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theme/theme4.xml" ContentType="application/vnd.openxmlformats-officedocument.theme+xml"/>
  <Override PartName="/ppt/slideLayouts/slideLayout26.xml" ContentType="application/vnd.openxmlformats-officedocument.presentationml.slideLayout+xml"/>
  <Override PartName="/ppt/theme/theme5.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4"/>
    <p:sldMasterId id="2147483759" r:id="rId5"/>
    <p:sldMasterId id="2147483747" r:id="rId6"/>
    <p:sldMasterId id="2147483743" r:id="rId7"/>
    <p:sldMasterId id="2147483729" r:id="rId8"/>
  </p:sldMasterIdLst>
  <p:notesMasterIdLst>
    <p:notesMasterId r:id="rId14"/>
  </p:notesMasterIdLst>
  <p:handoutMasterIdLst>
    <p:handoutMasterId r:id="rId15"/>
  </p:handoutMasterIdLst>
  <p:sldIdLst>
    <p:sldId id="1455" r:id="rId9"/>
    <p:sldId id="1629" r:id="rId10"/>
    <p:sldId id="1632" r:id="rId11"/>
    <p:sldId id="1633" r:id="rId12"/>
    <p:sldId id="1635"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2036D15-70AE-4C3E-94A5-01C294370C68}">
          <p14:sldIdLst>
            <p14:sldId id="1455"/>
            <p14:sldId id="1629"/>
            <p14:sldId id="1632"/>
            <p14:sldId id="1633"/>
            <p14:sldId id="163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36460E-625F-5A2B-D05E-4F6AB75DFC5F}" name="Dany Susanto" initials="DS" userId="S::dany.susanto@sce.com::fb83bf0b-df60-493a-bc31-1b06c0c54124" providerId="AD"/>
  <p188:author id="{93B33A12-66C9-D8EC-1E72-DFED95919066}" name="Lee Morgan Darrington III" initials="LI" userId="S::lee.darrington@sce.com::7d72fdd3-beea-4787-adaa-61ec55124fad" providerId="AD"/>
  <p188:author id="{E96EE112-73FE-2668-E55E-44D7F260EBC2}" name="Eva Molnar" initials="EM" userId="S::Eva.Molnar@sce.com::62ded24a-5105-4f6c-a643-1b89f448e4d8" providerId="AD"/>
  <p188:author id="{7186BA16-F70E-8EB4-47FE-3642AE44013A}" name="Teri Williams" initials="TW" userId="S::teri.williams@sce.com::0637ab6e-18cb-421a-9350-95586e906ef2" providerId="AD"/>
  <p188:author id="{9334D84A-7D1A-D575-8324-BDC01C12B68D}" name="Eva Molnar" initials="EM" userId="S::eva.molnar@sce.com::62ded24a-5105-4f6c-a643-1b89f448e4d8" providerId="AD"/>
  <p188:author id="{F39AD54F-0BAC-B36B-5343-77AB8E1447C8}" name="Ester Galvan" initials="EG" userId="S::ester.galvan@sce.com::39f95bb4-41fc-4423-8c48-b7b05e8d777b" providerId="AD"/>
  <p188:author id="{7740A654-CF3C-72EE-F1FC-47E5D855321B}" name="Lee Morgan Darrington III" initials="LD" userId="S::Lee.Darrington@sce.com::7d72fdd3-beea-4787-adaa-61ec55124fad" providerId="AD"/>
  <p188:author id="{8B931568-6E66-3D6E-AF95-930C536CFC8C}" name="Lorena Garcia" initials="LG" userId="S::lorena.garcia@sce.com::2e729b8a-1e19-45df-a7ff-c00f8b261e1b" providerId="AD"/>
  <p188:author id="{4084686C-8910-81B3-2BD5-AC64436B7045}" name="Shirley Fortuna" initials="SF" userId="S::Shirley.Fortuna@sce.com::973409b5-1d84-4b55-a71c-03704f14dae2" providerId="AD"/>
  <p188:author id="{4E6A9B6E-4F9A-A1A0-B21D-ACCBCB530EA9}" name="Tara L Becnel" initials="TB" userId="S::Tara.Becnel@sce.com::0150dbe9-c590-4c81-8fd9-5554db656331" providerId="AD"/>
  <p188:author id="{D76DF18C-0AB2-BA81-8DAA-6E38E4665761}" name="Arturo Godinez III" initials="AGI" userId="S::Arturo.Godinez@sce.com::7bfb4c5a-9250-44cb-bf2d-b71f30451dbc" providerId="AD"/>
  <p188:author id="{4B91A2DF-1F59-4A9F-C968-BAF3F7C884FB}" name="Arturo Godinez III" initials="AI" userId="S::arturo.godinez@sce.com::7bfb4c5a-9250-44cb-bf2d-b71f30451dbc" providerId="AD"/>
  <p188:author id="{4B6DB9E2-50D9-65D1-B1F7-267D06D0D72C}" name="Daniel R Waggoner" initials="DW" userId="S::danny.waggoner@sce.com::6cfceedb-103b-4b65-a41a-7a18f7d6dc6d" providerId="AD"/>
  <p188:author id="{E232B1F4-E3DC-BFDC-E76A-EE896B7FFF73}" name="Tara L Becnel" initials="TB" userId="S::tara.becnel@sce.com::0150dbe9-c590-4c81-8fd9-5554db65633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Mark Wallenrod" initials="" lastIdx="1" clrIdx="0"/>
  <p:cmAuthor id="1" name="Derek Okada" initials="DMO" lastIdx="14" clrIdx="1">
    <p:extLst>
      <p:ext uri="{19B8F6BF-5375-455C-9EA6-DF929625EA0E}">
        <p15:presenceInfo xmlns:p15="http://schemas.microsoft.com/office/powerpoint/2012/main" userId="Derek Okada" providerId="None"/>
      </p:ext>
    </p:extLst>
  </p:cmAuthor>
  <p:cmAuthor id="2" name="Ryan Bullard" initials="RB" lastIdx="12" clrIdx="2">
    <p:extLst>
      <p:ext uri="{19B8F6BF-5375-455C-9EA6-DF929625EA0E}">
        <p15:presenceInfo xmlns:p15="http://schemas.microsoft.com/office/powerpoint/2012/main" userId="S-1-5-21-2559334742-469970549-2024990295-233384" providerId="AD"/>
      </p:ext>
    </p:extLst>
  </p:cmAuthor>
  <p:cmAuthor id="3" name="Mark Wallenrod" initials="MW" lastIdx="1" clrIdx="3">
    <p:extLst>
      <p:ext uri="{19B8F6BF-5375-455C-9EA6-DF929625EA0E}">
        <p15:presenceInfo xmlns:p15="http://schemas.microsoft.com/office/powerpoint/2012/main" userId="S-1-5-21-2559334742-469970549-2024990295-1756" providerId="AD"/>
      </p:ext>
    </p:extLst>
  </p:cmAuthor>
  <p:cmAuthor id="4" name="Daniel Oey" initials="DO" lastIdx="7" clrIdx="4">
    <p:extLst>
      <p:ext uri="{19B8F6BF-5375-455C-9EA6-DF929625EA0E}">
        <p15:presenceInfo xmlns:p15="http://schemas.microsoft.com/office/powerpoint/2012/main" userId="S::Daniel.Oey@sce.com::fdbdd7e8-a827-4c2c-81d5-2ced2b296fdf" providerId="AD"/>
      </p:ext>
    </p:extLst>
  </p:cmAuthor>
  <p:cmAuthor id="5" name="Ka-Wing Poon" initials="KP" lastIdx="9" clrIdx="5">
    <p:extLst>
      <p:ext uri="{19B8F6BF-5375-455C-9EA6-DF929625EA0E}">
        <p15:presenceInfo xmlns:p15="http://schemas.microsoft.com/office/powerpoint/2012/main" userId="S::Ka-wing.Poon@sce.com::70ae2987-22a1-48b6-9fcf-9f7cdbdc4b84" providerId="AD"/>
      </p:ext>
    </p:extLst>
  </p:cmAuthor>
  <p:cmAuthor id="6" name="Jessica Lau" initials="JL" lastIdx="8" clrIdx="6">
    <p:extLst>
      <p:ext uri="{19B8F6BF-5375-455C-9EA6-DF929625EA0E}">
        <p15:presenceInfo xmlns:p15="http://schemas.microsoft.com/office/powerpoint/2012/main" userId="S::jessica.lau@sce.com::9a437f9d-097e-49fc-a5ed-bd160f1ee497" providerId="AD"/>
      </p:ext>
    </p:extLst>
  </p:cmAuthor>
  <p:cmAuthor id="7" name="Joni Key" initials="JK" lastIdx="2" clrIdx="7">
    <p:extLst>
      <p:ext uri="{19B8F6BF-5375-455C-9EA6-DF929625EA0E}">
        <p15:presenceInfo xmlns:p15="http://schemas.microsoft.com/office/powerpoint/2012/main" userId="S::joni.key@sce.com::491e2a0a-3086-4740-8bd5-75dc8ee9580b" providerId="AD"/>
      </p:ext>
    </p:extLst>
  </p:cmAuthor>
  <p:cmAuthor id="8" name="Joni Key" initials="JK [2]" lastIdx="5" clrIdx="8">
    <p:extLst>
      <p:ext uri="{19B8F6BF-5375-455C-9EA6-DF929625EA0E}">
        <p15:presenceInfo xmlns:p15="http://schemas.microsoft.com/office/powerpoint/2012/main" userId="Joni Key" providerId="None"/>
      </p:ext>
    </p:extLst>
  </p:cmAuthor>
  <p:cmAuthor id="9" name="Jessica Kellett" initials="JK" lastIdx="71" clrIdx="9">
    <p:extLst>
      <p:ext uri="{19B8F6BF-5375-455C-9EA6-DF929625EA0E}">
        <p15:presenceInfo xmlns:p15="http://schemas.microsoft.com/office/powerpoint/2012/main" userId="Jessica Kellett" providerId="None"/>
      </p:ext>
    </p:extLst>
  </p:cmAuthor>
  <p:cmAuthor id="10" name="Brandon Sanders" initials="BS" lastIdx="7" clrIdx="10">
    <p:extLst>
      <p:ext uri="{19B8F6BF-5375-455C-9EA6-DF929625EA0E}">
        <p15:presenceInfo xmlns:p15="http://schemas.microsoft.com/office/powerpoint/2012/main" userId="S::Brandon.Sanders@sce.com::4003b117-14e3-4181-ace7-e40c4c3a1a56" providerId="AD"/>
      </p:ext>
    </p:extLst>
  </p:cmAuthor>
  <p:cmAuthor id="11" name="Patricia Neri" initials="PN" lastIdx="5" clrIdx="11">
    <p:extLst>
      <p:ext uri="{19B8F6BF-5375-455C-9EA6-DF929625EA0E}">
        <p15:presenceInfo xmlns:p15="http://schemas.microsoft.com/office/powerpoint/2012/main" userId="S::patricia.neri@sce.com::29181dd8-c602-46d3-bd1f-b4320d4c62a6" providerId="AD"/>
      </p:ext>
    </p:extLst>
  </p:cmAuthor>
  <p:cmAuthor id="12" name="Christopher Malotte" initials="CM" lastIdx="5" clrIdx="12">
    <p:extLst>
      <p:ext uri="{19B8F6BF-5375-455C-9EA6-DF929625EA0E}">
        <p15:presenceInfo xmlns:p15="http://schemas.microsoft.com/office/powerpoint/2012/main" userId="S::Christopher.Malotte@sce.com::beb717b1-2840-4108-b961-370c49b6977b" providerId="AD"/>
      </p:ext>
    </p:extLst>
  </p:cmAuthor>
  <p:cmAuthor id="13" name="Tory Weber" initials="TW" lastIdx="1" clrIdx="13">
    <p:extLst>
      <p:ext uri="{19B8F6BF-5375-455C-9EA6-DF929625EA0E}">
        <p15:presenceInfo xmlns:p15="http://schemas.microsoft.com/office/powerpoint/2012/main" userId="S::Tory.Weber@sce.com::348bfdee-0f03-485b-ad4c-6fe63d7c346d" providerId="AD"/>
      </p:ext>
    </p:extLst>
  </p:cmAuthor>
  <p:cmAuthor id="14" name="Anshul Verma" initials="AV" lastIdx="1" clrIdx="14">
    <p:extLst>
      <p:ext uri="{19B8F6BF-5375-455C-9EA6-DF929625EA0E}">
        <p15:presenceInfo xmlns:p15="http://schemas.microsoft.com/office/powerpoint/2012/main" userId="S::anshul.verma@sce.com::bc87ccf1-d516-4b89-8dee-84481ffdbcd0" providerId="AD"/>
      </p:ext>
    </p:extLst>
  </p:cmAuthor>
  <p:cmAuthor id="15" name="Eva Molnar" initials="EM" lastIdx="5" clrIdx="15">
    <p:extLst>
      <p:ext uri="{19B8F6BF-5375-455C-9EA6-DF929625EA0E}">
        <p15:presenceInfo xmlns:p15="http://schemas.microsoft.com/office/powerpoint/2012/main" userId="S::Eva.Molnar@sce.com::62ded24a-5105-4f6c-a643-1b89f448e4d8" providerId="AD"/>
      </p:ext>
    </p:extLst>
  </p:cmAuthor>
  <p:cmAuthor id="16" name="Arturo Godinez III" initials="AI" lastIdx="1" clrIdx="16">
    <p:extLst>
      <p:ext uri="{19B8F6BF-5375-455C-9EA6-DF929625EA0E}">
        <p15:presenceInfo xmlns:p15="http://schemas.microsoft.com/office/powerpoint/2012/main" userId="S::arturo.godinez@sce.com::7bfb4c5a-9250-44cb-bf2d-b71f30451db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9A4"/>
    <a:srgbClr val="C5E0B4"/>
    <a:srgbClr val="D9F2D0"/>
    <a:srgbClr val="FEDF7A"/>
    <a:srgbClr val="FED141"/>
    <a:srgbClr val="FF9900"/>
    <a:srgbClr val="00B050"/>
    <a:srgbClr val="64A000"/>
    <a:srgbClr val="000000"/>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09512B-08AD-8467-E815-EFA3C5E18891}" v="47" dt="2025-05-20T20:58:44.710"/>
    <p1510:client id="{F41FE5C1-76BA-44BC-B214-27C917101D1E}" v="1" dt="2025-05-20T20:40:57.0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62" y="3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2.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notesMaster" Target="notesMasters/notes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0973" cy="474857"/>
          </a:xfrm>
          <a:prstGeom prst="rect">
            <a:avLst/>
          </a:prstGeom>
        </p:spPr>
        <p:txBody>
          <a:bodyPr vert="horz" lIns="95097" tIns="47549" rIns="95097" bIns="47549" rtlCol="0"/>
          <a:lstStyle>
            <a:lvl1pPr algn="l">
              <a:defRPr sz="1200"/>
            </a:lvl1pPr>
          </a:lstStyle>
          <a:p>
            <a:endParaRPr lang="en-US"/>
          </a:p>
        </p:txBody>
      </p:sp>
      <p:sp>
        <p:nvSpPr>
          <p:cNvPr id="3" name="Date Placeholder 2"/>
          <p:cNvSpPr>
            <a:spLocks noGrp="1"/>
          </p:cNvSpPr>
          <p:nvPr>
            <p:ph type="dt" sz="quarter" idx="1"/>
          </p:nvPr>
        </p:nvSpPr>
        <p:spPr>
          <a:xfrm>
            <a:off x="4066535" y="0"/>
            <a:ext cx="3110973" cy="474857"/>
          </a:xfrm>
          <a:prstGeom prst="rect">
            <a:avLst/>
          </a:prstGeom>
        </p:spPr>
        <p:txBody>
          <a:bodyPr vert="horz" lIns="95097" tIns="47549" rIns="95097" bIns="47549" rtlCol="0"/>
          <a:lstStyle>
            <a:lvl1pPr algn="r">
              <a:defRPr sz="1200"/>
            </a:lvl1pPr>
          </a:lstStyle>
          <a:p>
            <a:fld id="{F79563A7-D1F4-4D94-B0AE-EB120EB0E3FB}" type="datetimeFigureOut">
              <a:rPr lang="en-US" smtClean="0"/>
              <a:t>6/23/2025</a:t>
            </a:fld>
            <a:endParaRPr lang="en-US"/>
          </a:p>
        </p:txBody>
      </p:sp>
      <p:sp>
        <p:nvSpPr>
          <p:cNvPr id="4" name="Footer Placeholder 3"/>
          <p:cNvSpPr>
            <a:spLocks noGrp="1"/>
          </p:cNvSpPr>
          <p:nvPr>
            <p:ph type="ftr" sz="quarter" idx="2"/>
          </p:nvPr>
        </p:nvSpPr>
        <p:spPr>
          <a:xfrm>
            <a:off x="0" y="8989397"/>
            <a:ext cx="3110973" cy="474856"/>
          </a:xfrm>
          <a:prstGeom prst="rect">
            <a:avLst/>
          </a:prstGeom>
        </p:spPr>
        <p:txBody>
          <a:bodyPr vert="horz" lIns="95097" tIns="47549" rIns="95097" bIns="47549" rtlCol="0" anchor="b"/>
          <a:lstStyle>
            <a:lvl1pPr algn="l">
              <a:defRPr sz="1200"/>
            </a:lvl1pPr>
          </a:lstStyle>
          <a:p>
            <a:endParaRPr lang="en-US"/>
          </a:p>
        </p:txBody>
      </p:sp>
      <p:sp>
        <p:nvSpPr>
          <p:cNvPr id="5" name="Slide Number Placeholder 4"/>
          <p:cNvSpPr>
            <a:spLocks noGrp="1"/>
          </p:cNvSpPr>
          <p:nvPr>
            <p:ph type="sldNum" sz="quarter" idx="3"/>
          </p:nvPr>
        </p:nvSpPr>
        <p:spPr>
          <a:xfrm>
            <a:off x="4066535" y="8989397"/>
            <a:ext cx="3110973" cy="474856"/>
          </a:xfrm>
          <a:prstGeom prst="rect">
            <a:avLst/>
          </a:prstGeom>
        </p:spPr>
        <p:txBody>
          <a:bodyPr vert="horz" lIns="95097" tIns="47549" rIns="95097" bIns="47549" rtlCol="0" anchor="b"/>
          <a:lstStyle>
            <a:lvl1pPr algn="r">
              <a:defRPr sz="1200"/>
            </a:lvl1pPr>
          </a:lstStyle>
          <a:p>
            <a:fld id="{9D847815-96B4-4447-9EEF-9ED0637B2C01}" type="slidenum">
              <a:rPr lang="en-US" smtClean="0"/>
              <a:t>‹#›</a:t>
            </a:fld>
            <a:endParaRPr lang="en-US"/>
          </a:p>
        </p:txBody>
      </p:sp>
    </p:spTree>
    <p:extLst>
      <p:ext uri="{BB962C8B-B14F-4D97-AF65-F5344CB8AC3E}">
        <p14:creationId xmlns:p14="http://schemas.microsoft.com/office/powerpoint/2010/main" val="29816548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10973" cy="474857"/>
          </a:xfrm>
          <a:prstGeom prst="rect">
            <a:avLst/>
          </a:prstGeom>
        </p:spPr>
        <p:txBody>
          <a:bodyPr vert="horz" lIns="95097" tIns="47549" rIns="95097" bIns="47549" rtlCol="0"/>
          <a:lstStyle>
            <a:lvl1pPr algn="l">
              <a:defRPr sz="1200"/>
            </a:lvl1pPr>
          </a:lstStyle>
          <a:p>
            <a:endParaRPr lang="en-US"/>
          </a:p>
        </p:txBody>
      </p:sp>
      <p:sp>
        <p:nvSpPr>
          <p:cNvPr id="3" name="Date Placeholder 2"/>
          <p:cNvSpPr>
            <a:spLocks noGrp="1"/>
          </p:cNvSpPr>
          <p:nvPr>
            <p:ph type="dt" idx="1"/>
          </p:nvPr>
        </p:nvSpPr>
        <p:spPr>
          <a:xfrm>
            <a:off x="4066535" y="0"/>
            <a:ext cx="3110973" cy="474857"/>
          </a:xfrm>
          <a:prstGeom prst="rect">
            <a:avLst/>
          </a:prstGeom>
        </p:spPr>
        <p:txBody>
          <a:bodyPr vert="horz" lIns="95097" tIns="47549" rIns="95097" bIns="47549" rtlCol="0"/>
          <a:lstStyle>
            <a:lvl1pPr algn="r">
              <a:defRPr sz="1200"/>
            </a:lvl1pPr>
          </a:lstStyle>
          <a:p>
            <a:fld id="{C8999AF0-388E-44A3-B57F-2864A25255A8}" type="datetimeFigureOut">
              <a:rPr lang="en-US" smtClean="0"/>
              <a:t>6/22/2025</a:t>
            </a:fld>
            <a:endParaRPr lang="en-US"/>
          </a:p>
        </p:txBody>
      </p:sp>
      <p:sp>
        <p:nvSpPr>
          <p:cNvPr id="4" name="Slide Image Placeholder 3"/>
          <p:cNvSpPr>
            <a:spLocks noGrp="1" noRot="1" noChangeAspect="1"/>
          </p:cNvSpPr>
          <p:nvPr>
            <p:ph type="sldImg" idx="2"/>
          </p:nvPr>
        </p:nvSpPr>
        <p:spPr>
          <a:xfrm>
            <a:off x="750888" y="1182688"/>
            <a:ext cx="5676900" cy="3194050"/>
          </a:xfrm>
          <a:prstGeom prst="rect">
            <a:avLst/>
          </a:prstGeom>
          <a:noFill/>
          <a:ln w="12700">
            <a:solidFill>
              <a:prstClr val="black"/>
            </a:solidFill>
          </a:ln>
        </p:spPr>
        <p:txBody>
          <a:bodyPr vert="horz" lIns="95097" tIns="47549" rIns="95097" bIns="47549" rtlCol="0" anchor="ctr"/>
          <a:lstStyle/>
          <a:p>
            <a:endParaRPr lang="en-US"/>
          </a:p>
        </p:txBody>
      </p:sp>
      <p:sp>
        <p:nvSpPr>
          <p:cNvPr id="5" name="Notes Placeholder 4"/>
          <p:cNvSpPr>
            <a:spLocks noGrp="1"/>
          </p:cNvSpPr>
          <p:nvPr>
            <p:ph type="body" sz="quarter" idx="3"/>
          </p:nvPr>
        </p:nvSpPr>
        <p:spPr>
          <a:xfrm>
            <a:off x="717917" y="4554671"/>
            <a:ext cx="5743335" cy="3726549"/>
          </a:xfrm>
          <a:prstGeom prst="rect">
            <a:avLst/>
          </a:prstGeom>
        </p:spPr>
        <p:txBody>
          <a:bodyPr vert="horz" lIns="95097" tIns="47549" rIns="95097" bIns="475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89397"/>
            <a:ext cx="3110973" cy="474856"/>
          </a:xfrm>
          <a:prstGeom prst="rect">
            <a:avLst/>
          </a:prstGeom>
        </p:spPr>
        <p:txBody>
          <a:bodyPr vert="horz" lIns="95097" tIns="47549" rIns="95097" bIns="47549" rtlCol="0" anchor="b"/>
          <a:lstStyle>
            <a:lvl1pPr algn="l">
              <a:defRPr sz="1200"/>
            </a:lvl1pPr>
          </a:lstStyle>
          <a:p>
            <a:endParaRPr lang="en-US"/>
          </a:p>
        </p:txBody>
      </p:sp>
      <p:sp>
        <p:nvSpPr>
          <p:cNvPr id="7" name="Slide Number Placeholder 6"/>
          <p:cNvSpPr>
            <a:spLocks noGrp="1"/>
          </p:cNvSpPr>
          <p:nvPr>
            <p:ph type="sldNum" sz="quarter" idx="5"/>
          </p:nvPr>
        </p:nvSpPr>
        <p:spPr>
          <a:xfrm>
            <a:off x="4066535" y="8989397"/>
            <a:ext cx="3110973" cy="474856"/>
          </a:xfrm>
          <a:prstGeom prst="rect">
            <a:avLst/>
          </a:prstGeom>
        </p:spPr>
        <p:txBody>
          <a:bodyPr vert="horz" lIns="95097" tIns="47549" rIns="95097" bIns="47549" rtlCol="0" anchor="b"/>
          <a:lstStyle>
            <a:lvl1pPr algn="r">
              <a:defRPr sz="1200"/>
            </a:lvl1pPr>
          </a:lstStyle>
          <a:p>
            <a:fld id="{7A30A1FC-9B2D-4A9B-96D8-02F1BE353042}" type="slidenum">
              <a:rPr lang="en-US" smtClean="0"/>
              <a:t>‹#›</a:t>
            </a:fld>
            <a:endParaRPr lang="en-US"/>
          </a:p>
        </p:txBody>
      </p:sp>
    </p:spTree>
    <p:extLst>
      <p:ext uri="{BB962C8B-B14F-4D97-AF65-F5344CB8AC3E}">
        <p14:creationId xmlns:p14="http://schemas.microsoft.com/office/powerpoint/2010/main" val="2123137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A30A1FC-9B2D-4A9B-96D8-02F1BE353042}" type="slidenum">
              <a:rPr lang="en-US" smtClean="0"/>
              <a:t>1</a:t>
            </a:fld>
            <a:endParaRPr lang="en-US"/>
          </a:p>
        </p:txBody>
      </p:sp>
    </p:spTree>
    <p:extLst>
      <p:ext uri="{BB962C8B-B14F-4D97-AF65-F5344CB8AC3E}">
        <p14:creationId xmlns:p14="http://schemas.microsoft.com/office/powerpoint/2010/main" val="33177197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CE Title Slide White ">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2367" y="2048450"/>
            <a:ext cx="9144000" cy="1076495"/>
          </a:xfrm>
        </p:spPr>
        <p:txBody>
          <a:bodyPr/>
          <a:lstStyle>
            <a:lvl1pPr marL="0" indent="0" algn="l">
              <a:buNone/>
              <a:defRPr sz="2400">
                <a:latin typeface="Segoe UI" panose="020B0502040204020203" pitchFamily="34" charset="0"/>
                <a:ea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a:p>
            <a:endParaRPr lang="en-US"/>
          </a:p>
          <a:p>
            <a:endParaRPr lang="en-US"/>
          </a:p>
        </p:txBody>
      </p:sp>
      <p:sp>
        <p:nvSpPr>
          <p:cNvPr id="4" name="Title 3"/>
          <p:cNvSpPr>
            <a:spLocks noGrp="1"/>
          </p:cNvSpPr>
          <p:nvPr>
            <p:ph type="title"/>
          </p:nvPr>
        </p:nvSpPr>
        <p:spPr>
          <a:xfrm>
            <a:off x="1003916" y="675860"/>
            <a:ext cx="10515600" cy="1325563"/>
          </a:xfrm>
        </p:spPr>
        <p:txBody>
          <a:bodyPr anchor="b" anchorCtr="0"/>
          <a:lstStyle>
            <a:lvl1pPr>
              <a:defRPr>
                <a:solidFill>
                  <a:srgbClr val="006369"/>
                </a:solidFill>
              </a:defRPr>
            </a:lvl1pPr>
          </a:lstStyle>
          <a:p>
            <a:r>
              <a:rPr lang="en-US"/>
              <a:t>Click to edit Master title style</a:t>
            </a:r>
          </a:p>
        </p:txBody>
      </p:sp>
      <p:sp>
        <p:nvSpPr>
          <p:cNvPr id="10" name="Rectangle 9">
            <a:extLst>
              <a:ext uri="{FF2B5EF4-FFF2-40B4-BE49-F238E27FC236}">
                <a16:creationId xmlns:a16="http://schemas.microsoft.com/office/drawing/2014/main" id="{91D7271F-5D16-4E11-B68C-1D1C626753FC}"/>
              </a:ext>
            </a:extLst>
          </p:cNvPr>
          <p:cNvSpPr/>
          <p:nvPr userDrawn="1"/>
        </p:nvSpPr>
        <p:spPr>
          <a:xfrm>
            <a:off x="1" y="6027939"/>
            <a:ext cx="9685537" cy="460414"/>
          </a:xfrm>
          <a:prstGeom prst="rect">
            <a:avLst/>
          </a:prstGeom>
          <a:solidFill>
            <a:srgbClr val="FFD0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1" name="Picture 10">
            <a:extLst>
              <a:ext uri="{FF2B5EF4-FFF2-40B4-BE49-F238E27FC236}">
                <a16:creationId xmlns:a16="http://schemas.microsoft.com/office/drawing/2014/main" id="{363A62CC-F14F-44D3-B399-92AE295B907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5471" y="6157445"/>
            <a:ext cx="2230211" cy="197634"/>
          </a:xfrm>
          <a:prstGeom prst="rect">
            <a:avLst/>
          </a:prstGeom>
        </p:spPr>
      </p:pic>
      <p:pic>
        <p:nvPicPr>
          <p:cNvPr id="13" name="Picture 12">
            <a:extLst>
              <a:ext uri="{FF2B5EF4-FFF2-40B4-BE49-F238E27FC236}">
                <a16:creationId xmlns:a16="http://schemas.microsoft.com/office/drawing/2014/main" id="{C9643E6F-C012-415E-907D-48227F52FACA}"/>
              </a:ext>
            </a:extLst>
          </p:cNvPr>
          <p:cNvPicPr>
            <a:picLocks noChangeAspect="1"/>
          </p:cNvPicPr>
          <p:nvPr userDrawn="1"/>
        </p:nvPicPr>
        <p:blipFill>
          <a:blip r:embed="rId3"/>
          <a:stretch>
            <a:fillRect/>
          </a:stretch>
        </p:blipFill>
        <p:spPr>
          <a:xfrm>
            <a:off x="10114081" y="6032357"/>
            <a:ext cx="1658256" cy="457240"/>
          </a:xfrm>
          <a:prstGeom prst="rect">
            <a:avLst/>
          </a:prstGeom>
        </p:spPr>
      </p:pic>
    </p:spTree>
    <p:extLst>
      <p:ext uri="{BB962C8B-B14F-4D97-AF65-F5344CB8AC3E}">
        <p14:creationId xmlns:p14="http://schemas.microsoft.com/office/powerpoint/2010/main" val="2383023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12" name="Picture Placeholder 2"/>
          <p:cNvSpPr>
            <a:spLocks noGrp="1" noChangeAspect="1"/>
          </p:cNvSpPr>
          <p:nvPr>
            <p:ph type="pic" idx="13"/>
          </p:nvPr>
        </p:nvSpPr>
        <p:spPr>
          <a:xfrm>
            <a:off x="5507812" y="401239"/>
            <a:ext cx="6684189" cy="2786196"/>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13" name="Picture Placeholder 2"/>
          <p:cNvSpPr>
            <a:spLocks noGrp="1" noChangeAspect="1"/>
          </p:cNvSpPr>
          <p:nvPr>
            <p:ph type="pic" idx="14"/>
          </p:nvPr>
        </p:nvSpPr>
        <p:spPr>
          <a:xfrm>
            <a:off x="5507812" y="3190426"/>
            <a:ext cx="3402387"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14" name="Picture Placeholder 2"/>
          <p:cNvSpPr>
            <a:spLocks noGrp="1" noChangeAspect="1"/>
          </p:cNvSpPr>
          <p:nvPr>
            <p:ph type="pic" idx="15"/>
          </p:nvPr>
        </p:nvSpPr>
        <p:spPr>
          <a:xfrm>
            <a:off x="8895025" y="3190426"/>
            <a:ext cx="3296976" cy="2698753"/>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7" name="Content Placeholder 2"/>
          <p:cNvSpPr>
            <a:spLocks noGrp="1"/>
          </p:cNvSpPr>
          <p:nvPr>
            <p:ph sz="half" idx="1"/>
          </p:nvPr>
        </p:nvSpPr>
        <p:spPr>
          <a:xfrm>
            <a:off x="388398" y="1000002"/>
            <a:ext cx="4227991"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4"/>
          <p:cNvSpPr>
            <a:spLocks noGrp="1"/>
          </p:cNvSpPr>
          <p:nvPr>
            <p:ph type="sldNum" sz="quarter" idx="12"/>
          </p:nvPr>
        </p:nvSpPr>
        <p:spPr>
          <a:xfrm>
            <a:off x="11304231" y="6374108"/>
            <a:ext cx="688760" cy="365125"/>
          </a:xfrm>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
        <p:nvSpPr>
          <p:cNvPr id="11" name="Date Placeholder 3"/>
          <p:cNvSpPr>
            <a:spLocks noGrp="1"/>
          </p:cNvSpPr>
          <p:nvPr>
            <p:ph type="dt" sz="half" idx="2"/>
          </p:nvPr>
        </p:nvSpPr>
        <p:spPr>
          <a:xfrm>
            <a:off x="210838" y="6356352"/>
            <a:ext cx="1706732"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62FE63C3-A73F-4097-86A9-7B28950712B1}" type="datetime1">
              <a:rPr lang="en-US" smtClean="0">
                <a:solidFill>
                  <a:prstClr val="black"/>
                </a:solidFill>
              </a:rPr>
              <a:pPr/>
              <a:t>6/22/2025</a:t>
            </a:fld>
            <a:endParaRPr lang="en-US">
              <a:solidFill>
                <a:prstClr val="black"/>
              </a:solidFill>
            </a:endParaRPr>
          </a:p>
        </p:txBody>
      </p:sp>
      <p:sp>
        <p:nvSpPr>
          <p:cNvPr id="15" name="Footer Placeholder 4"/>
          <p:cNvSpPr>
            <a:spLocks noGrp="1"/>
          </p:cNvSpPr>
          <p:nvPr>
            <p:ph type="ftr" sz="quarter" idx="3"/>
          </p:nvPr>
        </p:nvSpPr>
        <p:spPr>
          <a:xfrm>
            <a:off x="3150828" y="6356352"/>
            <a:ext cx="41148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a:solidFill>
                <a:prstClr val="black">
                  <a:tint val="75000"/>
                </a:prstClr>
              </a:solidFill>
            </a:endParaRPr>
          </a:p>
        </p:txBody>
      </p:sp>
    </p:spTree>
    <p:extLst>
      <p:ext uri="{BB962C8B-B14F-4D97-AF65-F5344CB8AC3E}">
        <p14:creationId xmlns:p14="http://schemas.microsoft.com/office/powerpoint/2010/main" val="974717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hart ">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270029" y="1621438"/>
            <a:ext cx="4227991"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4"/>
          <p:cNvSpPr>
            <a:spLocks noGrp="1"/>
          </p:cNvSpPr>
          <p:nvPr>
            <p:ph type="sldNum" sz="quarter" idx="12"/>
          </p:nvPr>
        </p:nvSpPr>
        <p:spPr>
          <a:xfrm>
            <a:off x="11304231" y="6374108"/>
            <a:ext cx="688760" cy="365125"/>
          </a:xfrm>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
        <p:nvSpPr>
          <p:cNvPr id="6" name="Chart Placeholder 5"/>
          <p:cNvSpPr>
            <a:spLocks noGrp="1"/>
          </p:cNvSpPr>
          <p:nvPr>
            <p:ph type="chart" sz="quarter" idx="13"/>
          </p:nvPr>
        </p:nvSpPr>
        <p:spPr>
          <a:xfrm>
            <a:off x="4935986" y="1683711"/>
            <a:ext cx="6960093" cy="4042386"/>
          </a:xfrm>
          <a:solidFill>
            <a:schemeClr val="bg1">
              <a:lumMod val="75000"/>
            </a:schemeClr>
          </a:solidFill>
        </p:spPr>
        <p:txBody>
          <a:bodyPr/>
          <a:lstStyle>
            <a:lvl1pPr marL="0" indent="0">
              <a:buNone/>
              <a:defRPr/>
            </a:lvl1pPr>
          </a:lstStyle>
          <a:p>
            <a:endParaRPr lang="en-US"/>
          </a:p>
        </p:txBody>
      </p:sp>
      <p:sp>
        <p:nvSpPr>
          <p:cNvPr id="15" name="Title 1"/>
          <p:cNvSpPr>
            <a:spLocks noGrp="1"/>
          </p:cNvSpPr>
          <p:nvPr>
            <p:ph type="title"/>
          </p:nvPr>
        </p:nvSpPr>
        <p:spPr>
          <a:xfrm>
            <a:off x="471256" y="186434"/>
            <a:ext cx="10515600" cy="909454"/>
          </a:xfrm>
        </p:spPr>
        <p:txBody>
          <a:bodyPr/>
          <a:lstStyle/>
          <a:p>
            <a:r>
              <a:rPr lang="en-US"/>
              <a:t>Click to edit Master title style</a:t>
            </a:r>
          </a:p>
        </p:txBody>
      </p:sp>
      <p:sp>
        <p:nvSpPr>
          <p:cNvPr id="16" name="Date Placeholder 3"/>
          <p:cNvSpPr>
            <a:spLocks noGrp="1"/>
          </p:cNvSpPr>
          <p:nvPr>
            <p:ph type="dt" sz="half" idx="2"/>
          </p:nvPr>
        </p:nvSpPr>
        <p:spPr>
          <a:xfrm>
            <a:off x="210838" y="6356352"/>
            <a:ext cx="1706732" cy="365125"/>
          </a:xfrm>
          <a:prstGeom prst="rect">
            <a:avLst/>
          </a:prstGeom>
        </p:spPr>
        <p:txBody>
          <a:bodyPr vert="horz" lIns="91440" tIns="45720" rIns="91440" bIns="45720" rtlCol="0" anchor="ctr"/>
          <a:lstStyle>
            <a:lvl1pPr algn="l">
              <a:defRPr sz="1050">
                <a:solidFill>
                  <a:schemeClr val="tx1"/>
                </a:solidFill>
                <a:latin typeface="Segoe UI Semibold" panose="020B0702040204020203" pitchFamily="34" charset="0"/>
              </a:defRPr>
            </a:lvl1pPr>
          </a:lstStyle>
          <a:p>
            <a:fld id="{62FE63C3-A73F-4097-86A9-7B28950712B1}" type="datetime1">
              <a:rPr lang="en-US" smtClean="0">
                <a:solidFill>
                  <a:prstClr val="black"/>
                </a:solidFill>
              </a:rPr>
              <a:pPr/>
              <a:t>6/22/2025</a:t>
            </a:fld>
            <a:endParaRPr lang="en-US">
              <a:solidFill>
                <a:prstClr val="black"/>
              </a:solidFill>
            </a:endParaRPr>
          </a:p>
        </p:txBody>
      </p:sp>
      <p:sp>
        <p:nvSpPr>
          <p:cNvPr id="17" name="Footer Placeholder 4"/>
          <p:cNvSpPr>
            <a:spLocks noGrp="1"/>
          </p:cNvSpPr>
          <p:nvPr>
            <p:ph type="ftr" sz="quarter" idx="3"/>
          </p:nvPr>
        </p:nvSpPr>
        <p:spPr>
          <a:xfrm>
            <a:off x="3150828" y="6356352"/>
            <a:ext cx="4114800" cy="365125"/>
          </a:xfrm>
          <a:prstGeom prst="rect">
            <a:avLst/>
          </a:prstGeom>
        </p:spPr>
        <p:txBody>
          <a:bodyPr vert="horz" lIns="91440" tIns="45720" rIns="91440" bIns="45720" rtlCol="0" anchor="ctr"/>
          <a:lstStyle>
            <a:lvl1pPr algn="l">
              <a:defRPr sz="1100">
                <a:solidFill>
                  <a:schemeClr val="tx1">
                    <a:tint val="75000"/>
                  </a:schemeClr>
                </a:solidFill>
                <a:latin typeface="Segoe UI Semibold" panose="020B0702040204020203" pitchFamily="34" charset="0"/>
              </a:defRPr>
            </a:lvl1pPr>
          </a:lstStyle>
          <a:p>
            <a:endParaRPr lang="en-US">
              <a:solidFill>
                <a:prstClr val="black">
                  <a:tint val="75000"/>
                </a:prstClr>
              </a:solidFill>
            </a:endParaRPr>
          </a:p>
        </p:txBody>
      </p:sp>
    </p:spTree>
    <p:extLst>
      <p:ext uri="{BB962C8B-B14F-4D97-AF65-F5344CB8AC3E}">
        <p14:creationId xmlns:p14="http://schemas.microsoft.com/office/powerpoint/2010/main" val="651478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54F1CE-82E5-4AA3-BFEA-EDE1D1DA8C85}" type="datetime1">
              <a:rPr lang="en-US" smtClean="0"/>
              <a:t>6/22/2025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30287594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CE Title Slide White ">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62367" y="2048458"/>
            <a:ext cx="9144000" cy="1076495"/>
          </a:xfrm>
        </p:spPr>
        <p:txBody>
          <a:bodyPr/>
          <a:lstStyle>
            <a:lvl1pPr marL="0" indent="0" algn="l">
              <a:buNone/>
              <a:defRPr sz="1800">
                <a:latin typeface="Segoe UI" panose="020B0502040204020203" pitchFamily="34" charset="0"/>
                <a:ea typeface="Segoe UI" panose="020B0502040204020203" pitchFamily="34" charset="0"/>
                <a:cs typeface="Segoe UI" panose="020B0502040204020203" pitchFamily="34" charset="0"/>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en-US"/>
              <a:t>Click to edit Master subtitle style</a:t>
            </a:r>
          </a:p>
          <a:p>
            <a:endParaRPr lang="en-US"/>
          </a:p>
          <a:p>
            <a:endParaRPr lang="en-US"/>
          </a:p>
        </p:txBody>
      </p:sp>
      <p:sp>
        <p:nvSpPr>
          <p:cNvPr id="14" name="Rectangle 13"/>
          <p:cNvSpPr/>
          <p:nvPr userDrawn="1"/>
        </p:nvSpPr>
        <p:spPr>
          <a:xfrm>
            <a:off x="1" y="6027939"/>
            <a:ext cx="9105091"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1137" y="6178539"/>
            <a:ext cx="2827691" cy="175565"/>
          </a:xfrm>
          <a:prstGeom prst="rect">
            <a:avLst/>
          </a:prstGeom>
        </p:spPr>
      </p:pic>
      <p:cxnSp>
        <p:nvCxnSpPr>
          <p:cNvPr id="16" name="Straight Connector 15"/>
          <p:cNvCxnSpPr/>
          <p:nvPr userDrawn="1"/>
        </p:nvCxnSpPr>
        <p:spPr>
          <a:xfrm>
            <a:off x="9105091" y="5987598"/>
            <a:ext cx="0" cy="525294"/>
          </a:xfrm>
          <a:prstGeom prst="line">
            <a:avLst/>
          </a:prstGeom>
          <a:ln w="3175">
            <a:solidFill>
              <a:srgbClr val="D0D0D2"/>
            </a:solidFill>
          </a:ln>
          <a:effectLst/>
        </p:spPr>
        <p:style>
          <a:lnRef idx="2">
            <a:schemeClr val="accent1"/>
          </a:lnRef>
          <a:fillRef idx="0">
            <a:schemeClr val="accent1"/>
          </a:fillRef>
          <a:effectRef idx="1">
            <a:schemeClr val="accent1"/>
          </a:effectRef>
          <a:fontRef idx="minor">
            <a:schemeClr val="tx1"/>
          </a:fontRef>
        </p:style>
      </p:cxnSp>
      <p:sp>
        <p:nvSpPr>
          <p:cNvPr id="4" name="Title 3"/>
          <p:cNvSpPr>
            <a:spLocks noGrp="1"/>
          </p:cNvSpPr>
          <p:nvPr>
            <p:ph type="title"/>
          </p:nvPr>
        </p:nvSpPr>
        <p:spPr>
          <a:xfrm>
            <a:off x="1003916" y="675868"/>
            <a:ext cx="10515600" cy="1325563"/>
          </a:xfrm>
        </p:spPr>
        <p:txBody>
          <a:bodyPr anchor="b" anchorCtr="0"/>
          <a:lstStyle>
            <a:lvl1pPr>
              <a:defRPr>
                <a:solidFill>
                  <a:srgbClr val="006369"/>
                </a:solidFill>
              </a:defRPr>
            </a:lvl1pPr>
          </a:lstStyle>
          <a:p>
            <a:r>
              <a:rPr lang="en-US"/>
              <a:t>Click to edit Master title style</a:t>
            </a:r>
          </a:p>
        </p:txBody>
      </p:sp>
      <p:pic>
        <p:nvPicPr>
          <p:cNvPr id="12" name="Picture 11"/>
          <p:cNvPicPr>
            <a:picLocks noChangeAspect="1"/>
          </p:cNvPicPr>
          <p:nvPr userDrawn="1"/>
        </p:nvPicPr>
        <p:blipFill>
          <a:blip r:embed="rId3"/>
          <a:stretch>
            <a:fillRect/>
          </a:stretch>
        </p:blipFill>
        <p:spPr>
          <a:xfrm>
            <a:off x="9544545" y="6024477"/>
            <a:ext cx="2209497" cy="455336"/>
          </a:xfrm>
          <a:prstGeom prst="rect">
            <a:avLst/>
          </a:prstGeom>
        </p:spPr>
      </p:pic>
    </p:spTree>
    <p:extLst>
      <p:ext uri="{BB962C8B-B14F-4D97-AF65-F5344CB8AC3E}">
        <p14:creationId xmlns:p14="http://schemas.microsoft.com/office/powerpoint/2010/main" val="4283238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en">
    <p:bg>
      <p:bgPr>
        <a:solidFill>
          <a:srgbClr val="006369"/>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6157" y="1554739"/>
            <a:ext cx="7909264" cy="1325563"/>
          </a:xfrm>
        </p:spPr>
        <p:txBody>
          <a:bodyPr/>
          <a:lstStyle>
            <a:lvl1pPr>
              <a:defRPr baseline="0">
                <a:solidFill>
                  <a:schemeClr val="bg1"/>
                </a:solidFill>
              </a:defRPr>
            </a:lvl1pPr>
          </a:lstStyle>
          <a:p>
            <a:r>
              <a:rPr lang="en-US"/>
              <a:t>Divider Slide Title</a:t>
            </a:r>
          </a:p>
        </p:txBody>
      </p:sp>
      <p:sp>
        <p:nvSpPr>
          <p:cNvPr id="9" name="Rectangle 8"/>
          <p:cNvSpPr/>
          <p:nvPr userDrawn="1"/>
        </p:nvSpPr>
        <p:spPr>
          <a:xfrm>
            <a:off x="1" y="6027939"/>
            <a:ext cx="9105091"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1137" y="6178539"/>
            <a:ext cx="2827691" cy="175565"/>
          </a:xfrm>
          <a:prstGeom prst="rect">
            <a:avLst/>
          </a:prstGeom>
        </p:spPr>
      </p:pic>
      <p:sp>
        <p:nvSpPr>
          <p:cNvPr id="11" name="Rectangle 10"/>
          <p:cNvSpPr/>
          <p:nvPr userDrawn="1"/>
        </p:nvSpPr>
        <p:spPr>
          <a:xfrm>
            <a:off x="9102571" y="0"/>
            <a:ext cx="3077592"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6"/>
          <p:cNvPicPr>
            <a:picLocks noChangeAspect="1"/>
          </p:cNvPicPr>
          <p:nvPr userDrawn="1"/>
        </p:nvPicPr>
        <p:blipFill>
          <a:blip r:embed="rId3"/>
          <a:stretch>
            <a:fillRect/>
          </a:stretch>
        </p:blipFill>
        <p:spPr>
          <a:xfrm>
            <a:off x="9544545" y="6024477"/>
            <a:ext cx="2209497" cy="455336"/>
          </a:xfrm>
          <a:prstGeom prst="rect">
            <a:avLst/>
          </a:prstGeom>
        </p:spPr>
      </p:pic>
    </p:spTree>
    <p:extLst>
      <p:ext uri="{BB962C8B-B14F-4D97-AF65-F5344CB8AC3E}">
        <p14:creationId xmlns:p14="http://schemas.microsoft.com/office/powerpoint/2010/main" val="2910438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6157" y="1554739"/>
            <a:ext cx="7909264" cy="1325563"/>
          </a:xfrm>
        </p:spPr>
        <p:txBody>
          <a:bodyPr/>
          <a:lstStyle>
            <a:lvl1pPr>
              <a:defRPr baseline="0">
                <a:solidFill>
                  <a:schemeClr val="tx1"/>
                </a:solidFill>
              </a:defRPr>
            </a:lvl1pPr>
          </a:lstStyle>
          <a:p>
            <a:r>
              <a:rPr lang="en-US"/>
              <a:t>Divider Slide Title</a:t>
            </a:r>
          </a:p>
        </p:txBody>
      </p:sp>
      <p:sp>
        <p:nvSpPr>
          <p:cNvPr id="9" name="Rectangle 8"/>
          <p:cNvSpPr/>
          <p:nvPr userDrawn="1"/>
        </p:nvSpPr>
        <p:spPr>
          <a:xfrm>
            <a:off x="1" y="6027939"/>
            <a:ext cx="9105091" cy="460414"/>
          </a:xfrm>
          <a:prstGeom prst="rect">
            <a:avLst/>
          </a:prstGeom>
          <a:solidFill>
            <a:srgbClr val="FED14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1137" y="6178539"/>
            <a:ext cx="2827691" cy="175565"/>
          </a:xfrm>
          <a:prstGeom prst="rect">
            <a:avLst/>
          </a:prstGeom>
        </p:spPr>
      </p:pic>
      <p:sp>
        <p:nvSpPr>
          <p:cNvPr id="11" name="Rectangle 10"/>
          <p:cNvSpPr/>
          <p:nvPr userDrawn="1"/>
        </p:nvSpPr>
        <p:spPr>
          <a:xfrm>
            <a:off x="9102571" y="0"/>
            <a:ext cx="3077592"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Picture 6"/>
          <p:cNvPicPr>
            <a:picLocks noChangeAspect="1"/>
          </p:cNvPicPr>
          <p:nvPr userDrawn="1"/>
        </p:nvPicPr>
        <p:blipFill>
          <a:blip r:embed="rId3"/>
          <a:stretch>
            <a:fillRect/>
          </a:stretch>
        </p:blipFill>
        <p:spPr>
          <a:xfrm>
            <a:off x="9544545" y="6024477"/>
            <a:ext cx="2209497" cy="455336"/>
          </a:xfrm>
          <a:prstGeom prst="rect">
            <a:avLst/>
          </a:prstGeom>
        </p:spPr>
      </p:pic>
    </p:spTree>
    <p:extLst>
      <p:ext uri="{BB962C8B-B14F-4D97-AF65-F5344CB8AC3E}">
        <p14:creationId xmlns:p14="http://schemas.microsoft.com/office/powerpoint/2010/main" val="5388921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Confidential</a:t>
            </a:r>
          </a:p>
        </p:txBody>
      </p:sp>
      <p:sp>
        <p:nvSpPr>
          <p:cNvPr id="6" name="Slide Number Placeholder 5"/>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16367015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Confidential</a:t>
            </a:r>
          </a:p>
        </p:txBody>
      </p:sp>
      <p:sp>
        <p:nvSpPr>
          <p:cNvPr id="7" name="Slide Number Placeholder 6"/>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2017427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Confidential</a:t>
            </a:r>
          </a:p>
        </p:txBody>
      </p:sp>
      <p:sp>
        <p:nvSpPr>
          <p:cNvPr id="4" name="Slide Number Placeholder 3"/>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21928714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Photo White">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1049311"/>
            <a:ext cx="12192000" cy="5811864"/>
          </a:xfrm>
          <a:prstGeom prst="rect">
            <a:avLst/>
          </a:prstGeom>
          <a:solidFill>
            <a:schemeClr val="bg2">
              <a:lumMod val="75000"/>
            </a:schemeClr>
          </a:solidFill>
          <a:ln>
            <a:no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3" name="Title 1"/>
          <p:cNvSpPr>
            <a:spLocks noGrp="1"/>
          </p:cNvSpPr>
          <p:nvPr>
            <p:ph type="title"/>
          </p:nvPr>
        </p:nvSpPr>
        <p:spPr>
          <a:xfrm>
            <a:off x="471256" y="97654"/>
            <a:ext cx="10515600" cy="909454"/>
          </a:xfrm>
        </p:spPr>
        <p:txBody>
          <a:bodyPr/>
          <a:lstStyle/>
          <a:p>
            <a:r>
              <a:rPr lang="en-US"/>
              <a:t>Click to edit Master title style</a:t>
            </a:r>
          </a:p>
        </p:txBody>
      </p:sp>
      <p:sp>
        <p:nvSpPr>
          <p:cNvPr id="5" name="Slide Number Placeholder 4"/>
          <p:cNvSpPr>
            <a:spLocks noGrp="1"/>
          </p:cNvSpPr>
          <p:nvPr>
            <p:ph type="sldNum" sz="quarter" idx="12"/>
          </p:nvPr>
        </p:nvSpPr>
        <p:spPr>
          <a:xfrm>
            <a:off x="11304231" y="6374116"/>
            <a:ext cx="688760" cy="365125"/>
          </a:xfrm>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800797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en">
    <p:bg>
      <p:bgPr>
        <a:solidFill>
          <a:srgbClr val="006369"/>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6157" y="1554731"/>
            <a:ext cx="7909264" cy="1325563"/>
          </a:xfrm>
        </p:spPr>
        <p:txBody>
          <a:bodyPr/>
          <a:lstStyle>
            <a:lvl1pPr>
              <a:defRPr baseline="0">
                <a:solidFill>
                  <a:schemeClr val="bg1"/>
                </a:solidFill>
              </a:defRPr>
            </a:lvl1pPr>
          </a:lstStyle>
          <a:p>
            <a:r>
              <a:rPr lang="en-US"/>
              <a:t>Divider Slide Title</a:t>
            </a:r>
          </a:p>
        </p:txBody>
      </p:sp>
      <p:sp>
        <p:nvSpPr>
          <p:cNvPr id="8" name="Rectangle 7">
            <a:extLst>
              <a:ext uri="{FF2B5EF4-FFF2-40B4-BE49-F238E27FC236}">
                <a16:creationId xmlns:a16="http://schemas.microsoft.com/office/drawing/2014/main" id="{02B511C6-0912-40AF-A688-4E469E93E2CB}"/>
              </a:ext>
            </a:extLst>
          </p:cNvPr>
          <p:cNvSpPr/>
          <p:nvPr userDrawn="1"/>
        </p:nvSpPr>
        <p:spPr>
          <a:xfrm>
            <a:off x="-10598" y="6032357"/>
            <a:ext cx="9685537" cy="460414"/>
          </a:xfrm>
          <a:prstGeom prst="rect">
            <a:avLst/>
          </a:prstGeom>
          <a:solidFill>
            <a:srgbClr val="FFD0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D394592B-BCB2-4418-B725-93B04CDDB89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5471" y="6157445"/>
            <a:ext cx="2230211" cy="197634"/>
          </a:xfrm>
          <a:prstGeom prst="rect">
            <a:avLst/>
          </a:prstGeom>
        </p:spPr>
      </p:pic>
      <p:sp>
        <p:nvSpPr>
          <p:cNvPr id="14" name="Rectangle 13">
            <a:extLst>
              <a:ext uri="{FF2B5EF4-FFF2-40B4-BE49-F238E27FC236}">
                <a16:creationId xmlns:a16="http://schemas.microsoft.com/office/drawing/2014/main" id="{79B5CB79-E303-43E2-AFCA-20078F87D50D}"/>
              </a:ext>
            </a:extLst>
          </p:cNvPr>
          <p:cNvSpPr/>
          <p:nvPr userDrawn="1"/>
        </p:nvSpPr>
        <p:spPr>
          <a:xfrm>
            <a:off x="9674939" y="-9832"/>
            <a:ext cx="2517061"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ACD4ED0-9D16-47CA-8716-39930FAEEE1A}"/>
              </a:ext>
            </a:extLst>
          </p:cNvPr>
          <p:cNvPicPr>
            <a:picLocks noChangeAspect="1"/>
          </p:cNvPicPr>
          <p:nvPr userDrawn="1"/>
        </p:nvPicPr>
        <p:blipFill>
          <a:blip r:embed="rId3"/>
          <a:stretch>
            <a:fillRect/>
          </a:stretch>
        </p:blipFill>
        <p:spPr>
          <a:xfrm>
            <a:off x="10114081" y="6032357"/>
            <a:ext cx="1658256" cy="457240"/>
          </a:xfrm>
          <a:prstGeom prst="rect">
            <a:avLst/>
          </a:prstGeom>
        </p:spPr>
      </p:pic>
    </p:spTree>
    <p:extLst>
      <p:ext uri="{BB962C8B-B14F-4D97-AF65-F5344CB8AC3E}">
        <p14:creationId xmlns:p14="http://schemas.microsoft.com/office/powerpoint/2010/main" val="34595483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Bleed Photo ">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0"/>
            <a:ext cx="12192000" cy="6861175"/>
          </a:xfrm>
          <a:prstGeom prst="rect">
            <a:avLst/>
          </a:prstGeom>
          <a:solidFill>
            <a:schemeClr val="bg2">
              <a:lumMod val="75000"/>
            </a:schemeClr>
          </a:solidFill>
          <a:ln>
            <a:no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5" name="Slide Number Placeholder 4"/>
          <p:cNvSpPr>
            <a:spLocks noGrp="1"/>
          </p:cNvSpPr>
          <p:nvPr>
            <p:ph type="sldNum" sz="quarter" idx="12"/>
          </p:nvPr>
        </p:nvSpPr>
        <p:spPr>
          <a:xfrm>
            <a:off x="11304231" y="6374116"/>
            <a:ext cx="688760" cy="365125"/>
          </a:xfrm>
        </p:spPr>
        <p:txBody>
          <a:bodyPr/>
          <a:lstStyle/>
          <a:p>
            <a:fld id="{5E94BA17-8AE8-4651-9FD9-8589E5D42325}" type="slidenum">
              <a:rPr lang="en-US" smtClean="0"/>
              <a:t>‹#›</a:t>
            </a:fld>
            <a:endParaRPr lang="en-US"/>
          </a:p>
        </p:txBody>
      </p:sp>
      <p:sp>
        <p:nvSpPr>
          <p:cNvPr id="6" name="Title 1"/>
          <p:cNvSpPr>
            <a:spLocks noGrp="1"/>
          </p:cNvSpPr>
          <p:nvPr>
            <p:ph type="title"/>
          </p:nvPr>
        </p:nvSpPr>
        <p:spPr>
          <a:xfrm>
            <a:off x="471256" y="301848"/>
            <a:ext cx="10515600" cy="909454"/>
          </a:xfrm>
        </p:spPr>
        <p:txBody>
          <a:bodyPr/>
          <a:lstStyle/>
          <a:p>
            <a:r>
              <a:rPr lang="en-US"/>
              <a:t>Click to edit Master title style</a:t>
            </a:r>
          </a:p>
        </p:txBody>
      </p:sp>
    </p:spTree>
    <p:extLst>
      <p:ext uri="{BB962C8B-B14F-4D97-AF65-F5344CB8AC3E}">
        <p14:creationId xmlns:p14="http://schemas.microsoft.com/office/powerpoint/2010/main" val="41318650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 and Photo ">
    <p:spTree>
      <p:nvGrpSpPr>
        <p:cNvPr id="1" name=""/>
        <p:cNvGrpSpPr/>
        <p:nvPr/>
      </p:nvGrpSpPr>
      <p:grpSpPr>
        <a:xfrm>
          <a:off x="0" y="0"/>
          <a:ext cx="0" cy="0"/>
          <a:chOff x="0" y="0"/>
          <a:chExt cx="0" cy="0"/>
        </a:xfrm>
      </p:grpSpPr>
      <p:sp>
        <p:nvSpPr>
          <p:cNvPr id="6" name="Picture Placeholder 2"/>
          <p:cNvSpPr>
            <a:spLocks noGrp="1" noChangeAspect="1"/>
          </p:cNvSpPr>
          <p:nvPr>
            <p:ph type="pic" idx="13"/>
          </p:nvPr>
        </p:nvSpPr>
        <p:spPr>
          <a:xfrm>
            <a:off x="5879167" y="1084830"/>
            <a:ext cx="6336508" cy="5191691"/>
          </a:xfrm>
          <a:prstGeom prst="rect">
            <a:avLst/>
          </a:prstGeom>
          <a:solidFill>
            <a:schemeClr val="bg2">
              <a:lumMod val="75000"/>
            </a:schemeClr>
          </a:solidFill>
          <a:ln>
            <a:solidFill>
              <a:schemeClr val="bg1"/>
            </a:solid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7" name="Content Placeholder 2"/>
          <p:cNvSpPr>
            <a:spLocks noGrp="1"/>
          </p:cNvSpPr>
          <p:nvPr>
            <p:ph sz="half" idx="1"/>
          </p:nvPr>
        </p:nvSpPr>
        <p:spPr>
          <a:xfrm>
            <a:off x="838206" y="1541539"/>
            <a:ext cx="4227991" cy="4351338"/>
          </a:xfrm>
        </p:spPr>
        <p:txBody>
          <a:bodyPr>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p:nvPr>
        </p:nvSpPr>
        <p:spPr>
          <a:xfrm>
            <a:off x="471256" y="186434"/>
            <a:ext cx="10515600" cy="909454"/>
          </a:xfrm>
        </p:spPr>
        <p:txBody>
          <a:bodyPr/>
          <a:lstStyle/>
          <a:p>
            <a:r>
              <a:rPr lang="en-US"/>
              <a:t>Click to edit Master title style</a:t>
            </a:r>
          </a:p>
        </p:txBody>
      </p:sp>
      <p:sp>
        <p:nvSpPr>
          <p:cNvPr id="2" name="Date Placeholder 1"/>
          <p:cNvSpPr>
            <a:spLocks noGrp="1"/>
          </p:cNvSpPr>
          <p:nvPr>
            <p:ph type="dt" sz="half" idx="14"/>
          </p:nvPr>
        </p:nvSpPr>
        <p:spPr/>
        <p:txBody>
          <a:bodyPr/>
          <a:lstStyle/>
          <a:p>
            <a:endParaRPr lang="en-US"/>
          </a:p>
        </p:txBody>
      </p:sp>
      <p:sp>
        <p:nvSpPr>
          <p:cNvPr id="3" name="Footer Placeholder 2"/>
          <p:cNvSpPr>
            <a:spLocks noGrp="1"/>
          </p:cNvSpPr>
          <p:nvPr>
            <p:ph type="ftr" sz="quarter" idx="15"/>
          </p:nvPr>
        </p:nvSpPr>
        <p:spPr/>
        <p:txBody>
          <a:bodyPr/>
          <a:lstStyle/>
          <a:p>
            <a:r>
              <a:rPr lang="en-US"/>
              <a:t>Confidential</a:t>
            </a:r>
          </a:p>
        </p:txBody>
      </p:sp>
      <p:sp>
        <p:nvSpPr>
          <p:cNvPr id="4" name="Slide Number Placeholder 3"/>
          <p:cNvSpPr>
            <a:spLocks noGrp="1"/>
          </p:cNvSpPr>
          <p:nvPr>
            <p:ph type="sldNum" sz="quarter" idx="16"/>
          </p:nvPr>
        </p:nvSpPr>
        <p:spPr/>
        <p:txBody>
          <a:bodyPr/>
          <a:lstStyle/>
          <a:p>
            <a:fld id="{5E94BA17-8AE8-4651-9FD9-8589E5D42325}" type="slidenum">
              <a:rPr lang="en-US" smtClean="0"/>
              <a:pPr/>
              <a:t>‹#›</a:t>
            </a:fld>
            <a:endParaRPr lang="en-US"/>
          </a:p>
        </p:txBody>
      </p:sp>
    </p:spTree>
    <p:extLst>
      <p:ext uri="{BB962C8B-B14F-4D97-AF65-F5344CB8AC3E}">
        <p14:creationId xmlns:p14="http://schemas.microsoft.com/office/powerpoint/2010/main" val="27598673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xt and 3 Photos">
    <p:spTree>
      <p:nvGrpSpPr>
        <p:cNvPr id="1" name=""/>
        <p:cNvGrpSpPr/>
        <p:nvPr/>
      </p:nvGrpSpPr>
      <p:grpSpPr>
        <a:xfrm>
          <a:off x="0" y="0"/>
          <a:ext cx="0" cy="0"/>
          <a:chOff x="0" y="0"/>
          <a:chExt cx="0" cy="0"/>
        </a:xfrm>
      </p:grpSpPr>
      <p:sp>
        <p:nvSpPr>
          <p:cNvPr id="12" name="Picture Placeholder 2"/>
          <p:cNvSpPr>
            <a:spLocks noGrp="1" noChangeAspect="1"/>
          </p:cNvSpPr>
          <p:nvPr>
            <p:ph type="pic" idx="13"/>
          </p:nvPr>
        </p:nvSpPr>
        <p:spPr>
          <a:xfrm>
            <a:off x="5507812" y="401239"/>
            <a:ext cx="6684189" cy="2786196"/>
          </a:xfrm>
          <a:prstGeom prst="rect">
            <a:avLst/>
          </a:prstGeom>
          <a:solidFill>
            <a:schemeClr val="bg2">
              <a:lumMod val="75000"/>
            </a:schemeClr>
          </a:solidFill>
          <a:ln>
            <a:solidFill>
              <a:schemeClr val="bg1"/>
            </a:solid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13" name="Picture Placeholder 2"/>
          <p:cNvSpPr>
            <a:spLocks noGrp="1" noChangeAspect="1"/>
          </p:cNvSpPr>
          <p:nvPr>
            <p:ph type="pic" idx="14"/>
          </p:nvPr>
        </p:nvSpPr>
        <p:spPr>
          <a:xfrm>
            <a:off x="5507813" y="3190434"/>
            <a:ext cx="3402387" cy="2698753"/>
          </a:xfrm>
          <a:prstGeom prst="rect">
            <a:avLst/>
          </a:prstGeom>
          <a:solidFill>
            <a:schemeClr val="bg2">
              <a:lumMod val="75000"/>
            </a:schemeClr>
          </a:solidFill>
          <a:ln>
            <a:solidFill>
              <a:schemeClr val="bg1"/>
            </a:solid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14" name="Picture Placeholder 2"/>
          <p:cNvSpPr>
            <a:spLocks noGrp="1" noChangeAspect="1"/>
          </p:cNvSpPr>
          <p:nvPr>
            <p:ph type="pic" idx="15"/>
          </p:nvPr>
        </p:nvSpPr>
        <p:spPr>
          <a:xfrm>
            <a:off x="8895025" y="3190434"/>
            <a:ext cx="3296976" cy="2698753"/>
          </a:xfrm>
          <a:prstGeom prst="rect">
            <a:avLst/>
          </a:prstGeom>
          <a:solidFill>
            <a:schemeClr val="bg2">
              <a:lumMod val="75000"/>
            </a:schemeClr>
          </a:solidFill>
          <a:ln>
            <a:solidFill>
              <a:schemeClr val="bg1"/>
            </a:solidFill>
          </a:ln>
        </p:spPr>
        <p:txBody>
          <a:bodyPr anchor="t">
            <a:normAutofit/>
          </a:bodyPr>
          <a:lstStyle>
            <a:lvl1pPr marL="0" indent="0" algn="ctr">
              <a:buNone/>
              <a:defRPr sz="900" b="0" i="0">
                <a:solidFill>
                  <a:schemeClr val="bg1"/>
                </a:solidFill>
                <a:latin typeface="Arial" charset="0"/>
                <a:ea typeface="Arial" charset="0"/>
                <a:cs typeface="Arial" charset="0"/>
              </a:defRPr>
            </a:lvl1pPr>
            <a:lvl2pPr marL="257162" indent="0">
              <a:buNone/>
              <a:defRPr sz="1575"/>
            </a:lvl2pPr>
            <a:lvl3pPr marL="514325" indent="0">
              <a:buNone/>
              <a:defRPr sz="1350"/>
            </a:lvl3pPr>
            <a:lvl4pPr marL="771487" indent="0">
              <a:buNone/>
              <a:defRPr sz="1125"/>
            </a:lvl4pPr>
            <a:lvl5pPr marL="1028649" indent="0">
              <a:buNone/>
              <a:defRPr sz="1125"/>
            </a:lvl5pPr>
            <a:lvl6pPr marL="1285811" indent="0">
              <a:buNone/>
              <a:defRPr sz="1125"/>
            </a:lvl6pPr>
            <a:lvl7pPr marL="1542973" indent="0">
              <a:buNone/>
              <a:defRPr sz="1125"/>
            </a:lvl7pPr>
            <a:lvl8pPr marL="1800135" indent="0">
              <a:buNone/>
              <a:defRPr sz="1125"/>
            </a:lvl8pPr>
            <a:lvl9pPr marL="2057297" indent="0">
              <a:buNone/>
              <a:defRPr sz="1125"/>
            </a:lvl9pPr>
          </a:lstStyle>
          <a:p>
            <a:endParaRPr lang="en-US"/>
          </a:p>
          <a:p>
            <a:r>
              <a:rPr lang="en-US"/>
              <a:t>Drag picture to placeholder or click icon to add</a:t>
            </a:r>
          </a:p>
        </p:txBody>
      </p:sp>
      <p:sp>
        <p:nvSpPr>
          <p:cNvPr id="7" name="Content Placeholder 2"/>
          <p:cNvSpPr>
            <a:spLocks noGrp="1"/>
          </p:cNvSpPr>
          <p:nvPr>
            <p:ph sz="half" idx="1"/>
          </p:nvPr>
        </p:nvSpPr>
        <p:spPr>
          <a:xfrm>
            <a:off x="388403" y="1000002"/>
            <a:ext cx="4227991" cy="4351338"/>
          </a:xfrm>
        </p:spPr>
        <p:txBody>
          <a:bodyPr>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4"/>
          <p:cNvSpPr>
            <a:spLocks noGrp="1"/>
          </p:cNvSpPr>
          <p:nvPr>
            <p:ph type="sldNum" sz="quarter" idx="12"/>
          </p:nvPr>
        </p:nvSpPr>
        <p:spPr>
          <a:xfrm>
            <a:off x="11304231" y="6374116"/>
            <a:ext cx="688760" cy="365125"/>
          </a:xfrm>
        </p:spPr>
        <p:txBody>
          <a:bodyPr/>
          <a:lstStyle/>
          <a:p>
            <a:fld id="{5E94BA17-8AE8-4651-9FD9-8589E5D42325}" type="slidenum">
              <a:rPr lang="en-US" smtClean="0"/>
              <a:t>‹#›</a:t>
            </a:fld>
            <a:endParaRPr lang="en-US"/>
          </a:p>
        </p:txBody>
      </p:sp>
      <p:sp>
        <p:nvSpPr>
          <p:cNvPr id="11" name="Date Placeholder 3"/>
          <p:cNvSpPr>
            <a:spLocks noGrp="1"/>
          </p:cNvSpPr>
          <p:nvPr>
            <p:ph type="dt" sz="half" idx="2"/>
          </p:nvPr>
        </p:nvSpPr>
        <p:spPr>
          <a:xfrm>
            <a:off x="210839" y="6356360"/>
            <a:ext cx="1706732" cy="365125"/>
          </a:xfrm>
          <a:prstGeom prst="rect">
            <a:avLst/>
          </a:prstGeom>
        </p:spPr>
        <p:txBody>
          <a:bodyPr vert="horz" lIns="91440" tIns="45720" rIns="91440" bIns="45720" rtlCol="0" anchor="ctr"/>
          <a:lstStyle>
            <a:lvl1pPr algn="l">
              <a:defRPr sz="788">
                <a:solidFill>
                  <a:schemeClr val="tx1"/>
                </a:solidFill>
                <a:latin typeface="Segoe UI Semibold" panose="020B0702040204020203" pitchFamily="34" charset="0"/>
              </a:defRPr>
            </a:lvl1pPr>
          </a:lstStyle>
          <a:p>
            <a:endParaRPr lang="en-US"/>
          </a:p>
        </p:txBody>
      </p:sp>
      <p:sp>
        <p:nvSpPr>
          <p:cNvPr id="15" name="Footer Placeholder 4"/>
          <p:cNvSpPr>
            <a:spLocks noGrp="1"/>
          </p:cNvSpPr>
          <p:nvPr>
            <p:ph type="ftr" sz="quarter" idx="3"/>
          </p:nvPr>
        </p:nvSpPr>
        <p:spPr>
          <a:xfrm>
            <a:off x="3150828" y="6356360"/>
            <a:ext cx="4114800" cy="365125"/>
          </a:xfrm>
          <a:prstGeom prst="rect">
            <a:avLst/>
          </a:prstGeom>
        </p:spPr>
        <p:txBody>
          <a:bodyPr vert="horz" lIns="91440" tIns="45720" rIns="91440" bIns="45720" rtlCol="0" anchor="ctr"/>
          <a:lstStyle>
            <a:lvl1pPr algn="l">
              <a:defRPr sz="825">
                <a:solidFill>
                  <a:schemeClr val="tx1">
                    <a:tint val="75000"/>
                  </a:schemeClr>
                </a:solidFill>
                <a:latin typeface="Segoe UI Semibold" panose="020B0702040204020203" pitchFamily="34" charset="0"/>
              </a:defRPr>
            </a:lvl1pPr>
          </a:lstStyle>
          <a:p>
            <a:r>
              <a:rPr lang="en-US"/>
              <a:t>Confidential</a:t>
            </a:r>
          </a:p>
        </p:txBody>
      </p:sp>
    </p:spTree>
    <p:extLst>
      <p:ext uri="{BB962C8B-B14F-4D97-AF65-F5344CB8AC3E}">
        <p14:creationId xmlns:p14="http://schemas.microsoft.com/office/powerpoint/2010/main" val="19243585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
    <p:spTree>
      <p:nvGrpSpPr>
        <p:cNvPr id="1" name=""/>
        <p:cNvGrpSpPr/>
        <p:nvPr/>
      </p:nvGrpSpPr>
      <p:grpSpPr>
        <a:xfrm>
          <a:off x="0" y="0"/>
          <a:ext cx="0" cy="0"/>
          <a:chOff x="0" y="0"/>
          <a:chExt cx="0" cy="0"/>
        </a:xfrm>
      </p:grpSpPr>
      <p:sp>
        <p:nvSpPr>
          <p:cNvPr id="7" name="Content Placeholder 2"/>
          <p:cNvSpPr>
            <a:spLocks noGrp="1"/>
          </p:cNvSpPr>
          <p:nvPr>
            <p:ph sz="half" idx="1"/>
          </p:nvPr>
        </p:nvSpPr>
        <p:spPr>
          <a:xfrm>
            <a:off x="270034" y="1621438"/>
            <a:ext cx="4227991" cy="4351338"/>
          </a:xfrm>
        </p:spPr>
        <p:txBody>
          <a:bodyPr>
            <a:normAutofit/>
          </a:bodyPr>
          <a:lstStyle>
            <a:lvl1pPr>
              <a:defRPr sz="1350"/>
            </a:lvl1pPr>
            <a:lvl2pPr>
              <a:defRPr sz="1200"/>
            </a:lvl2pPr>
            <a:lvl3pPr>
              <a:defRPr sz="105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4"/>
          <p:cNvSpPr>
            <a:spLocks noGrp="1"/>
          </p:cNvSpPr>
          <p:nvPr>
            <p:ph type="sldNum" sz="quarter" idx="12"/>
          </p:nvPr>
        </p:nvSpPr>
        <p:spPr>
          <a:xfrm>
            <a:off x="11304231" y="6374116"/>
            <a:ext cx="688760" cy="365125"/>
          </a:xfrm>
        </p:spPr>
        <p:txBody>
          <a:bodyPr/>
          <a:lstStyle/>
          <a:p>
            <a:fld id="{5E94BA17-8AE8-4651-9FD9-8589E5D42325}" type="slidenum">
              <a:rPr lang="en-US" smtClean="0"/>
              <a:t>‹#›</a:t>
            </a:fld>
            <a:endParaRPr lang="en-US"/>
          </a:p>
        </p:txBody>
      </p:sp>
      <p:sp>
        <p:nvSpPr>
          <p:cNvPr id="6" name="Chart Placeholder 5"/>
          <p:cNvSpPr>
            <a:spLocks noGrp="1"/>
          </p:cNvSpPr>
          <p:nvPr>
            <p:ph type="chart" sz="quarter" idx="13"/>
          </p:nvPr>
        </p:nvSpPr>
        <p:spPr>
          <a:xfrm>
            <a:off x="4935988" y="1683711"/>
            <a:ext cx="6960093" cy="4042386"/>
          </a:xfrm>
          <a:solidFill>
            <a:schemeClr val="bg1">
              <a:lumMod val="75000"/>
            </a:schemeClr>
          </a:solidFill>
        </p:spPr>
        <p:txBody>
          <a:bodyPr/>
          <a:lstStyle>
            <a:lvl1pPr marL="0" indent="0">
              <a:buNone/>
              <a:defRPr/>
            </a:lvl1pPr>
          </a:lstStyle>
          <a:p>
            <a:endParaRPr lang="en-US"/>
          </a:p>
        </p:txBody>
      </p:sp>
      <p:sp>
        <p:nvSpPr>
          <p:cNvPr id="15" name="Title 1"/>
          <p:cNvSpPr>
            <a:spLocks noGrp="1"/>
          </p:cNvSpPr>
          <p:nvPr>
            <p:ph type="title"/>
          </p:nvPr>
        </p:nvSpPr>
        <p:spPr>
          <a:xfrm>
            <a:off x="471256" y="186434"/>
            <a:ext cx="10515600" cy="909454"/>
          </a:xfrm>
        </p:spPr>
        <p:txBody>
          <a:bodyPr/>
          <a:lstStyle/>
          <a:p>
            <a:r>
              <a:rPr lang="en-US"/>
              <a:t>Click to edit Master title style</a:t>
            </a:r>
          </a:p>
        </p:txBody>
      </p:sp>
      <p:sp>
        <p:nvSpPr>
          <p:cNvPr id="16" name="Date Placeholder 3"/>
          <p:cNvSpPr>
            <a:spLocks noGrp="1"/>
          </p:cNvSpPr>
          <p:nvPr>
            <p:ph type="dt" sz="half" idx="2"/>
          </p:nvPr>
        </p:nvSpPr>
        <p:spPr>
          <a:xfrm>
            <a:off x="210839" y="6356360"/>
            <a:ext cx="1706732" cy="365125"/>
          </a:xfrm>
          <a:prstGeom prst="rect">
            <a:avLst/>
          </a:prstGeom>
        </p:spPr>
        <p:txBody>
          <a:bodyPr vert="horz" lIns="91440" tIns="45720" rIns="91440" bIns="45720" rtlCol="0" anchor="ctr"/>
          <a:lstStyle>
            <a:lvl1pPr algn="l">
              <a:defRPr sz="788">
                <a:solidFill>
                  <a:schemeClr val="tx1"/>
                </a:solidFill>
                <a:latin typeface="Segoe UI Semibold" panose="020B0702040204020203" pitchFamily="34" charset="0"/>
              </a:defRPr>
            </a:lvl1pPr>
          </a:lstStyle>
          <a:p>
            <a:endParaRPr lang="en-US"/>
          </a:p>
        </p:txBody>
      </p:sp>
      <p:sp>
        <p:nvSpPr>
          <p:cNvPr id="17" name="Footer Placeholder 4"/>
          <p:cNvSpPr>
            <a:spLocks noGrp="1"/>
          </p:cNvSpPr>
          <p:nvPr>
            <p:ph type="ftr" sz="quarter" idx="3"/>
          </p:nvPr>
        </p:nvSpPr>
        <p:spPr>
          <a:xfrm>
            <a:off x="3150828" y="6356360"/>
            <a:ext cx="4114800" cy="365125"/>
          </a:xfrm>
          <a:prstGeom prst="rect">
            <a:avLst/>
          </a:prstGeom>
        </p:spPr>
        <p:txBody>
          <a:bodyPr vert="horz" lIns="91440" tIns="45720" rIns="91440" bIns="45720" rtlCol="0" anchor="ctr"/>
          <a:lstStyle>
            <a:lvl1pPr algn="l">
              <a:defRPr sz="825">
                <a:solidFill>
                  <a:schemeClr val="tx1">
                    <a:tint val="75000"/>
                  </a:schemeClr>
                </a:solidFill>
                <a:latin typeface="Segoe UI Semibold" panose="020B0702040204020203" pitchFamily="34" charset="0"/>
              </a:defRPr>
            </a:lvl1pPr>
          </a:lstStyle>
          <a:p>
            <a:r>
              <a:rPr lang="en-US"/>
              <a:t>Confidential</a:t>
            </a:r>
          </a:p>
        </p:txBody>
      </p:sp>
    </p:spTree>
    <p:extLst>
      <p:ext uri="{BB962C8B-B14F-4D97-AF65-F5344CB8AC3E}">
        <p14:creationId xmlns:p14="http://schemas.microsoft.com/office/powerpoint/2010/main" val="37054949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E2EBC-325E-46EC-87DD-6EC14BFC4DB2}" type="datetime1">
              <a:rPr lang="en-US" smtClean="0"/>
              <a:t>6/23/2025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0859139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4213385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26C510-07B4-4BED-AC6E-4B561459D484}" type="datetime1">
              <a:rPr lang="en-US" smtClean="0"/>
              <a:t>6/23/2025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94BA17-8AE8-4651-9FD9-8589E5D42325}" type="slidenum">
              <a:rPr lang="en-US" smtClean="0"/>
              <a:t>‹#›</a:t>
            </a:fld>
            <a:endParaRPr lang="en-US"/>
          </a:p>
        </p:txBody>
      </p:sp>
    </p:spTree>
    <p:extLst>
      <p:ext uri="{BB962C8B-B14F-4D97-AF65-F5344CB8AC3E}">
        <p14:creationId xmlns:p14="http://schemas.microsoft.com/office/powerpoint/2010/main" val="3714271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CE Divider Slide Gre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96157" y="1554731"/>
            <a:ext cx="7909264" cy="1325563"/>
          </a:xfrm>
        </p:spPr>
        <p:txBody>
          <a:bodyPr/>
          <a:lstStyle>
            <a:lvl1pPr>
              <a:defRPr baseline="0">
                <a:solidFill>
                  <a:schemeClr val="tx1"/>
                </a:solidFill>
              </a:defRPr>
            </a:lvl1pPr>
          </a:lstStyle>
          <a:p>
            <a:r>
              <a:rPr lang="en-US"/>
              <a:t>Divider Slide Title</a:t>
            </a:r>
          </a:p>
        </p:txBody>
      </p:sp>
      <p:sp>
        <p:nvSpPr>
          <p:cNvPr id="8" name="Rectangle 7">
            <a:extLst>
              <a:ext uri="{FF2B5EF4-FFF2-40B4-BE49-F238E27FC236}">
                <a16:creationId xmlns:a16="http://schemas.microsoft.com/office/drawing/2014/main" id="{6A320C78-295A-4CBC-A7AC-CFF82A14AF82}"/>
              </a:ext>
            </a:extLst>
          </p:cNvPr>
          <p:cNvSpPr/>
          <p:nvPr userDrawn="1"/>
        </p:nvSpPr>
        <p:spPr>
          <a:xfrm>
            <a:off x="-10598" y="6032357"/>
            <a:ext cx="9685537" cy="460414"/>
          </a:xfrm>
          <a:prstGeom prst="rect">
            <a:avLst/>
          </a:prstGeom>
          <a:solidFill>
            <a:srgbClr val="FFD04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pic>
        <p:nvPicPr>
          <p:cNvPr id="12" name="Picture 11">
            <a:extLst>
              <a:ext uri="{FF2B5EF4-FFF2-40B4-BE49-F238E27FC236}">
                <a16:creationId xmlns:a16="http://schemas.microsoft.com/office/drawing/2014/main" id="{FBC1972F-1940-428E-BB11-005855E271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5471" y="6157445"/>
            <a:ext cx="2230211" cy="197634"/>
          </a:xfrm>
          <a:prstGeom prst="rect">
            <a:avLst/>
          </a:prstGeom>
        </p:spPr>
      </p:pic>
      <p:sp>
        <p:nvSpPr>
          <p:cNvPr id="13" name="Rectangle 12">
            <a:extLst>
              <a:ext uri="{FF2B5EF4-FFF2-40B4-BE49-F238E27FC236}">
                <a16:creationId xmlns:a16="http://schemas.microsoft.com/office/drawing/2014/main" id="{0D127781-8274-4C02-AE0D-CB8330861B9B}"/>
              </a:ext>
            </a:extLst>
          </p:cNvPr>
          <p:cNvSpPr/>
          <p:nvPr userDrawn="1"/>
        </p:nvSpPr>
        <p:spPr>
          <a:xfrm>
            <a:off x="9674939" y="-9832"/>
            <a:ext cx="2517061"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F41A6CD6-895B-4642-A32D-3E7F6A45E6CC}"/>
              </a:ext>
            </a:extLst>
          </p:cNvPr>
          <p:cNvPicPr>
            <a:picLocks noChangeAspect="1"/>
          </p:cNvPicPr>
          <p:nvPr userDrawn="1"/>
        </p:nvPicPr>
        <p:blipFill>
          <a:blip r:embed="rId3"/>
          <a:stretch>
            <a:fillRect/>
          </a:stretch>
        </p:blipFill>
        <p:spPr>
          <a:xfrm>
            <a:off x="10114081" y="6032357"/>
            <a:ext cx="1658256" cy="457240"/>
          </a:xfrm>
          <a:prstGeom prst="rect">
            <a:avLst/>
          </a:prstGeom>
        </p:spPr>
      </p:pic>
    </p:spTree>
    <p:extLst>
      <p:ext uri="{BB962C8B-B14F-4D97-AF65-F5344CB8AC3E}">
        <p14:creationId xmlns:p14="http://schemas.microsoft.com/office/powerpoint/2010/main" val="2431221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Slide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65F35D-6605-443D-9F38-140776D68947}" type="datetime1">
              <a:rPr lang="en-US" smtClean="0">
                <a:solidFill>
                  <a:prstClr val="black"/>
                </a:solidFill>
              </a:rPr>
              <a:pPr/>
              <a:t>6/22/2025</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3546589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lumn Whi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DB8819-B877-4AAF-AB71-63C59D44BF13}" type="datetime1">
              <a:rPr lang="en-US" smtClean="0">
                <a:solidFill>
                  <a:prstClr val="black"/>
                </a:solidFill>
              </a:rPr>
              <a:pPr/>
              <a:t>6/22/2025</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153167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AE2EBC-325E-46EC-87DD-6EC14BFC4DB2}" type="datetime1">
              <a:rPr lang="en-US" smtClean="0">
                <a:solidFill>
                  <a:prstClr val="black"/>
                </a:solidFill>
              </a:rPr>
              <a:pPr/>
              <a:t>6/22/2025</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5028386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Photo White">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1049311"/>
            <a:ext cx="12192000" cy="5811864"/>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3" name="Title 1"/>
          <p:cNvSpPr>
            <a:spLocks noGrp="1"/>
          </p:cNvSpPr>
          <p:nvPr>
            <p:ph type="title"/>
          </p:nvPr>
        </p:nvSpPr>
        <p:spPr>
          <a:xfrm>
            <a:off x="471256" y="97654"/>
            <a:ext cx="10515600" cy="909454"/>
          </a:xfrm>
        </p:spPr>
        <p:txBody>
          <a:bodyPr/>
          <a:lstStyle/>
          <a:p>
            <a:r>
              <a:rPr lang="en-US"/>
              <a:t>Click to edit Master title style</a:t>
            </a:r>
          </a:p>
        </p:txBody>
      </p:sp>
      <p:sp>
        <p:nvSpPr>
          <p:cNvPr id="5" name="Slide Number Placeholder 4"/>
          <p:cNvSpPr>
            <a:spLocks noGrp="1"/>
          </p:cNvSpPr>
          <p:nvPr>
            <p:ph type="sldNum" sz="quarter" idx="12"/>
          </p:nvPr>
        </p:nvSpPr>
        <p:spPr>
          <a:xfrm>
            <a:off x="11304231" y="6374108"/>
            <a:ext cx="688760" cy="365125"/>
          </a:xfrm>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2974409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Bleed Photo ">
    <p:spTree>
      <p:nvGrpSpPr>
        <p:cNvPr id="1" name=""/>
        <p:cNvGrpSpPr/>
        <p:nvPr/>
      </p:nvGrpSpPr>
      <p:grpSpPr>
        <a:xfrm>
          <a:off x="0" y="0"/>
          <a:ext cx="0" cy="0"/>
          <a:chOff x="0" y="0"/>
          <a:chExt cx="0" cy="0"/>
        </a:xfrm>
      </p:grpSpPr>
      <p:sp>
        <p:nvSpPr>
          <p:cNvPr id="4" name="Picture Placeholder 2"/>
          <p:cNvSpPr>
            <a:spLocks noGrp="1" noChangeAspect="1"/>
          </p:cNvSpPr>
          <p:nvPr>
            <p:ph type="pic" idx="13"/>
          </p:nvPr>
        </p:nvSpPr>
        <p:spPr>
          <a:xfrm>
            <a:off x="0" y="0"/>
            <a:ext cx="12192000" cy="6861175"/>
          </a:xfrm>
          <a:prstGeom prst="rect">
            <a:avLst/>
          </a:prstGeom>
          <a:solidFill>
            <a:schemeClr val="bg2">
              <a:lumMod val="75000"/>
            </a:schemeClr>
          </a:solidFill>
          <a:ln>
            <a:no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5" name="Slide Number Placeholder 4"/>
          <p:cNvSpPr>
            <a:spLocks noGrp="1"/>
          </p:cNvSpPr>
          <p:nvPr>
            <p:ph type="sldNum" sz="quarter" idx="12"/>
          </p:nvPr>
        </p:nvSpPr>
        <p:spPr>
          <a:xfrm>
            <a:off x="11304231" y="6374108"/>
            <a:ext cx="688760" cy="365125"/>
          </a:xfrm>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
        <p:nvSpPr>
          <p:cNvPr id="6" name="Title 1"/>
          <p:cNvSpPr>
            <a:spLocks noGrp="1"/>
          </p:cNvSpPr>
          <p:nvPr>
            <p:ph type="title"/>
          </p:nvPr>
        </p:nvSpPr>
        <p:spPr>
          <a:xfrm>
            <a:off x="471256" y="301848"/>
            <a:ext cx="10515600" cy="909454"/>
          </a:xfrm>
        </p:spPr>
        <p:txBody>
          <a:bodyPr/>
          <a:lstStyle/>
          <a:p>
            <a:r>
              <a:rPr lang="en-US"/>
              <a:t>Click to edit Master title style</a:t>
            </a:r>
          </a:p>
        </p:txBody>
      </p:sp>
    </p:spTree>
    <p:extLst>
      <p:ext uri="{BB962C8B-B14F-4D97-AF65-F5344CB8AC3E}">
        <p14:creationId xmlns:p14="http://schemas.microsoft.com/office/powerpoint/2010/main" val="2811135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hoto ">
    <p:spTree>
      <p:nvGrpSpPr>
        <p:cNvPr id="1" name=""/>
        <p:cNvGrpSpPr/>
        <p:nvPr/>
      </p:nvGrpSpPr>
      <p:grpSpPr>
        <a:xfrm>
          <a:off x="0" y="0"/>
          <a:ext cx="0" cy="0"/>
          <a:chOff x="0" y="0"/>
          <a:chExt cx="0" cy="0"/>
        </a:xfrm>
      </p:grpSpPr>
      <p:sp>
        <p:nvSpPr>
          <p:cNvPr id="6" name="Picture Placeholder 2"/>
          <p:cNvSpPr>
            <a:spLocks noGrp="1" noChangeAspect="1"/>
          </p:cNvSpPr>
          <p:nvPr>
            <p:ph type="pic" idx="13"/>
          </p:nvPr>
        </p:nvSpPr>
        <p:spPr>
          <a:xfrm>
            <a:off x="5879167" y="1084826"/>
            <a:ext cx="6336508" cy="5191691"/>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a:p>
          <a:p>
            <a:r>
              <a:rPr lang="en-US"/>
              <a:t>Drag picture to placeholder or click icon to add</a:t>
            </a:r>
          </a:p>
        </p:txBody>
      </p:sp>
      <p:sp>
        <p:nvSpPr>
          <p:cNvPr id="7" name="Content Placeholder 2"/>
          <p:cNvSpPr>
            <a:spLocks noGrp="1"/>
          </p:cNvSpPr>
          <p:nvPr>
            <p:ph sz="half" idx="1"/>
          </p:nvPr>
        </p:nvSpPr>
        <p:spPr>
          <a:xfrm>
            <a:off x="838201" y="1541539"/>
            <a:ext cx="4227991" cy="4351338"/>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p:cNvSpPr>
            <a:spLocks noGrp="1"/>
          </p:cNvSpPr>
          <p:nvPr>
            <p:ph type="title"/>
          </p:nvPr>
        </p:nvSpPr>
        <p:spPr>
          <a:xfrm>
            <a:off x="471256" y="186434"/>
            <a:ext cx="10515600" cy="909454"/>
          </a:xfrm>
        </p:spPr>
        <p:txBody>
          <a:bodyPr/>
          <a:lstStyle/>
          <a:p>
            <a:r>
              <a:rPr lang="en-US"/>
              <a:t>Click to edit Master title style</a:t>
            </a:r>
          </a:p>
        </p:txBody>
      </p:sp>
      <p:sp>
        <p:nvSpPr>
          <p:cNvPr id="2" name="Date Placeholder 1"/>
          <p:cNvSpPr>
            <a:spLocks noGrp="1"/>
          </p:cNvSpPr>
          <p:nvPr>
            <p:ph type="dt" sz="half" idx="14"/>
          </p:nvPr>
        </p:nvSpPr>
        <p:spPr/>
        <p:txBody>
          <a:bodyPr/>
          <a:lstStyle/>
          <a:p>
            <a:fld id="{62FE63C3-A73F-4097-86A9-7B28950712B1}" type="datetime1">
              <a:rPr lang="en-US" smtClean="0">
                <a:solidFill>
                  <a:prstClr val="black"/>
                </a:solidFill>
              </a:rPr>
              <a:pPr/>
              <a:t>6/22/2025</a:t>
            </a:fld>
            <a:endParaRPr lang="en-US">
              <a:solidFill>
                <a:prstClr val="black"/>
              </a:solidFill>
            </a:endParaRPr>
          </a:p>
        </p:txBody>
      </p:sp>
      <p:sp>
        <p:nvSpPr>
          <p:cNvPr id="3" name="Footer Placeholder 2"/>
          <p:cNvSpPr>
            <a:spLocks noGrp="1"/>
          </p:cNvSpPr>
          <p:nvPr>
            <p:ph type="ftr" sz="quarter" idx="15"/>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6"/>
          </p:nvPr>
        </p:nvSpPr>
        <p:spPr/>
        <p:txBody>
          <a:body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spTree>
    <p:extLst>
      <p:ext uri="{BB962C8B-B14F-4D97-AF65-F5344CB8AC3E}">
        <p14:creationId xmlns:p14="http://schemas.microsoft.com/office/powerpoint/2010/main" val="3653135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4.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3.xml"/><Relationship Id="rId1"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25.xml"/></Relationships>
</file>

<file path=ppt/slideMasters/_rels/slideMaster5.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image" Target="../media/image9.png"/><Relationship Id="rId2" Type="http://schemas.openxmlformats.org/officeDocument/2006/relationships/theme" Target="../theme/theme5.xml"/><Relationship Id="rId1" Type="http://schemas.openxmlformats.org/officeDocument/2006/relationships/slideLayout" Target="../slideLayouts/slideLayout26.xml"/><Relationship Id="rId6" Type="http://schemas.openxmlformats.org/officeDocument/2006/relationships/image" Target="../media/image8.emf"/><Relationship Id="rId5" Type="http://schemas.openxmlformats.org/officeDocument/2006/relationships/oleObject" Target="../embeddings/oleObject1.bin"/><Relationship Id="rId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0838" y="6356352"/>
            <a:ext cx="1706732" cy="365125"/>
          </a:xfrm>
          <a:prstGeom prst="rect">
            <a:avLst/>
          </a:prstGeom>
        </p:spPr>
        <p:txBody>
          <a:bodyPr vert="horz" lIns="91440" tIns="45720" rIns="91440" bIns="45720" rtlCol="0" anchor="ctr"/>
          <a:lstStyle>
            <a:lvl1pPr algn="l">
              <a:defRPr sz="1000">
                <a:solidFill>
                  <a:schemeClr val="tx1"/>
                </a:solidFill>
                <a:latin typeface="Segoe UI Semibold" panose="020B0702040204020203" pitchFamily="34" charset="0"/>
              </a:defRPr>
            </a:lvl1pPr>
          </a:lstStyle>
          <a:p>
            <a:fld id="{62FE63C3-A73F-4097-86A9-7B28950712B1}" type="datetime1">
              <a:rPr lang="en-US" smtClean="0">
                <a:solidFill>
                  <a:prstClr val="black"/>
                </a:solidFill>
              </a:rPr>
              <a:pPr/>
              <a:t>6/22/2025</a:t>
            </a:fld>
            <a:endParaRPr lang="en-US">
              <a:solidFill>
                <a:prstClr val="black"/>
              </a:solidFill>
            </a:endParaRPr>
          </a:p>
        </p:txBody>
      </p:sp>
      <p:sp>
        <p:nvSpPr>
          <p:cNvPr id="5" name="Footer Placeholder 4"/>
          <p:cNvSpPr>
            <a:spLocks noGrp="1"/>
          </p:cNvSpPr>
          <p:nvPr>
            <p:ph type="ftr" sz="quarter" idx="3"/>
          </p:nvPr>
        </p:nvSpPr>
        <p:spPr>
          <a:xfrm>
            <a:off x="3150828" y="6356352"/>
            <a:ext cx="4114800" cy="365125"/>
          </a:xfrm>
          <a:prstGeom prst="rect">
            <a:avLst/>
          </a:prstGeom>
        </p:spPr>
        <p:txBody>
          <a:bodyPr vert="horz" lIns="91440" tIns="45720" rIns="91440" bIns="45720" rtlCol="0" anchor="ctr"/>
          <a:lstStyle>
            <a:lvl1pPr algn="l">
              <a:defRPr sz="1000">
                <a:solidFill>
                  <a:schemeClr val="tx1">
                    <a:tint val="75000"/>
                  </a:schemeClr>
                </a:solidFill>
                <a:latin typeface="Segoe UI Semibold" panose="020B0702040204020203" pitchFamily="34" charset="0"/>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11304231" y="6374108"/>
            <a:ext cx="688760" cy="365125"/>
          </a:xfrm>
          <a:prstGeom prst="rect">
            <a:avLst/>
          </a:prstGeom>
        </p:spPr>
        <p:txBody>
          <a:bodyPr vert="horz" lIns="91440" tIns="45720" rIns="91440" bIns="45720" rtlCol="0" anchor="ctr"/>
          <a:lstStyle>
            <a:lvl1pPr algn="r">
              <a:defRPr sz="12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solidFill>
                  <a:prstClr val="white">
                    <a:lumMod val="50000"/>
                  </a:prstClr>
                </a:solidFill>
              </a:rPr>
              <a:pPr/>
              <a:t>‹#›</a:t>
            </a:fld>
            <a:endParaRPr lang="en-US">
              <a:solidFill>
                <a:prstClr val="white">
                  <a:lumMod val="50000"/>
                </a:prstClr>
              </a:solidFill>
            </a:endParaRPr>
          </a:p>
        </p:txBody>
      </p:sp>
      <p:cxnSp>
        <p:nvCxnSpPr>
          <p:cNvPr id="9" name="Straight Connector 8"/>
          <p:cNvCxnSpPr/>
          <p:nvPr userDrawn="1"/>
        </p:nvCxnSpPr>
        <p:spPr>
          <a:xfrm>
            <a:off x="11389619"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6"/>
            <a:ext cx="12192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pic>
        <p:nvPicPr>
          <p:cNvPr id="10" name="Picture 9">
            <a:extLst>
              <a:ext uri="{FF2B5EF4-FFF2-40B4-BE49-F238E27FC236}">
                <a16:creationId xmlns:a16="http://schemas.microsoft.com/office/drawing/2014/main" id="{65277A3D-3DD5-463F-A871-3A8A5CAF8824}"/>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192405" y="6464424"/>
            <a:ext cx="1971862" cy="174740"/>
          </a:xfrm>
          <a:prstGeom prst="rect">
            <a:avLst/>
          </a:prstGeom>
        </p:spPr>
      </p:pic>
    </p:spTree>
    <p:extLst>
      <p:ext uri="{BB962C8B-B14F-4D97-AF65-F5344CB8AC3E}">
        <p14:creationId xmlns:p14="http://schemas.microsoft.com/office/powerpoint/2010/main" val="2785666933"/>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722" r:id="rId7"/>
    <p:sldLayoutId id="2147483803" r:id="rId8"/>
    <p:sldLayoutId id="2147483723" r:id="rId9"/>
    <p:sldLayoutId id="2147483804" r:id="rId10"/>
    <p:sldLayoutId id="2147483721" r:id="rId11"/>
    <p:sldLayoutId id="2147483805" r:id="rId12"/>
  </p:sldLayoutIdLst>
  <p:hf hdr="0" ftr="0" dt="0"/>
  <p:txStyles>
    <p:title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0839" y="6356360"/>
            <a:ext cx="1706732" cy="365125"/>
          </a:xfrm>
          <a:prstGeom prst="rect">
            <a:avLst/>
          </a:prstGeom>
        </p:spPr>
        <p:txBody>
          <a:bodyPr vert="horz" lIns="91440" tIns="45720" rIns="91440" bIns="45720" rtlCol="0" anchor="ctr"/>
          <a:lstStyle>
            <a:lvl1pPr algn="l">
              <a:defRPr sz="750">
                <a:solidFill>
                  <a:schemeClr val="tx1"/>
                </a:solidFill>
                <a:latin typeface="Segoe UI Semibold" panose="020B0702040204020203" pitchFamily="34" charset="0"/>
              </a:defRPr>
            </a:lvl1pPr>
          </a:lstStyle>
          <a:p>
            <a:endParaRPr lang="en-US"/>
          </a:p>
        </p:txBody>
      </p:sp>
      <p:sp>
        <p:nvSpPr>
          <p:cNvPr id="5" name="Footer Placeholder 4"/>
          <p:cNvSpPr>
            <a:spLocks noGrp="1"/>
          </p:cNvSpPr>
          <p:nvPr>
            <p:ph type="ftr" sz="quarter" idx="3"/>
          </p:nvPr>
        </p:nvSpPr>
        <p:spPr>
          <a:xfrm>
            <a:off x="3150828" y="6356360"/>
            <a:ext cx="4114800" cy="365125"/>
          </a:xfrm>
          <a:prstGeom prst="rect">
            <a:avLst/>
          </a:prstGeom>
        </p:spPr>
        <p:txBody>
          <a:bodyPr vert="horz" lIns="91440" tIns="45720" rIns="91440" bIns="45720" rtlCol="0" anchor="ctr"/>
          <a:lstStyle>
            <a:lvl1pPr algn="l">
              <a:defRPr sz="750">
                <a:solidFill>
                  <a:schemeClr val="tx1">
                    <a:tint val="75000"/>
                  </a:schemeClr>
                </a:solidFill>
                <a:latin typeface="Segoe UI Semibold" panose="020B0702040204020203" pitchFamily="34" charset="0"/>
              </a:defRPr>
            </a:lvl1pPr>
          </a:lstStyle>
          <a:p>
            <a:r>
              <a:rPr lang="en-US"/>
              <a:t>Confidential</a:t>
            </a:r>
          </a:p>
        </p:txBody>
      </p:sp>
      <p:sp>
        <p:nvSpPr>
          <p:cNvPr id="6" name="Slide Number Placeholder 5"/>
          <p:cNvSpPr>
            <a:spLocks noGrp="1"/>
          </p:cNvSpPr>
          <p:nvPr>
            <p:ph type="sldNum" sz="quarter" idx="4"/>
          </p:nvPr>
        </p:nvSpPr>
        <p:spPr>
          <a:xfrm>
            <a:off x="11304231" y="6374116"/>
            <a:ext cx="688760" cy="365125"/>
          </a:xfrm>
          <a:prstGeom prst="rect">
            <a:avLst/>
          </a:prstGeom>
        </p:spPr>
        <p:txBody>
          <a:bodyPr vert="horz" lIns="91440" tIns="45720" rIns="91440" bIns="45720" rtlCol="0" anchor="ctr"/>
          <a:lstStyle>
            <a:lvl1pPr algn="r">
              <a:defRPr sz="9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819825" y="6498453"/>
            <a:ext cx="2393513" cy="148608"/>
          </a:xfrm>
          <a:prstGeom prst="rect">
            <a:avLst/>
          </a:prstGeom>
        </p:spPr>
      </p:pic>
      <p:cxnSp>
        <p:nvCxnSpPr>
          <p:cNvPr id="9" name="Straight Connector 8"/>
          <p:cNvCxnSpPr/>
          <p:nvPr userDrawn="1"/>
        </p:nvCxnSpPr>
        <p:spPr>
          <a:xfrm>
            <a:off x="11389619"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64"/>
            <a:ext cx="12192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300622730"/>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hf hdr="0" dt="0"/>
  <p:txStyles>
    <p:titleStyle>
      <a:lvl1pPr algn="l" defTabSz="685783" rtl="0" eaLnBrk="1" latinLnBrk="0" hangingPunct="1">
        <a:lnSpc>
          <a:spcPct val="90000"/>
        </a:lnSpc>
        <a:spcBef>
          <a:spcPct val="0"/>
        </a:spcBef>
        <a:buNone/>
        <a:defRPr sz="2100" kern="1200">
          <a:solidFill>
            <a:schemeClr val="tx1"/>
          </a:solidFill>
          <a:latin typeface="Segoe UI Light" panose="020B0502040204020203" pitchFamily="34" charset="0"/>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15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51433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857228" indent="-171446" algn="l" defTabSz="685783" rtl="0" eaLnBrk="1" latinLnBrk="0" hangingPunct="1">
        <a:lnSpc>
          <a:spcPct val="90000"/>
        </a:lnSpc>
        <a:spcBef>
          <a:spcPts val="375"/>
        </a:spcBef>
        <a:buFont typeface="Arial" panose="020B0604020202020204" pitchFamily="34" charset="0"/>
        <a:buChar char="•"/>
        <a:defRPr sz="1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200120" indent="-171446" algn="l" defTabSz="685783" rtl="0" eaLnBrk="1" latinLnBrk="0" hangingPunct="1">
        <a:lnSpc>
          <a:spcPct val="90000"/>
        </a:lnSpc>
        <a:spcBef>
          <a:spcPts val="375"/>
        </a:spcBef>
        <a:buFont typeface="Arial" panose="020B0604020202020204" pitchFamily="34" charset="0"/>
        <a:buChar char="•"/>
        <a:defRPr sz="10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543012" indent="-171446" algn="l" defTabSz="685783" rtl="0" eaLnBrk="1" latinLnBrk="0" hangingPunct="1">
        <a:lnSpc>
          <a:spcPct val="90000"/>
        </a:lnSpc>
        <a:spcBef>
          <a:spcPts val="375"/>
        </a:spcBef>
        <a:buFont typeface="Arial" panose="020B0604020202020204" pitchFamily="34" charset="0"/>
        <a:buChar char="•"/>
        <a:defRPr sz="10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0839" y="6356354"/>
            <a:ext cx="1706732" cy="365125"/>
          </a:xfrm>
          <a:prstGeom prst="rect">
            <a:avLst/>
          </a:prstGeom>
        </p:spPr>
        <p:txBody>
          <a:bodyPr vert="horz" lIns="91440" tIns="45720" rIns="91440" bIns="45720" rtlCol="0" anchor="ctr"/>
          <a:lstStyle>
            <a:lvl1pPr algn="l">
              <a:defRPr sz="750">
                <a:solidFill>
                  <a:schemeClr val="tx1"/>
                </a:solidFill>
                <a:latin typeface="Segoe UI Semibold" panose="020B0702040204020203" pitchFamily="34" charset="0"/>
              </a:defRPr>
            </a:lvl1pPr>
          </a:lstStyle>
          <a:p>
            <a:fld id="{62FE63C3-A73F-4097-86A9-7B28950712B1}" type="datetime1">
              <a:rPr lang="en-US" smtClean="0"/>
              <a:pPr/>
              <a:t>6/22/2025</a:t>
            </a:fld>
            <a:endParaRPr lang="en-US"/>
          </a:p>
        </p:txBody>
      </p:sp>
      <p:sp>
        <p:nvSpPr>
          <p:cNvPr id="5" name="Footer Placeholder 4"/>
          <p:cNvSpPr>
            <a:spLocks noGrp="1"/>
          </p:cNvSpPr>
          <p:nvPr>
            <p:ph type="ftr" sz="quarter" idx="3"/>
          </p:nvPr>
        </p:nvSpPr>
        <p:spPr>
          <a:xfrm>
            <a:off x="3150828" y="6356354"/>
            <a:ext cx="4114800" cy="365125"/>
          </a:xfrm>
          <a:prstGeom prst="rect">
            <a:avLst/>
          </a:prstGeom>
        </p:spPr>
        <p:txBody>
          <a:bodyPr vert="horz" lIns="91440" tIns="45720" rIns="91440" bIns="45720" rtlCol="0" anchor="ctr"/>
          <a:lstStyle>
            <a:lvl1pPr algn="l">
              <a:defRPr sz="750">
                <a:solidFill>
                  <a:schemeClr val="tx1">
                    <a:tint val="75000"/>
                  </a:schemeClr>
                </a:solidFill>
                <a:latin typeface="Segoe UI Semibold" panose="020B0702040204020203" pitchFamily="34" charset="0"/>
              </a:defRPr>
            </a:lvl1pPr>
          </a:lstStyle>
          <a:p>
            <a:endParaRPr lang="en-US"/>
          </a:p>
        </p:txBody>
      </p:sp>
      <p:sp>
        <p:nvSpPr>
          <p:cNvPr id="6" name="Slide Number Placeholder 5"/>
          <p:cNvSpPr>
            <a:spLocks noGrp="1"/>
          </p:cNvSpPr>
          <p:nvPr>
            <p:ph type="sldNum" sz="quarter" idx="4"/>
          </p:nvPr>
        </p:nvSpPr>
        <p:spPr>
          <a:xfrm>
            <a:off x="11304231" y="6374110"/>
            <a:ext cx="688760" cy="365125"/>
          </a:xfrm>
          <a:prstGeom prst="rect">
            <a:avLst/>
          </a:prstGeom>
        </p:spPr>
        <p:txBody>
          <a:bodyPr vert="horz" lIns="91440" tIns="45720" rIns="91440" bIns="45720" rtlCol="0" anchor="ctr"/>
          <a:lstStyle>
            <a:lvl1pPr algn="r">
              <a:defRPr sz="9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19821" y="6498453"/>
            <a:ext cx="2393513" cy="148608"/>
          </a:xfrm>
          <a:prstGeom prst="rect">
            <a:avLst/>
          </a:prstGeom>
        </p:spPr>
      </p:pic>
      <p:cxnSp>
        <p:nvCxnSpPr>
          <p:cNvPr id="9" name="Straight Connector 8"/>
          <p:cNvCxnSpPr/>
          <p:nvPr userDrawn="1"/>
        </p:nvCxnSpPr>
        <p:spPr>
          <a:xfrm>
            <a:off x="11389619"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8"/>
            <a:ext cx="12192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66990432"/>
      </p:ext>
    </p:extLst>
  </p:cSld>
  <p:clrMap bg1="lt1" tx1="dk1" bg2="lt2" tx2="dk2" accent1="accent1" accent2="accent2" accent3="accent3" accent4="accent4" accent5="accent5" accent6="accent6" hlink="hlink" folHlink="folHlink"/>
  <p:sldLayoutIdLst>
    <p:sldLayoutId id="2147483748" r:id="rId1"/>
  </p:sldLayoutIdLst>
  <p:hf hdr="0" ftr="0" dt="0"/>
  <p:txStyles>
    <p:title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0838" y="6356352"/>
            <a:ext cx="1706732" cy="365125"/>
          </a:xfrm>
          <a:prstGeom prst="rect">
            <a:avLst/>
          </a:prstGeom>
        </p:spPr>
        <p:txBody>
          <a:bodyPr vert="horz" lIns="91440" tIns="45720" rIns="91440" bIns="45720" rtlCol="0" anchor="ctr"/>
          <a:lstStyle>
            <a:lvl1pPr algn="l">
              <a:defRPr sz="1000">
                <a:solidFill>
                  <a:schemeClr val="tx1"/>
                </a:solidFill>
                <a:latin typeface="Segoe UI Semibold" panose="020B0702040204020203" pitchFamily="34" charset="0"/>
              </a:defRPr>
            </a:lvl1pPr>
          </a:lstStyle>
          <a:p>
            <a:endParaRPr lang="en-US"/>
          </a:p>
        </p:txBody>
      </p:sp>
      <p:sp>
        <p:nvSpPr>
          <p:cNvPr id="5" name="Footer Placeholder 4"/>
          <p:cNvSpPr>
            <a:spLocks noGrp="1"/>
          </p:cNvSpPr>
          <p:nvPr>
            <p:ph type="ftr" sz="quarter" idx="3"/>
          </p:nvPr>
        </p:nvSpPr>
        <p:spPr>
          <a:xfrm>
            <a:off x="3150828" y="6356352"/>
            <a:ext cx="4114800" cy="365125"/>
          </a:xfrm>
          <a:prstGeom prst="rect">
            <a:avLst/>
          </a:prstGeom>
        </p:spPr>
        <p:txBody>
          <a:bodyPr vert="horz" lIns="91440" tIns="45720" rIns="91440" bIns="45720" rtlCol="0" anchor="ctr"/>
          <a:lstStyle>
            <a:lvl1pPr algn="l">
              <a:defRPr sz="1000">
                <a:solidFill>
                  <a:schemeClr val="tx1">
                    <a:tint val="75000"/>
                  </a:schemeClr>
                </a:solidFill>
                <a:latin typeface="Segoe UI Semibold" panose="020B0702040204020203" pitchFamily="34" charset="0"/>
              </a:defRPr>
            </a:lvl1pPr>
          </a:lstStyle>
          <a:p>
            <a:endParaRPr lang="en-US"/>
          </a:p>
        </p:txBody>
      </p:sp>
      <p:sp>
        <p:nvSpPr>
          <p:cNvPr id="6" name="Slide Number Placeholder 5"/>
          <p:cNvSpPr>
            <a:spLocks noGrp="1"/>
          </p:cNvSpPr>
          <p:nvPr>
            <p:ph type="sldNum" sz="quarter" idx="4"/>
          </p:nvPr>
        </p:nvSpPr>
        <p:spPr>
          <a:xfrm>
            <a:off x="11304231" y="6374108"/>
            <a:ext cx="688760" cy="365125"/>
          </a:xfrm>
          <a:prstGeom prst="rect">
            <a:avLst/>
          </a:prstGeom>
        </p:spPr>
        <p:txBody>
          <a:bodyPr vert="horz" lIns="91440" tIns="45720" rIns="91440" bIns="45720" rtlCol="0" anchor="ctr"/>
          <a:lstStyle>
            <a:lvl1pPr algn="r">
              <a:defRPr sz="12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a:p>
        </p:txBody>
      </p:sp>
      <p:cxnSp>
        <p:nvCxnSpPr>
          <p:cNvPr id="9" name="Straight Connector 8"/>
          <p:cNvCxnSpPr/>
          <p:nvPr userDrawn="1"/>
        </p:nvCxnSpPr>
        <p:spPr>
          <a:xfrm>
            <a:off x="11389619"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6"/>
            <a:ext cx="12192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19820" y="6498453"/>
            <a:ext cx="2393513" cy="148608"/>
          </a:xfrm>
          <a:prstGeom prst="rect">
            <a:avLst/>
          </a:prstGeom>
        </p:spPr>
      </p:pic>
    </p:spTree>
    <p:extLst>
      <p:ext uri="{BB962C8B-B14F-4D97-AF65-F5344CB8AC3E}">
        <p14:creationId xmlns:p14="http://schemas.microsoft.com/office/powerpoint/2010/main" val="4175749647"/>
      </p:ext>
    </p:extLst>
  </p:cSld>
  <p:clrMap bg1="lt1" tx1="dk1" bg2="lt2" tx2="dk2" accent1="accent1" accent2="accent2" accent3="accent3" accent4="accent4" accent5="accent5" accent6="accent6" hlink="hlink" folHlink="folHlink"/>
  <p:sldLayoutIdLst>
    <p:sldLayoutId id="2147483683" r:id="rId1"/>
  </p:sldLayoutIdLst>
  <p:hf hdr="0" ftr="0" dt="0"/>
  <p:txStyles>
    <p:title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35" userDrawn="1">
          <p15:clr>
            <a:srgbClr val="F26B43"/>
          </p15:clr>
        </p15:guide>
        <p15:guide id="2" orient="horz" pos="1087" userDrawn="1">
          <p15:clr>
            <a:srgbClr val="F26B43"/>
          </p15:clr>
        </p15:guide>
        <p15:guide id="3" orient="horz" pos="3981" userDrawn="1">
          <p15:clr>
            <a:srgbClr val="F26B43"/>
          </p15:clr>
        </p15:guide>
        <p15:guide id="4" pos="528" userDrawn="1">
          <p15:clr>
            <a:srgbClr val="F26B43"/>
          </p15:clr>
        </p15:guide>
        <p15:guide id="5" pos="7152" userDrawn="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1" name="Object 10" hidden="1">
            <a:extLst>
              <a:ext uri="{FF2B5EF4-FFF2-40B4-BE49-F238E27FC236}">
                <a16:creationId xmlns:a16="http://schemas.microsoft.com/office/drawing/2014/main" id="{A7F83952-9684-4A7D-8625-AF33482469CA}"/>
              </a:ext>
            </a:extLst>
          </p:cNvPr>
          <p:cNvGraphicFramePr>
            <a:graphicFrameLocks noChangeAspect="1"/>
          </p:cNvGraphicFramePr>
          <p:nvPr userDrawn="1">
            <p:custDataLst>
              <p:tags r:id="rId3"/>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5" imgW="359" imgH="358" progId="TCLayout.ActiveDocument.1">
                  <p:embed/>
                </p:oleObj>
              </mc:Choice>
              <mc:Fallback>
                <p:oleObj name="think-cell Slide" r:id="rId5" imgW="359" imgH="358" progId="TCLayout.ActiveDocument.1">
                  <p:embed/>
                  <p:pic>
                    <p:nvPicPr>
                      <p:cNvPr id="11" name="Object 10" hidden="1">
                        <a:extLst>
                          <a:ext uri="{FF2B5EF4-FFF2-40B4-BE49-F238E27FC236}">
                            <a16:creationId xmlns:a16="http://schemas.microsoft.com/office/drawing/2014/main" id="{A7F83952-9684-4A7D-8625-AF33482469CA}"/>
                          </a:ext>
                        </a:extLst>
                      </p:cNvPr>
                      <p:cNvPicPr/>
                      <p:nvPr/>
                    </p:nvPicPr>
                    <p:blipFill>
                      <a:blip r:embed="rId6"/>
                      <a:stretch>
                        <a:fillRect/>
                      </a:stretch>
                    </p:blipFill>
                    <p:spPr>
                      <a:xfrm>
                        <a:off x="2119" y="1588"/>
                        <a:ext cx="2117" cy="1588"/>
                      </a:xfrm>
                      <a:prstGeom prst="rect">
                        <a:avLst/>
                      </a:prstGeom>
                    </p:spPr>
                  </p:pic>
                </p:oleObj>
              </mc:Fallback>
            </mc:AlternateContent>
          </a:graphicData>
        </a:graphic>
      </p:graphicFrame>
      <p:sp>
        <p:nvSpPr>
          <p:cNvPr id="10" name="Rectangle 9" hidden="1">
            <a:extLst>
              <a:ext uri="{FF2B5EF4-FFF2-40B4-BE49-F238E27FC236}">
                <a16:creationId xmlns:a16="http://schemas.microsoft.com/office/drawing/2014/main" id="{4D987C5C-FC31-410A-BFF1-BBEB9C2C0579}"/>
              </a:ext>
            </a:extLst>
          </p:cNvPr>
          <p:cNvSpPr/>
          <p:nvPr userDrawn="1">
            <p:custDataLst>
              <p:tags r:id="rId4"/>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100" b="0" i="0" baseline="0">
              <a:latin typeface="Segoe UI Light" panose="020B0502040204020203" pitchFamily="34" charset="0"/>
              <a:ea typeface="+mj-ea"/>
              <a:cs typeface="+mj-cs"/>
              <a:sym typeface="Segoe UI Light" panose="020B0502040204020203" pitchFamily="34" charset="0"/>
            </a:endParaRPr>
          </a:p>
        </p:txBody>
      </p:sp>
      <p:sp>
        <p:nvSpPr>
          <p:cNvPr id="2" name="Title Placeholder 1"/>
          <p:cNvSpPr>
            <a:spLocks noGrp="1"/>
          </p:cNvSpPr>
          <p:nvPr>
            <p:ph type="title"/>
          </p:nvPr>
        </p:nvSpPr>
        <p:spPr>
          <a:xfrm>
            <a:off x="838200" y="365129"/>
            <a:ext cx="10515600" cy="72625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40175"/>
            <a:ext cx="10515600" cy="49367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10839" y="6356354"/>
            <a:ext cx="1706732" cy="365125"/>
          </a:xfrm>
          <a:prstGeom prst="rect">
            <a:avLst/>
          </a:prstGeom>
        </p:spPr>
        <p:txBody>
          <a:bodyPr vert="horz" lIns="91440" tIns="45720" rIns="91440" bIns="45720" rtlCol="0" anchor="ctr"/>
          <a:lstStyle>
            <a:lvl1pPr algn="l">
              <a:defRPr sz="750">
                <a:solidFill>
                  <a:schemeClr val="tx1"/>
                </a:solidFill>
                <a:latin typeface="Segoe UI Semibold" panose="020B0702040204020203" pitchFamily="34" charset="0"/>
              </a:defRPr>
            </a:lvl1pPr>
          </a:lstStyle>
          <a:p>
            <a:fld id="{29A77B48-81EE-40E8-8748-BDBE2C2655A4}" type="datetime1">
              <a:rPr lang="en-US" smtClean="0"/>
              <a:t>6/22/2025</a:t>
            </a:fld>
            <a:endParaRPr lang="en-US"/>
          </a:p>
        </p:txBody>
      </p:sp>
      <p:sp>
        <p:nvSpPr>
          <p:cNvPr id="5" name="Footer Placeholder 4"/>
          <p:cNvSpPr>
            <a:spLocks noGrp="1"/>
          </p:cNvSpPr>
          <p:nvPr>
            <p:ph type="ftr" sz="quarter" idx="3"/>
          </p:nvPr>
        </p:nvSpPr>
        <p:spPr>
          <a:xfrm>
            <a:off x="3150828" y="6356354"/>
            <a:ext cx="4114800" cy="365125"/>
          </a:xfrm>
          <a:prstGeom prst="rect">
            <a:avLst/>
          </a:prstGeom>
        </p:spPr>
        <p:txBody>
          <a:bodyPr vert="horz" lIns="91440" tIns="45720" rIns="91440" bIns="45720" rtlCol="0" anchor="ctr"/>
          <a:lstStyle>
            <a:lvl1pPr algn="l">
              <a:defRPr sz="750">
                <a:solidFill>
                  <a:schemeClr val="tx1">
                    <a:tint val="75000"/>
                  </a:schemeClr>
                </a:solidFill>
                <a:latin typeface="Segoe UI Semibold" panose="020B0702040204020203" pitchFamily="34" charset="0"/>
              </a:defRPr>
            </a:lvl1pPr>
          </a:lstStyle>
          <a:p>
            <a:endParaRPr lang="en-US"/>
          </a:p>
        </p:txBody>
      </p:sp>
      <p:sp>
        <p:nvSpPr>
          <p:cNvPr id="6" name="Slide Number Placeholder 5"/>
          <p:cNvSpPr>
            <a:spLocks noGrp="1"/>
          </p:cNvSpPr>
          <p:nvPr>
            <p:ph type="sldNum" sz="quarter" idx="4"/>
          </p:nvPr>
        </p:nvSpPr>
        <p:spPr>
          <a:xfrm>
            <a:off x="11304231" y="6374110"/>
            <a:ext cx="688760" cy="365125"/>
          </a:xfrm>
          <a:prstGeom prst="rect">
            <a:avLst/>
          </a:prstGeom>
        </p:spPr>
        <p:txBody>
          <a:bodyPr vert="horz" lIns="91440" tIns="45720" rIns="91440" bIns="45720" rtlCol="0" anchor="ctr"/>
          <a:lstStyle>
            <a:lvl1pPr algn="r">
              <a:defRPr sz="900" b="1">
                <a:solidFill>
                  <a:schemeClr val="bg1">
                    <a:lumMod val="50000"/>
                  </a:schemeClr>
                </a:solidFill>
                <a:latin typeface="Segoe UI Semibold" panose="020B0702040204020203" pitchFamily="34" charset="0"/>
                <a:ea typeface="Segoe UI" panose="020B0502040204020203" pitchFamily="34" charset="0"/>
                <a:cs typeface="Segoe UI" panose="020B0502040204020203" pitchFamily="34" charset="0"/>
              </a:defRPr>
            </a:lvl1pPr>
          </a:lstStyle>
          <a:p>
            <a:fld id="{5E94BA17-8AE8-4651-9FD9-8589E5D42325}" type="slidenum">
              <a:rPr lang="en-US" smtClean="0"/>
              <a:pPr/>
              <a:t>‹#›</a:t>
            </a:fld>
            <a:endParaRPr lang="en-US"/>
          </a:p>
        </p:txBody>
      </p:sp>
      <p:pic>
        <p:nvPicPr>
          <p:cNvPr id="8" name="Picture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19821" y="6498453"/>
            <a:ext cx="2393513" cy="148608"/>
          </a:xfrm>
          <a:prstGeom prst="rect">
            <a:avLst/>
          </a:prstGeom>
        </p:spPr>
      </p:pic>
      <p:cxnSp>
        <p:nvCxnSpPr>
          <p:cNvPr id="9" name="Straight Connector 8"/>
          <p:cNvCxnSpPr/>
          <p:nvPr userDrawn="1"/>
        </p:nvCxnSpPr>
        <p:spPr>
          <a:xfrm>
            <a:off x="11389619" y="6383045"/>
            <a:ext cx="0" cy="325158"/>
          </a:xfrm>
          <a:prstGeom prst="line">
            <a:avLst/>
          </a:prstGeom>
          <a:ln w="12700">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7" name="Rectangle 6"/>
          <p:cNvSpPr/>
          <p:nvPr userDrawn="1"/>
        </p:nvSpPr>
        <p:spPr>
          <a:xfrm>
            <a:off x="0" y="6795858"/>
            <a:ext cx="12192000" cy="71021"/>
          </a:xfrm>
          <a:prstGeom prst="rect">
            <a:avLst/>
          </a:prstGeom>
          <a:solidFill>
            <a:srgbClr val="FED1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79768579"/>
      </p:ext>
    </p:extLst>
  </p:cSld>
  <p:clrMap bg1="lt1" tx1="dk1" bg2="lt2" tx2="dk2" accent1="accent1" accent2="accent2" accent3="accent3" accent4="accent4" accent5="accent5" accent6="accent6" hlink="hlink" folHlink="folHlink"/>
  <p:sldLayoutIdLst>
    <p:sldLayoutId id="2147483733" r:id="rId1"/>
  </p:sldLayoutIdLst>
  <p:hf hdr="0" ftr="0" dt="0"/>
  <p:txStyles>
    <p:titleStyle>
      <a:lvl1pPr algn="l" defTabSz="685800" rtl="0" eaLnBrk="1" latinLnBrk="0" hangingPunct="1">
        <a:lnSpc>
          <a:spcPct val="90000"/>
        </a:lnSpc>
        <a:spcBef>
          <a:spcPct val="0"/>
        </a:spcBef>
        <a:buNone/>
        <a:defRPr sz="2100" kern="1200">
          <a:solidFill>
            <a:schemeClr val="tx1"/>
          </a:solidFill>
          <a:latin typeface="Segoe UI Light" panose="020B0502040204020203"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5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2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05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 Id="rId4"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726" y="1484169"/>
            <a:ext cx="11130478" cy="1325563"/>
          </a:xfrm>
        </p:spPr>
        <p:txBody>
          <a:bodyPr>
            <a:normAutofit/>
          </a:bodyPr>
          <a:lstStyle/>
          <a:p>
            <a:r>
              <a:rPr lang="en-US" sz="3600">
                <a:solidFill>
                  <a:schemeClr val="tx1"/>
                </a:solidFill>
                <a:latin typeface="Segoe UI Light"/>
                <a:cs typeface="Segoe UI Light"/>
              </a:rPr>
              <a:t>Flexible Pricing Rate pilot participation guide</a:t>
            </a:r>
            <a:endParaRPr lang="en-US" b="1">
              <a:solidFill>
                <a:schemeClr val="tx1"/>
              </a:solidFill>
              <a:latin typeface="Segoe UI Light"/>
              <a:cs typeface="Segoe UI Light"/>
            </a:endParaRPr>
          </a:p>
        </p:txBody>
      </p:sp>
      <p:pic>
        <p:nvPicPr>
          <p:cNvPr id="5" name="Picture 4">
            <a:extLst>
              <a:ext uri="{FF2B5EF4-FFF2-40B4-BE49-F238E27FC236}">
                <a16:creationId xmlns:a16="http://schemas.microsoft.com/office/drawing/2014/main" id="{358B2F9F-DDFF-75BF-4C15-F3218F8FDAE2}"/>
              </a:ext>
            </a:extLst>
          </p:cNvPr>
          <p:cNvPicPr>
            <a:picLocks noChangeAspect="1"/>
          </p:cNvPicPr>
          <p:nvPr/>
        </p:nvPicPr>
        <p:blipFill>
          <a:blip r:embed="rId3">
            <a:alphaModFix amt="10000"/>
          </a:blip>
          <a:stretch>
            <a:fillRect/>
          </a:stretch>
        </p:blipFill>
        <p:spPr>
          <a:xfrm>
            <a:off x="358726" y="468315"/>
            <a:ext cx="6823889" cy="2031707"/>
          </a:xfrm>
          <a:prstGeom prst="rect">
            <a:avLst/>
          </a:prstGeom>
        </p:spPr>
      </p:pic>
    </p:spTree>
    <p:extLst>
      <p:ext uri="{BB962C8B-B14F-4D97-AF65-F5344CB8AC3E}">
        <p14:creationId xmlns:p14="http://schemas.microsoft.com/office/powerpoint/2010/main" val="1562127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9434170C-64C5-1F5B-AA8A-20CF5F25C26A}"/>
              </a:ext>
            </a:extLst>
          </p:cNvPr>
          <p:cNvSpPr>
            <a:spLocks noGrp="1"/>
          </p:cNvSpPr>
          <p:nvPr>
            <p:ph type="sldNum" sz="quarter" idx="12"/>
          </p:nvPr>
        </p:nvSpPr>
        <p:spPr>
          <a:xfrm>
            <a:off x="11304231" y="6374108"/>
            <a:ext cx="68876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4BA17-8AE8-4651-9FD9-8589E5D42325}" type="slidenum">
              <a:rPr kumimoji="0" lang="en-US" sz="1200" b="1" i="0" u="none" strike="noStrike" kern="1200" cap="none" spc="0" normalizeH="0" baseline="0" noProof="0" smtClean="0">
                <a:ln>
                  <a:noFill/>
                </a:ln>
                <a:solidFill>
                  <a:srgbClr val="FFFFFF">
                    <a:lumMod val="50000"/>
                  </a:srgbClr>
                </a:solidFill>
                <a:effectLst/>
                <a:uLnTx/>
                <a:uFillTx/>
                <a:latin typeface="Segoe UI Semibold" panose="020B0702040204020203" pitchFamily="34" charset="0"/>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a:ln>
                <a:noFill/>
              </a:ln>
              <a:solidFill>
                <a:srgbClr val="FFFFFF">
                  <a:lumMod val="50000"/>
                </a:srgbClr>
              </a:solidFill>
              <a:effectLst/>
              <a:uLnTx/>
              <a:uFillTx/>
              <a:latin typeface="Segoe UI Semibold" panose="020B07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0F62DF20-7814-6E16-9CD9-4D30F6910345}"/>
              </a:ext>
            </a:extLst>
          </p:cNvPr>
          <p:cNvSpPr txBox="1"/>
          <p:nvPr/>
        </p:nvSpPr>
        <p:spPr>
          <a:xfrm>
            <a:off x="461700" y="4924503"/>
            <a:ext cx="10402945" cy="514628"/>
          </a:xfrm>
          <a:prstGeom prst="rect">
            <a:avLst/>
          </a:prstGeom>
          <a:noFill/>
        </p:spPr>
        <p:txBody>
          <a:bodyPr wrap="square">
            <a:spAutoFit/>
          </a:bodyPr>
          <a:lstStyle/>
          <a:p>
            <a:pPr rtl="0" fontAlgn="base">
              <a:lnSpc>
                <a:spcPts val="1564"/>
              </a:lnSpc>
              <a:spcAft>
                <a:spcPts val="800"/>
              </a:spcAft>
              <a:buNone/>
            </a:pPr>
            <a:r>
              <a:rPr lang="en-US">
                <a:latin typeface="Open Sans" pitchFamily="2" charset="0"/>
                <a:ea typeface="Open Sans" pitchFamily="2" charset="0"/>
                <a:cs typeface="Open Sans" pitchFamily="2" charset="0"/>
              </a:rPr>
              <a:t>The same concept will be used to establish a Weekend Subscription kWh. For the purposes of this example, we’ll continue with just the Weekday subscription kWh.</a:t>
            </a:r>
          </a:p>
        </p:txBody>
      </p:sp>
      <p:sp>
        <p:nvSpPr>
          <p:cNvPr id="6" name="Title 1">
            <a:extLst>
              <a:ext uri="{FF2B5EF4-FFF2-40B4-BE49-F238E27FC236}">
                <a16:creationId xmlns:a16="http://schemas.microsoft.com/office/drawing/2014/main" id="{68449E22-9066-7327-1102-58DA891FC1C9}"/>
              </a:ext>
            </a:extLst>
          </p:cNvPr>
          <p:cNvSpPr txBox="1">
            <a:spLocks/>
          </p:cNvSpPr>
          <p:nvPr/>
        </p:nvSpPr>
        <p:spPr>
          <a:xfrm>
            <a:off x="432000" y="432000"/>
            <a:ext cx="11329200" cy="432000"/>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a:lstStyle>
          <a:p>
            <a:r>
              <a:rPr lang="en-US" b="1"/>
              <a:t>Flexible Pricing Rate Shadow Billing</a:t>
            </a:r>
          </a:p>
        </p:txBody>
      </p:sp>
      <p:pic>
        <p:nvPicPr>
          <p:cNvPr id="8" name="Picture 7">
            <a:extLst>
              <a:ext uri="{FF2B5EF4-FFF2-40B4-BE49-F238E27FC236}">
                <a16:creationId xmlns:a16="http://schemas.microsoft.com/office/drawing/2014/main" id="{CBFBE041-C7FE-87B2-F886-56BD0C8E7321}"/>
              </a:ext>
            </a:extLst>
          </p:cNvPr>
          <p:cNvPicPr>
            <a:picLocks noChangeAspect="1"/>
          </p:cNvPicPr>
          <p:nvPr/>
        </p:nvPicPr>
        <p:blipFill>
          <a:blip r:embed="rId2"/>
          <a:stretch>
            <a:fillRect/>
          </a:stretch>
        </p:blipFill>
        <p:spPr>
          <a:xfrm>
            <a:off x="501028" y="3427091"/>
            <a:ext cx="10392907" cy="985161"/>
          </a:xfrm>
          <a:prstGeom prst="rect">
            <a:avLst/>
          </a:prstGeom>
          <a:ln>
            <a:noFill/>
          </a:ln>
          <a:effectLst>
            <a:outerShdw blurRad="292100" dist="139700" dir="2700000" algn="tl" rotWithShape="0">
              <a:srgbClr val="333333">
                <a:alpha val="65000"/>
              </a:srgbClr>
            </a:outerShdw>
          </a:effectLst>
        </p:spPr>
      </p:pic>
      <p:sp>
        <p:nvSpPr>
          <p:cNvPr id="9" name="TextBox 8">
            <a:extLst>
              <a:ext uri="{FF2B5EF4-FFF2-40B4-BE49-F238E27FC236}">
                <a16:creationId xmlns:a16="http://schemas.microsoft.com/office/drawing/2014/main" id="{6DF0A994-4F6C-E36D-3E5F-2625619E93D1}"/>
              </a:ext>
            </a:extLst>
          </p:cNvPr>
          <p:cNvSpPr txBox="1"/>
          <p:nvPr/>
        </p:nvSpPr>
        <p:spPr>
          <a:xfrm>
            <a:off x="461700" y="983226"/>
            <a:ext cx="10619255" cy="2308324"/>
          </a:xfrm>
          <a:prstGeom prst="rect">
            <a:avLst/>
          </a:prstGeom>
          <a:noFill/>
        </p:spPr>
        <p:txBody>
          <a:bodyPr wrap="square" lIns="91440" tIns="45720" rIns="91440" bIns="45720" rtlCol="0" anchor="t">
            <a:spAutoFit/>
          </a:bodyPr>
          <a:lstStyle/>
          <a:p>
            <a:r>
              <a:rPr lang="en-US" dirty="0">
                <a:latin typeface="Open Sans"/>
                <a:ea typeface="Open Sans"/>
                <a:cs typeface="Open Sans"/>
              </a:rPr>
              <a:t>Customers are billed on their current rate known as their Otherwise Applicable Tariff(OAT). In parallel customer will also be “shadow billed” monthly by an SCE approved vendor. </a:t>
            </a:r>
          </a:p>
          <a:p>
            <a:r>
              <a:rPr lang="en-US" dirty="0">
                <a:latin typeface="Open Sans"/>
                <a:ea typeface="Open Sans"/>
                <a:cs typeface="Open Sans"/>
              </a:rPr>
              <a:t>This shadow bill will simulate how a customer will be charged and credited on the Flexible Pricing Rate pilot. It will compare </a:t>
            </a:r>
            <a:r>
              <a:rPr lang="en-US" b="1" dirty="0">
                <a:latin typeface="Open Sans"/>
                <a:ea typeface="Open Sans"/>
                <a:cs typeface="Open Sans"/>
              </a:rPr>
              <a:t>subscription usage </a:t>
            </a:r>
            <a:r>
              <a:rPr lang="en-US" dirty="0">
                <a:latin typeface="Open Sans"/>
                <a:ea typeface="Open Sans"/>
                <a:cs typeface="Open Sans"/>
              </a:rPr>
              <a:t>vs </a:t>
            </a:r>
            <a:r>
              <a:rPr lang="en-US" b="1" dirty="0">
                <a:latin typeface="Open Sans"/>
                <a:ea typeface="Open Sans"/>
                <a:cs typeface="Open Sans"/>
              </a:rPr>
              <a:t>dynamic usage </a:t>
            </a:r>
            <a:r>
              <a:rPr lang="en-US" dirty="0">
                <a:latin typeface="Open Sans"/>
                <a:ea typeface="Open Sans"/>
                <a:cs typeface="Open Sans"/>
              </a:rPr>
              <a:t>to derive charges and credits. </a:t>
            </a:r>
          </a:p>
          <a:p>
            <a:endParaRPr lang="en-US">
              <a:latin typeface="Open Sans" pitchFamily="2" charset="0"/>
              <a:ea typeface="Open Sans" pitchFamily="2" charset="0"/>
              <a:cs typeface="Open Sans" pitchFamily="2" charset="0"/>
            </a:endParaRPr>
          </a:p>
          <a:p>
            <a:r>
              <a:rPr lang="en-US" b="1" dirty="0">
                <a:latin typeface="Open Sans"/>
                <a:ea typeface="Open Sans"/>
                <a:cs typeface="Open Sans"/>
              </a:rPr>
              <a:t>Subscription Usage</a:t>
            </a:r>
          </a:p>
          <a:p>
            <a:r>
              <a:rPr lang="en-US" dirty="0">
                <a:latin typeface="Open Sans"/>
                <a:ea typeface="Open Sans"/>
                <a:cs typeface="Open Sans"/>
              </a:rPr>
              <a:t>Shadow billing will be establishing “subscription usage” based on the customers historical usage from the previous year and dividing by the number of peak hours in the current billing period</a:t>
            </a:r>
          </a:p>
        </p:txBody>
      </p:sp>
      <p:sp>
        <p:nvSpPr>
          <p:cNvPr id="10" name="TextBox 9">
            <a:extLst>
              <a:ext uri="{FF2B5EF4-FFF2-40B4-BE49-F238E27FC236}">
                <a16:creationId xmlns:a16="http://schemas.microsoft.com/office/drawing/2014/main" id="{8792EFB1-1EC7-9267-A3A8-85B37052E3ED}"/>
              </a:ext>
            </a:extLst>
          </p:cNvPr>
          <p:cNvSpPr txBox="1"/>
          <p:nvPr/>
        </p:nvSpPr>
        <p:spPr>
          <a:xfrm>
            <a:off x="501028" y="6250997"/>
            <a:ext cx="4936106" cy="246221"/>
          </a:xfrm>
          <a:prstGeom prst="rect">
            <a:avLst/>
          </a:prstGeom>
          <a:noFill/>
        </p:spPr>
        <p:txBody>
          <a:bodyPr wrap="square">
            <a:spAutoFit/>
          </a:bodyPr>
          <a:lstStyle/>
          <a:p>
            <a:r>
              <a:rPr lang="en-US" sz="1000">
                <a:latin typeface="Open Sans" pitchFamily="2" charset="0"/>
                <a:ea typeface="Open Sans" pitchFamily="2" charset="0"/>
                <a:cs typeface="Open Sans" pitchFamily="2" charset="0"/>
              </a:rPr>
              <a:t>Usage and Pricing values are purely demonstrative and not actual billing values</a:t>
            </a:r>
          </a:p>
        </p:txBody>
      </p:sp>
      <p:sp>
        <p:nvSpPr>
          <p:cNvPr id="11" name="TextBox 10">
            <a:extLst>
              <a:ext uri="{FF2B5EF4-FFF2-40B4-BE49-F238E27FC236}">
                <a16:creationId xmlns:a16="http://schemas.microsoft.com/office/drawing/2014/main" id="{BAFB883F-54EB-15A8-AC49-A4C80522A02E}"/>
              </a:ext>
            </a:extLst>
          </p:cNvPr>
          <p:cNvSpPr txBox="1"/>
          <p:nvPr/>
        </p:nvSpPr>
        <p:spPr>
          <a:xfrm>
            <a:off x="5323854" y="1797046"/>
            <a:ext cx="226560" cy="246221"/>
          </a:xfrm>
          <a:prstGeom prst="rect">
            <a:avLst/>
          </a:prstGeom>
          <a:noFill/>
        </p:spPr>
        <p:txBody>
          <a:bodyPr wrap="square">
            <a:spAutoFit/>
          </a:bodyPr>
          <a:lstStyle/>
          <a:p>
            <a:r>
              <a:rPr lang="en-US" sz="1000">
                <a:latin typeface="Open Sans" pitchFamily="2" charset="0"/>
                <a:ea typeface="Open Sans" pitchFamily="2" charset="0"/>
                <a:cs typeface="Open Sans" pitchFamily="2" charset="0"/>
              </a:rPr>
              <a:t>*</a:t>
            </a:r>
          </a:p>
        </p:txBody>
      </p:sp>
      <p:sp>
        <p:nvSpPr>
          <p:cNvPr id="12" name="TextBox 11">
            <a:extLst>
              <a:ext uri="{FF2B5EF4-FFF2-40B4-BE49-F238E27FC236}">
                <a16:creationId xmlns:a16="http://schemas.microsoft.com/office/drawing/2014/main" id="{70A84A17-5374-997E-8670-D0ADBF11AA3E}"/>
              </a:ext>
            </a:extLst>
          </p:cNvPr>
          <p:cNvSpPr txBox="1"/>
          <p:nvPr/>
        </p:nvSpPr>
        <p:spPr>
          <a:xfrm>
            <a:off x="7329634" y="1797046"/>
            <a:ext cx="226560" cy="246221"/>
          </a:xfrm>
          <a:prstGeom prst="rect">
            <a:avLst/>
          </a:prstGeom>
          <a:noFill/>
        </p:spPr>
        <p:txBody>
          <a:bodyPr wrap="square">
            <a:spAutoFit/>
          </a:bodyPr>
          <a:lstStyle/>
          <a:p>
            <a:r>
              <a:rPr lang="en-US" sz="1000">
                <a:latin typeface="Open Sans" pitchFamily="2" charset="0"/>
                <a:ea typeface="Open Sans" pitchFamily="2" charset="0"/>
                <a:cs typeface="Open Sans" pitchFamily="2" charset="0"/>
              </a:rPr>
              <a:t>*</a:t>
            </a:r>
          </a:p>
        </p:txBody>
      </p:sp>
      <p:sp>
        <p:nvSpPr>
          <p:cNvPr id="13" name="TextBox 12">
            <a:extLst>
              <a:ext uri="{FF2B5EF4-FFF2-40B4-BE49-F238E27FC236}">
                <a16:creationId xmlns:a16="http://schemas.microsoft.com/office/drawing/2014/main" id="{9407CC11-ED12-9443-4FE7-A43FB5450FC7}"/>
              </a:ext>
            </a:extLst>
          </p:cNvPr>
          <p:cNvSpPr txBox="1"/>
          <p:nvPr/>
        </p:nvSpPr>
        <p:spPr>
          <a:xfrm>
            <a:off x="432098" y="6207185"/>
            <a:ext cx="226560" cy="246221"/>
          </a:xfrm>
          <a:prstGeom prst="rect">
            <a:avLst/>
          </a:prstGeom>
          <a:noFill/>
        </p:spPr>
        <p:txBody>
          <a:bodyPr wrap="square">
            <a:spAutoFit/>
          </a:bodyPr>
          <a:lstStyle/>
          <a:p>
            <a:r>
              <a:rPr lang="en-US" sz="1000">
                <a:latin typeface="Open Sans" pitchFamily="2" charset="0"/>
                <a:ea typeface="Open Sans" pitchFamily="2" charset="0"/>
                <a:cs typeface="Open Sans" pitchFamily="2" charset="0"/>
              </a:rPr>
              <a:t>*</a:t>
            </a:r>
          </a:p>
        </p:txBody>
      </p:sp>
    </p:spTree>
    <p:extLst>
      <p:ext uri="{BB962C8B-B14F-4D97-AF65-F5344CB8AC3E}">
        <p14:creationId xmlns:p14="http://schemas.microsoft.com/office/powerpoint/2010/main" val="860776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57BF2-2A5D-23A3-2CB5-79B25F86E9FE}"/>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C05D2240-D114-8D93-6BB5-4B7CE55588D1}"/>
              </a:ext>
            </a:extLst>
          </p:cNvPr>
          <p:cNvSpPr>
            <a:spLocks noGrp="1"/>
          </p:cNvSpPr>
          <p:nvPr>
            <p:ph type="sldNum" sz="quarter" idx="12"/>
          </p:nvPr>
        </p:nvSpPr>
        <p:spPr>
          <a:xfrm>
            <a:off x="11304231" y="6374108"/>
            <a:ext cx="68876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4BA17-8AE8-4651-9FD9-8589E5D42325}" type="slidenum">
              <a:rPr kumimoji="0" lang="en-US" sz="1200" b="1" i="0" u="none" strike="noStrike" kern="1200" cap="none" spc="0" normalizeH="0" baseline="0" noProof="0" smtClean="0">
                <a:ln>
                  <a:noFill/>
                </a:ln>
                <a:solidFill>
                  <a:srgbClr val="FFFFFF">
                    <a:lumMod val="50000"/>
                  </a:srgbClr>
                </a:solidFill>
                <a:effectLst/>
                <a:uLnTx/>
                <a:uFillTx/>
                <a:latin typeface="Segoe UI Semibold" panose="020B0702040204020203" pitchFamily="34" charset="0"/>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a:ln>
                <a:noFill/>
              </a:ln>
              <a:solidFill>
                <a:srgbClr val="FFFFFF">
                  <a:lumMod val="50000"/>
                </a:srgbClr>
              </a:solidFill>
              <a:effectLst/>
              <a:uLnTx/>
              <a:uFillTx/>
              <a:latin typeface="Segoe UI Semibold" panose="020B0702040204020203" pitchFamily="34" charset="0"/>
              <a:cs typeface="Segoe UI" panose="020B0502040204020203" pitchFamily="34" charset="0"/>
            </a:endParaRPr>
          </a:p>
        </p:txBody>
      </p:sp>
      <p:sp>
        <p:nvSpPr>
          <p:cNvPr id="6" name="Title 1">
            <a:extLst>
              <a:ext uri="{FF2B5EF4-FFF2-40B4-BE49-F238E27FC236}">
                <a16:creationId xmlns:a16="http://schemas.microsoft.com/office/drawing/2014/main" id="{02975319-8B5F-4503-4B22-DD2704372453}"/>
              </a:ext>
            </a:extLst>
          </p:cNvPr>
          <p:cNvSpPr txBox="1">
            <a:spLocks/>
          </p:cNvSpPr>
          <p:nvPr/>
        </p:nvSpPr>
        <p:spPr>
          <a:xfrm>
            <a:off x="432000" y="432000"/>
            <a:ext cx="11329200" cy="432000"/>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a:lstStyle>
          <a:p>
            <a:r>
              <a:rPr lang="en-US" b="1"/>
              <a:t>Flexible Pricing Rate Shadow Billing</a:t>
            </a:r>
          </a:p>
        </p:txBody>
      </p:sp>
      <p:sp>
        <p:nvSpPr>
          <p:cNvPr id="9" name="TextBox 8">
            <a:extLst>
              <a:ext uri="{FF2B5EF4-FFF2-40B4-BE49-F238E27FC236}">
                <a16:creationId xmlns:a16="http://schemas.microsoft.com/office/drawing/2014/main" id="{ACF840B5-02B8-FF72-978C-367FEB968F56}"/>
              </a:ext>
            </a:extLst>
          </p:cNvPr>
          <p:cNvSpPr txBox="1"/>
          <p:nvPr/>
        </p:nvSpPr>
        <p:spPr>
          <a:xfrm>
            <a:off x="461700" y="875073"/>
            <a:ext cx="10619255" cy="1200329"/>
          </a:xfrm>
          <a:prstGeom prst="rect">
            <a:avLst/>
          </a:prstGeom>
          <a:noFill/>
        </p:spPr>
        <p:txBody>
          <a:bodyPr wrap="square" rtlCol="0">
            <a:spAutoFit/>
          </a:bodyPr>
          <a:lstStyle/>
          <a:p>
            <a:r>
              <a:rPr lang="en-US" b="1">
                <a:latin typeface="Open Sans" pitchFamily="2" charset="0"/>
                <a:ea typeface="Open Sans" pitchFamily="2" charset="0"/>
                <a:cs typeface="Open Sans" pitchFamily="2" charset="0"/>
              </a:rPr>
              <a:t>Dynamic Usage</a:t>
            </a:r>
          </a:p>
          <a:p>
            <a:r>
              <a:rPr lang="en-US">
                <a:latin typeface="Open Sans" pitchFamily="2" charset="0"/>
                <a:ea typeface="Open Sans" pitchFamily="2" charset="0"/>
                <a:cs typeface="Open Sans" pitchFamily="2" charset="0"/>
              </a:rPr>
              <a:t>Shadow billing will also capture “Metered usage” based on the customers metered usage value from the current billing period. At the interval level it will take the difference of the subscription usage and the metered usage to establish a Dynamic usage value.</a:t>
            </a:r>
          </a:p>
        </p:txBody>
      </p:sp>
      <p:pic>
        <p:nvPicPr>
          <p:cNvPr id="23" name="Picture 22">
            <a:extLst>
              <a:ext uri="{FF2B5EF4-FFF2-40B4-BE49-F238E27FC236}">
                <a16:creationId xmlns:a16="http://schemas.microsoft.com/office/drawing/2014/main" id="{05D1BFD8-4485-BDD7-F03E-70105BEABBF7}"/>
              </a:ext>
            </a:extLst>
          </p:cNvPr>
          <p:cNvPicPr>
            <a:picLocks noChangeAspect="1"/>
          </p:cNvPicPr>
          <p:nvPr/>
        </p:nvPicPr>
        <p:blipFill>
          <a:blip r:embed="rId2"/>
          <a:stretch>
            <a:fillRect/>
          </a:stretch>
        </p:blipFill>
        <p:spPr>
          <a:xfrm>
            <a:off x="539803" y="2089211"/>
            <a:ext cx="4561905" cy="790476"/>
          </a:xfrm>
          <a:prstGeom prst="rect">
            <a:avLst/>
          </a:prstGeom>
          <a:ln>
            <a:noFill/>
          </a:ln>
          <a:effectLst>
            <a:outerShdw blurRad="292100" dist="139700" dir="2700000" algn="tl" rotWithShape="0">
              <a:srgbClr val="333333">
                <a:alpha val="65000"/>
              </a:srgbClr>
            </a:outerShdw>
          </a:effectLst>
        </p:spPr>
      </p:pic>
      <p:sp>
        <p:nvSpPr>
          <p:cNvPr id="24" name="TextBox 23">
            <a:extLst>
              <a:ext uri="{FF2B5EF4-FFF2-40B4-BE49-F238E27FC236}">
                <a16:creationId xmlns:a16="http://schemas.microsoft.com/office/drawing/2014/main" id="{205658E5-A478-C41B-EFD6-666ED3BF4418}"/>
              </a:ext>
            </a:extLst>
          </p:cNvPr>
          <p:cNvSpPr txBox="1"/>
          <p:nvPr/>
        </p:nvSpPr>
        <p:spPr>
          <a:xfrm>
            <a:off x="539803" y="4119717"/>
            <a:ext cx="10619255" cy="1477328"/>
          </a:xfrm>
          <a:prstGeom prst="rect">
            <a:avLst/>
          </a:prstGeom>
          <a:noFill/>
        </p:spPr>
        <p:txBody>
          <a:bodyPr wrap="square" rtlCol="0">
            <a:spAutoFit/>
          </a:bodyPr>
          <a:lstStyle/>
          <a:p>
            <a:r>
              <a:rPr lang="en-US" b="1">
                <a:latin typeface="Open Sans" pitchFamily="2" charset="0"/>
                <a:ea typeface="Open Sans" pitchFamily="2" charset="0"/>
                <a:cs typeface="Open Sans" pitchFamily="2" charset="0"/>
              </a:rPr>
              <a:t>Flexible Pricing</a:t>
            </a:r>
          </a:p>
          <a:p>
            <a:r>
              <a:rPr lang="en-US">
                <a:latin typeface="Open Sans" pitchFamily="2" charset="0"/>
                <a:ea typeface="Open Sans" pitchFamily="2" charset="0"/>
                <a:cs typeface="Open Sans" pitchFamily="2" charset="0"/>
              </a:rPr>
              <a:t>Shadow billing will use a “Subscription rate” and a “Dynamic rate” to simulate a customer's charges and credits. Subscription rate will be determined based on the OAT pricing for the current month, and a Dynamic rate will be derived from day ahead market pricing. This will help guide customers on when to shift load. Day ahead pricing can be found </a:t>
            </a:r>
            <a:r>
              <a:rPr lang="en-US" u="sng">
                <a:latin typeface="Open Sans" pitchFamily="2" charset="0"/>
                <a:ea typeface="Open Sans" pitchFamily="2" charset="0"/>
                <a:cs typeface="Open Sans" pitchFamily="2" charset="0"/>
              </a:rPr>
              <a:t>here</a:t>
            </a:r>
            <a:r>
              <a:rPr lang="en-US">
                <a:latin typeface="Open Sans" pitchFamily="2" charset="0"/>
                <a:ea typeface="Open Sans" pitchFamily="2" charset="0"/>
                <a:cs typeface="Open Sans" pitchFamily="2" charset="0"/>
              </a:rPr>
              <a:t> (include link)</a:t>
            </a:r>
          </a:p>
        </p:txBody>
      </p:sp>
      <p:pic>
        <p:nvPicPr>
          <p:cNvPr id="25" name="Picture 24">
            <a:extLst>
              <a:ext uri="{FF2B5EF4-FFF2-40B4-BE49-F238E27FC236}">
                <a16:creationId xmlns:a16="http://schemas.microsoft.com/office/drawing/2014/main" id="{D225131D-8B9B-7052-A311-3DBF71C4A185}"/>
              </a:ext>
            </a:extLst>
          </p:cNvPr>
          <p:cNvPicPr>
            <a:picLocks noChangeAspect="1"/>
          </p:cNvPicPr>
          <p:nvPr/>
        </p:nvPicPr>
        <p:blipFill>
          <a:blip r:embed="rId3"/>
          <a:stretch>
            <a:fillRect/>
          </a:stretch>
        </p:blipFill>
        <p:spPr>
          <a:xfrm>
            <a:off x="666654" y="5626547"/>
            <a:ext cx="9028571" cy="761905"/>
          </a:xfrm>
          <a:prstGeom prst="rect">
            <a:avLst/>
          </a:prstGeom>
          <a:ln>
            <a:noFill/>
          </a:ln>
          <a:effectLst>
            <a:outerShdw blurRad="292100" dist="139700" dir="2700000" algn="tl" rotWithShape="0">
              <a:srgbClr val="333333">
                <a:alpha val="65000"/>
              </a:srgbClr>
            </a:outerShdw>
          </a:effectLst>
        </p:spPr>
      </p:pic>
      <p:pic>
        <p:nvPicPr>
          <p:cNvPr id="4" name="Picture 3">
            <a:extLst>
              <a:ext uri="{FF2B5EF4-FFF2-40B4-BE49-F238E27FC236}">
                <a16:creationId xmlns:a16="http://schemas.microsoft.com/office/drawing/2014/main" id="{5A0ECD24-7E18-23A8-4E4C-9EA7863DAB70}"/>
              </a:ext>
            </a:extLst>
          </p:cNvPr>
          <p:cNvPicPr>
            <a:picLocks noChangeAspect="1"/>
          </p:cNvPicPr>
          <p:nvPr/>
        </p:nvPicPr>
        <p:blipFill>
          <a:blip r:embed="rId4"/>
          <a:stretch>
            <a:fillRect/>
          </a:stretch>
        </p:blipFill>
        <p:spPr>
          <a:xfrm>
            <a:off x="539803" y="3099702"/>
            <a:ext cx="10200000" cy="800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74636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95B87-AB39-9ED5-8564-5937B44FCFC7}"/>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30B787DF-0E2C-AF24-6C5E-97246E8717EE}"/>
              </a:ext>
            </a:extLst>
          </p:cNvPr>
          <p:cNvSpPr>
            <a:spLocks noGrp="1"/>
          </p:cNvSpPr>
          <p:nvPr>
            <p:ph type="sldNum" sz="quarter" idx="12"/>
          </p:nvPr>
        </p:nvSpPr>
        <p:spPr>
          <a:xfrm>
            <a:off x="11304231" y="6374108"/>
            <a:ext cx="68876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4BA17-8AE8-4651-9FD9-8589E5D42325}" type="slidenum">
              <a:rPr kumimoji="0" lang="en-US" sz="1200" b="1" i="0" u="none" strike="noStrike" kern="1200" cap="none" spc="0" normalizeH="0" baseline="0" noProof="0" smtClean="0">
                <a:ln>
                  <a:noFill/>
                </a:ln>
                <a:solidFill>
                  <a:srgbClr val="FFFFFF">
                    <a:lumMod val="50000"/>
                  </a:srgbClr>
                </a:solidFill>
                <a:effectLst/>
                <a:uLnTx/>
                <a:uFillTx/>
                <a:latin typeface="Segoe UI Semibold" panose="020B0702040204020203" pitchFamily="34" charset="0"/>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a:ln>
                <a:noFill/>
              </a:ln>
              <a:solidFill>
                <a:srgbClr val="FFFFFF">
                  <a:lumMod val="50000"/>
                </a:srgbClr>
              </a:solidFill>
              <a:effectLst/>
              <a:uLnTx/>
              <a:uFillTx/>
              <a:latin typeface="Segoe UI Semibold" panose="020B0702040204020203" pitchFamily="34" charset="0"/>
              <a:cs typeface="Segoe UI" panose="020B0502040204020203" pitchFamily="34" charset="0"/>
            </a:endParaRPr>
          </a:p>
        </p:txBody>
      </p:sp>
      <p:sp>
        <p:nvSpPr>
          <p:cNvPr id="6" name="Title 1">
            <a:extLst>
              <a:ext uri="{FF2B5EF4-FFF2-40B4-BE49-F238E27FC236}">
                <a16:creationId xmlns:a16="http://schemas.microsoft.com/office/drawing/2014/main" id="{5859A275-72EE-8B66-ECFB-9D32DF03A27F}"/>
              </a:ext>
            </a:extLst>
          </p:cNvPr>
          <p:cNvSpPr txBox="1">
            <a:spLocks/>
          </p:cNvSpPr>
          <p:nvPr/>
        </p:nvSpPr>
        <p:spPr>
          <a:xfrm>
            <a:off x="432000" y="432000"/>
            <a:ext cx="11329200" cy="432000"/>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a:lstStyle>
          <a:p>
            <a:r>
              <a:rPr lang="en-US" b="1"/>
              <a:t>Flexible Pricing Rate Shadow Billing</a:t>
            </a:r>
          </a:p>
        </p:txBody>
      </p:sp>
      <p:sp>
        <p:nvSpPr>
          <p:cNvPr id="9" name="TextBox 8">
            <a:extLst>
              <a:ext uri="{FF2B5EF4-FFF2-40B4-BE49-F238E27FC236}">
                <a16:creationId xmlns:a16="http://schemas.microsoft.com/office/drawing/2014/main" id="{3C194C05-D881-FE39-C3D7-A6552EE9DA83}"/>
              </a:ext>
            </a:extLst>
          </p:cNvPr>
          <p:cNvSpPr txBox="1"/>
          <p:nvPr/>
        </p:nvSpPr>
        <p:spPr>
          <a:xfrm>
            <a:off x="432000" y="845892"/>
            <a:ext cx="10619255" cy="1754326"/>
          </a:xfrm>
          <a:prstGeom prst="rect">
            <a:avLst/>
          </a:prstGeom>
          <a:noFill/>
        </p:spPr>
        <p:txBody>
          <a:bodyPr wrap="square" rtlCol="0">
            <a:spAutoFit/>
          </a:bodyPr>
          <a:lstStyle/>
          <a:p>
            <a:r>
              <a:rPr lang="en-US" b="1">
                <a:latin typeface="Open Sans" pitchFamily="2" charset="0"/>
                <a:ea typeface="Open Sans" pitchFamily="2" charset="0"/>
                <a:cs typeface="Open Sans" pitchFamily="2" charset="0"/>
              </a:rPr>
              <a:t>Applying pricing to usage</a:t>
            </a:r>
          </a:p>
          <a:p>
            <a:r>
              <a:rPr lang="en-US">
                <a:latin typeface="Open Sans" pitchFamily="2" charset="0"/>
                <a:ea typeface="Open Sans" pitchFamily="2" charset="0"/>
                <a:cs typeface="Open Sans" pitchFamily="2" charset="0"/>
              </a:rPr>
              <a:t>Shadow billing will assess charges at the interval level to both the Subscription usage and the Dynamic usage. </a:t>
            </a:r>
          </a:p>
          <a:p>
            <a:r>
              <a:rPr lang="en-US">
                <a:latin typeface="Open Sans" pitchFamily="2" charset="0"/>
                <a:ea typeface="Open Sans" pitchFamily="2" charset="0"/>
                <a:cs typeface="Open Sans" pitchFamily="2" charset="0"/>
              </a:rPr>
              <a:t>During intervals where the customers’ dynamic usage is less than the subscription usage, the shadow bill will charge the customers the subscription kWh x subscription price and CREDIT the customer the dynamic kWh x dynamic price for that interval.</a:t>
            </a:r>
          </a:p>
        </p:txBody>
      </p:sp>
      <p:pic>
        <p:nvPicPr>
          <p:cNvPr id="14" name="Picture 13">
            <a:extLst>
              <a:ext uri="{FF2B5EF4-FFF2-40B4-BE49-F238E27FC236}">
                <a16:creationId xmlns:a16="http://schemas.microsoft.com/office/drawing/2014/main" id="{EEE9B351-FD13-2282-AD4C-CD8474319C9A}"/>
              </a:ext>
            </a:extLst>
          </p:cNvPr>
          <p:cNvPicPr>
            <a:picLocks noChangeAspect="1"/>
          </p:cNvPicPr>
          <p:nvPr/>
        </p:nvPicPr>
        <p:blipFill>
          <a:blip r:embed="rId2"/>
          <a:stretch>
            <a:fillRect/>
          </a:stretch>
        </p:blipFill>
        <p:spPr>
          <a:xfrm>
            <a:off x="432000" y="2582110"/>
            <a:ext cx="10209524" cy="1342857"/>
          </a:xfrm>
          <a:prstGeom prst="rect">
            <a:avLst/>
          </a:prstGeom>
          <a:ln>
            <a:noFill/>
          </a:ln>
          <a:effectLst>
            <a:outerShdw blurRad="292100" dist="139700" dir="2700000" algn="tl" rotWithShape="0">
              <a:srgbClr val="333333">
                <a:alpha val="65000"/>
              </a:srgbClr>
            </a:outerShdw>
          </a:effectLst>
        </p:spPr>
      </p:pic>
      <p:sp>
        <p:nvSpPr>
          <p:cNvPr id="17" name="TextBox 16">
            <a:extLst>
              <a:ext uri="{FF2B5EF4-FFF2-40B4-BE49-F238E27FC236}">
                <a16:creationId xmlns:a16="http://schemas.microsoft.com/office/drawing/2014/main" id="{AE53AD99-4848-3FF5-84B8-AD934B0427DE}"/>
              </a:ext>
            </a:extLst>
          </p:cNvPr>
          <p:cNvSpPr txBox="1"/>
          <p:nvPr/>
        </p:nvSpPr>
        <p:spPr>
          <a:xfrm>
            <a:off x="431999" y="4031647"/>
            <a:ext cx="10619255" cy="923330"/>
          </a:xfrm>
          <a:prstGeom prst="rect">
            <a:avLst/>
          </a:prstGeom>
          <a:noFill/>
        </p:spPr>
        <p:txBody>
          <a:bodyPr wrap="square" rtlCol="0">
            <a:spAutoFit/>
          </a:bodyPr>
          <a:lstStyle/>
          <a:p>
            <a:r>
              <a:rPr lang="en-US">
                <a:latin typeface="Open Sans" pitchFamily="2" charset="0"/>
                <a:ea typeface="Open Sans" pitchFamily="2" charset="0"/>
                <a:cs typeface="Open Sans" pitchFamily="2" charset="0"/>
              </a:rPr>
              <a:t>During intervals where the customers’ dynamic usage is greater than the subscription usage, the customer will charge the customers subscription kWh x subscription price and DEBIT the customer the dynamic kWh x dynamic price for that interval</a:t>
            </a:r>
          </a:p>
        </p:txBody>
      </p:sp>
      <p:pic>
        <p:nvPicPr>
          <p:cNvPr id="19" name="Picture 18">
            <a:extLst>
              <a:ext uri="{FF2B5EF4-FFF2-40B4-BE49-F238E27FC236}">
                <a16:creationId xmlns:a16="http://schemas.microsoft.com/office/drawing/2014/main" id="{80F3405F-9801-C8A5-A0AF-B86992D54B98}"/>
              </a:ext>
            </a:extLst>
          </p:cNvPr>
          <p:cNvPicPr>
            <a:picLocks noChangeAspect="1"/>
          </p:cNvPicPr>
          <p:nvPr/>
        </p:nvPicPr>
        <p:blipFill>
          <a:blip r:embed="rId3"/>
          <a:stretch>
            <a:fillRect/>
          </a:stretch>
        </p:blipFill>
        <p:spPr>
          <a:xfrm>
            <a:off x="431999" y="4955806"/>
            <a:ext cx="10219048" cy="137142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2731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8FC37-2A16-E24C-3436-48411D87E16A}"/>
            </a:ext>
          </a:extLst>
        </p:cNvPr>
        <p:cNvGrpSpPr/>
        <p:nvPr/>
      </p:nvGrpSpPr>
      <p:grpSpPr>
        <a:xfrm>
          <a:off x="0" y="0"/>
          <a:ext cx="0" cy="0"/>
          <a:chOff x="0" y="0"/>
          <a:chExt cx="0" cy="0"/>
        </a:xfrm>
      </p:grpSpPr>
      <p:sp>
        <p:nvSpPr>
          <p:cNvPr id="3" name="Slide Number Placeholder 3">
            <a:extLst>
              <a:ext uri="{FF2B5EF4-FFF2-40B4-BE49-F238E27FC236}">
                <a16:creationId xmlns:a16="http://schemas.microsoft.com/office/drawing/2014/main" id="{9A5FEE7D-FCB3-04B0-89A2-CEBFDB30F0CA}"/>
              </a:ext>
            </a:extLst>
          </p:cNvPr>
          <p:cNvSpPr>
            <a:spLocks noGrp="1"/>
          </p:cNvSpPr>
          <p:nvPr>
            <p:ph type="sldNum" sz="quarter" idx="12"/>
          </p:nvPr>
        </p:nvSpPr>
        <p:spPr>
          <a:xfrm>
            <a:off x="11304231" y="6374108"/>
            <a:ext cx="68876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4BA17-8AE8-4651-9FD9-8589E5D42325}" type="slidenum">
              <a:rPr kumimoji="0" lang="en-US" sz="1200" b="1" i="0" u="none" strike="noStrike" kern="1200" cap="none" spc="0" normalizeH="0" baseline="0" noProof="0" smtClean="0">
                <a:ln>
                  <a:noFill/>
                </a:ln>
                <a:solidFill>
                  <a:srgbClr val="FFFFFF">
                    <a:lumMod val="50000"/>
                  </a:srgbClr>
                </a:solidFill>
                <a:effectLst/>
                <a:uLnTx/>
                <a:uFillTx/>
                <a:latin typeface="Segoe UI Semibold" panose="020B0702040204020203" pitchFamily="34" charset="0"/>
                <a:cs typeface="Segoe UI" panose="020B05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a:ln>
                <a:noFill/>
              </a:ln>
              <a:solidFill>
                <a:srgbClr val="FFFFFF">
                  <a:lumMod val="50000"/>
                </a:srgbClr>
              </a:solidFill>
              <a:effectLst/>
              <a:uLnTx/>
              <a:uFillTx/>
              <a:latin typeface="Segoe UI Semibold" panose="020B0702040204020203" pitchFamily="34" charset="0"/>
              <a:cs typeface="Segoe UI" panose="020B0502040204020203" pitchFamily="34" charset="0"/>
            </a:endParaRPr>
          </a:p>
        </p:txBody>
      </p:sp>
      <p:sp>
        <p:nvSpPr>
          <p:cNvPr id="6" name="Title 1">
            <a:extLst>
              <a:ext uri="{FF2B5EF4-FFF2-40B4-BE49-F238E27FC236}">
                <a16:creationId xmlns:a16="http://schemas.microsoft.com/office/drawing/2014/main" id="{3FDC05A9-A23B-5ECC-4717-C5014A66776C}"/>
              </a:ext>
            </a:extLst>
          </p:cNvPr>
          <p:cNvSpPr txBox="1">
            <a:spLocks/>
          </p:cNvSpPr>
          <p:nvPr/>
        </p:nvSpPr>
        <p:spPr>
          <a:xfrm>
            <a:off x="432000" y="432000"/>
            <a:ext cx="11329200" cy="432000"/>
          </a:xfrm>
          <a:prstGeom prst="rect">
            <a:avLst/>
          </a:prstGeom>
        </p:spPr>
        <p:txBody>
          <a:bodyPr/>
          <a:lstStyle>
            <a:lvl1pPr algn="l" defTabSz="914400" rtl="0" eaLnBrk="1" latinLnBrk="0" hangingPunct="1">
              <a:lnSpc>
                <a:spcPct val="90000"/>
              </a:lnSpc>
              <a:spcBef>
                <a:spcPct val="0"/>
              </a:spcBef>
              <a:buNone/>
              <a:defRPr sz="2800" kern="1200">
                <a:solidFill>
                  <a:schemeClr val="tx1"/>
                </a:solidFill>
                <a:latin typeface="Segoe UI Light" panose="020B0502040204020203" pitchFamily="34" charset="0"/>
                <a:ea typeface="+mj-ea"/>
                <a:cs typeface="+mj-cs"/>
              </a:defRPr>
            </a:lvl1pPr>
          </a:lstStyle>
          <a:p>
            <a:r>
              <a:rPr lang="en-US" b="1"/>
              <a:t>Flexible Pricing Rate Shadow Billing</a:t>
            </a:r>
          </a:p>
        </p:txBody>
      </p:sp>
      <p:sp>
        <p:nvSpPr>
          <p:cNvPr id="9" name="TextBox 8">
            <a:extLst>
              <a:ext uri="{FF2B5EF4-FFF2-40B4-BE49-F238E27FC236}">
                <a16:creationId xmlns:a16="http://schemas.microsoft.com/office/drawing/2014/main" id="{BB7356D6-61CB-A86F-EF4F-4A38A69DF104}"/>
              </a:ext>
            </a:extLst>
          </p:cNvPr>
          <p:cNvSpPr txBox="1"/>
          <p:nvPr/>
        </p:nvSpPr>
        <p:spPr>
          <a:xfrm>
            <a:off x="432000" y="1061892"/>
            <a:ext cx="10619255" cy="4355551"/>
          </a:xfrm>
          <a:prstGeom prst="rect">
            <a:avLst/>
          </a:prstGeom>
          <a:noFill/>
        </p:spPr>
        <p:txBody>
          <a:bodyPr wrap="square" rtlCol="0">
            <a:spAutoFit/>
          </a:bodyPr>
          <a:lstStyle/>
          <a:p>
            <a:r>
              <a:rPr lang="en-US" b="1">
                <a:latin typeface="Open Sans" pitchFamily="2" charset="0"/>
                <a:ea typeface="Open Sans" pitchFamily="2" charset="0"/>
                <a:cs typeface="Open Sans" pitchFamily="2" charset="0"/>
              </a:rPr>
              <a:t>12-month Participation period</a:t>
            </a:r>
          </a:p>
          <a:p>
            <a:pPr marL="0" marR="0">
              <a:lnSpc>
                <a:spcPct val="115000"/>
              </a:lnSpc>
              <a:spcAft>
                <a:spcPts val="800"/>
              </a:spcAft>
              <a:buNone/>
            </a:pPr>
            <a:r>
              <a:rPr lang="en-US">
                <a:latin typeface="Open Sans" pitchFamily="2" charset="0"/>
                <a:ea typeface="Open Sans" pitchFamily="2" charset="0"/>
                <a:cs typeface="Open Sans" pitchFamily="2" charset="0"/>
              </a:rPr>
              <a:t>Shadow billing will occur monthly for 12 months. At the end of the 12 months SCE will compare the OAT to the shadow bill. If the shadow billing results in the customer earning savings on the Flexible Pricing rate, a credit will be applied directly to the customer’s bill. If the comparison results in the customer not benefitting on the Flexible Pricing rate, no additional charges will be assessed. After the 12 months the customer will start a new 12-month participation period, and this will repeat until the end of the pilot’s duration period. Customers may elect to opt-out from the program at any time.  There is no minimum time commitment. Customers can opt out by contacting SCE directly or their Automation Service Provider and opt-out will typically be processed within 1 to 2 billing periods. </a:t>
            </a:r>
          </a:p>
          <a:p>
            <a:pPr marL="0" marR="0">
              <a:lnSpc>
                <a:spcPct val="115000"/>
              </a:lnSpc>
              <a:spcAft>
                <a:spcPts val="800"/>
              </a:spcAft>
            </a:pPr>
            <a:r>
              <a:rPr lang="en-US" sz="1800" kern="100">
                <a:effectLst/>
                <a:latin typeface="Aptos" panose="020B0004020202020204" pitchFamily="34" charset="0"/>
                <a:ea typeface="Aptos" panose="020B0004020202020204" pitchFamily="34" charset="0"/>
                <a:cs typeface="Arial" panose="020B0604020202020204" pitchFamily="34" charset="0"/>
              </a:rPr>
              <a:t>Opt-outs before the end of the 12-month participation period will have their credits if any, applied based on the number of months the customer participated in the pilot. </a:t>
            </a:r>
          </a:p>
          <a:p>
            <a:endParaRPr lang="en-US" b="1">
              <a:latin typeface="Open Sans" pitchFamily="2" charset="0"/>
              <a:ea typeface="Open Sans" pitchFamily="2" charset="0"/>
              <a:cs typeface="Open Sans" pitchFamily="2" charset="0"/>
            </a:endParaRPr>
          </a:p>
        </p:txBody>
      </p:sp>
      <p:sp>
        <p:nvSpPr>
          <p:cNvPr id="4" name="TextBox 3">
            <a:extLst>
              <a:ext uri="{FF2B5EF4-FFF2-40B4-BE49-F238E27FC236}">
                <a16:creationId xmlns:a16="http://schemas.microsoft.com/office/drawing/2014/main" id="{4F54AB85-32A2-771B-4839-B31FCE2269B3}"/>
              </a:ext>
            </a:extLst>
          </p:cNvPr>
          <p:cNvSpPr txBox="1"/>
          <p:nvPr/>
        </p:nvSpPr>
        <p:spPr>
          <a:xfrm>
            <a:off x="432000" y="5078432"/>
            <a:ext cx="10274710" cy="1200329"/>
          </a:xfrm>
          <a:prstGeom prst="rect">
            <a:avLst/>
          </a:prstGeom>
          <a:noFill/>
        </p:spPr>
        <p:txBody>
          <a:bodyPr wrap="square">
            <a:spAutoFit/>
          </a:bodyPr>
          <a:lstStyle/>
          <a:p>
            <a:r>
              <a:rPr lang="en-US">
                <a:latin typeface="Open Sans" pitchFamily="2" charset="0"/>
                <a:ea typeface="Open Sans" pitchFamily="2" charset="0"/>
                <a:cs typeface="Open Sans" pitchFamily="2" charset="0"/>
              </a:rPr>
              <a:t>Customers Participation Period may be shorter than 12 months if the customer is a Net Energy Metering (NEM) or Net Billing Tariff (NBT) customer and their account experiences a true-up.  In that case the customer will also true-up on the Flexible Pricing Rate pilot in that same bill period.</a:t>
            </a:r>
          </a:p>
        </p:txBody>
      </p:sp>
    </p:spTree>
    <p:extLst>
      <p:ext uri="{BB962C8B-B14F-4D97-AF65-F5344CB8AC3E}">
        <p14:creationId xmlns:p14="http://schemas.microsoft.com/office/powerpoint/2010/main" val="303985408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zrAPrYoqT5muJr2yo1jXSQ"/>
</p:tagLst>
</file>

<file path=ppt/theme/theme1.xml><?xml version="1.0" encoding="utf-8"?>
<a:theme xmlns:a="http://schemas.openxmlformats.org/drawingml/2006/main" name="SCE 4x3 Template_Whi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2.xml><?xml version="1.0" encoding="utf-8"?>
<a:theme xmlns:a="http://schemas.openxmlformats.org/drawingml/2006/main" name="1_SCE 4x3 Template_Whi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3.xml><?xml version="1.0" encoding="utf-8"?>
<a:theme xmlns:a="http://schemas.openxmlformats.org/drawingml/2006/main" name="SCE 4x3 Template_Whi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4.xml><?xml version="1.0" encoding="utf-8"?>
<a:theme xmlns:a="http://schemas.openxmlformats.org/drawingml/2006/main" name="SCE 4x3 White Template_External Use">
  <a:themeElements>
    <a:clrScheme name="EIX">
      <a:dk1>
        <a:sysClr val="windowText" lastClr="000000"/>
      </a:dk1>
      <a:lt1>
        <a:srgbClr val="FFFFFF"/>
      </a:lt1>
      <a:dk2>
        <a:srgbClr val="006CB5"/>
      </a:dk2>
      <a:lt2>
        <a:srgbClr val="D9D9D9"/>
      </a:lt2>
      <a:accent1>
        <a:srgbClr val="00705C"/>
      </a:accent1>
      <a:accent2>
        <a:srgbClr val="006CB5"/>
      </a:accent2>
      <a:accent3>
        <a:srgbClr val="7C7D80"/>
      </a:accent3>
      <a:accent4>
        <a:srgbClr val="FFD151"/>
      </a:accent4>
      <a:accent5>
        <a:srgbClr val="6699C8"/>
      </a:accent5>
      <a:accent6>
        <a:srgbClr val="558170"/>
      </a:accent6>
      <a:hlink>
        <a:srgbClr val="658691"/>
      </a:hlink>
      <a:folHlink>
        <a:srgbClr val="BC4036"/>
      </a:folHlink>
    </a:clrScheme>
    <a:fontScheme name="EIX">
      <a:majorFont>
        <a:latin typeface="Segoe UI Light"/>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C0307C9-2219-4EFA-B10B-88D6016BF701}" vid="{7C2068EE-1D9A-4290-9C46-E0FF4026DCE9}"/>
    </a:ext>
  </a:extLst>
</a:theme>
</file>

<file path=ppt/theme/theme5.xml><?xml version="1.0" encoding="utf-8"?>
<a:theme xmlns:a="http://schemas.openxmlformats.org/drawingml/2006/main" name="1_SCE 4x3 Template_White">
  <a:themeElements>
    <a:clrScheme name="Custom 1">
      <a:dk1>
        <a:sysClr val="windowText" lastClr="000000"/>
      </a:dk1>
      <a:lt1>
        <a:sysClr val="window" lastClr="FFFFFF"/>
      </a:lt1>
      <a:dk2>
        <a:srgbClr val="707372"/>
      </a:dk2>
      <a:lt2>
        <a:srgbClr val="E7E6E6"/>
      </a:lt2>
      <a:accent1>
        <a:srgbClr val="006269"/>
      </a:accent1>
      <a:accent2>
        <a:srgbClr val="FFB25B"/>
      </a:accent2>
      <a:accent3>
        <a:srgbClr val="B1B3B3"/>
      </a:accent3>
      <a:accent4>
        <a:srgbClr val="FED141"/>
      </a:accent4>
      <a:accent5>
        <a:srgbClr val="00A9E1"/>
      </a:accent5>
      <a:accent6>
        <a:srgbClr val="00664F"/>
      </a:accent6>
      <a:hlink>
        <a:srgbClr val="0563C1"/>
      </a:hlink>
      <a:folHlink>
        <a:srgbClr val="954F72"/>
      </a:folHlink>
    </a:clrScheme>
    <a:fontScheme name="Segou UI">
      <a:majorFont>
        <a:latin typeface="Segoe UI Semibold"/>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and Guidelines.potx" id="{30045ACF-AAE3-460A-9933-965EF3C49868}" vid="{329C0C72-CDA0-4F4F-BD5A-8598C0C0A67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45da448-bf9c-43e8-8676-7e88d583ded9" xsi:nil="true"/>
    <SharedWithUsers xmlns="a65419f7-f50e-46de-bbc6-58b4f2fa9595">
      <UserInfo>
        <DisplayName>Daniel Stevens</DisplayName>
        <AccountId>58</AccountId>
        <AccountType/>
      </UserInfo>
      <UserInfo>
        <DisplayName>Edwin Lanfranco</DisplayName>
        <AccountId>70</AccountId>
        <AccountType/>
      </UserInfo>
      <UserInfo>
        <DisplayName>Melinda Terry</DisplayName>
        <AccountId>55</AccountId>
        <AccountType/>
      </UserInfo>
      <UserInfo>
        <DisplayName>Project Management SLA Owners</DisplayName>
        <AccountId>87</AccountId>
        <AccountType/>
      </UserInfo>
      <UserInfo>
        <DisplayName>Project Management SLA Members</DisplayName>
        <AccountId>88</AccountId>
        <AccountType/>
      </UserInfo>
      <UserInfo>
        <DisplayName>John Luttrell</DisplayName>
        <AccountId>208</AccountId>
        <AccountType/>
      </UserInfo>
      <UserInfo>
        <DisplayName>Sheila Markoff</DisplayName>
        <AccountId>117</AccountId>
        <AccountType/>
      </UserInfo>
      <UserInfo>
        <DisplayName>Wendy Ethier</DisplayName>
        <AccountId>116</AccountId>
        <AccountType/>
      </UserInfo>
      <UserInfo>
        <DisplayName>Streetlight Unmetered Billing Members</DisplayName>
        <AccountId>82</AccountId>
        <AccountType/>
      </UserInfo>
      <UserInfo>
        <DisplayName>Valerie Zengler</DisplayName>
        <AccountId>176</AccountId>
        <AccountType/>
      </UserInfo>
      <UserInfo>
        <DisplayName>John E Davis</DisplayName>
        <AccountId>218</AccountId>
        <AccountType/>
      </UserInfo>
      <UserInfo>
        <DisplayName>Jason B Shea</DisplayName>
        <AccountId>219</AccountId>
        <AccountType/>
      </UserInfo>
      <UserInfo>
        <DisplayName>Sean Strauss</DisplayName>
        <AccountId>220</AccountId>
        <AccountType/>
      </UserInfo>
      <UserInfo>
        <DisplayName>Larry Lach</DisplayName>
        <AccountId>221</AccountId>
        <AccountType/>
      </UserInfo>
      <UserInfo>
        <DisplayName>Sherry Bautista</DisplayName>
        <AccountId>19</AccountId>
        <AccountType/>
      </UserInfo>
      <UserInfo>
        <DisplayName>Bianca Cerrato</DisplayName>
        <AccountId>222</AccountId>
        <AccountType/>
      </UserInfo>
      <UserInfo>
        <DisplayName>Lansing Chew</DisplayName>
        <AccountId>223</AccountId>
        <AccountType/>
      </UserInfo>
      <UserInfo>
        <DisplayName>Natalie P Mendez</DisplayName>
        <AccountId>224</AccountId>
        <AccountType/>
      </UserInfo>
      <UserInfo>
        <DisplayName>Regina Constine-Berdiel</DisplayName>
        <AccountId>44</AccountId>
        <AccountType/>
      </UserInfo>
      <UserInfo>
        <DisplayName>Allan Ungab</DisplayName>
        <AccountId>225</AccountId>
        <AccountType/>
      </UserInfo>
      <UserInfo>
        <DisplayName>Marolyn Myers</DisplayName>
        <AccountId>226</AccountId>
        <AccountType/>
      </UserInfo>
      <UserInfo>
        <DisplayName>Jaclyn Anderson</DisplayName>
        <AccountId>227</AccountId>
        <AccountType/>
      </UserInfo>
      <UserInfo>
        <DisplayName>Bibhush Ranjit</DisplayName>
        <AccountId>228</AccountId>
        <AccountType/>
      </UserInfo>
      <UserInfo>
        <DisplayName>Vincent Ng</DisplayName>
        <AccountId>62</AccountId>
        <AccountType/>
      </UserInfo>
      <UserInfo>
        <DisplayName>Kelly Ochsner</DisplayName>
        <AccountId>65</AccountId>
        <AccountType/>
      </UserInfo>
      <UserInfo>
        <DisplayName>Erin Garcia</DisplayName>
        <AccountId>229</AccountId>
        <AccountType/>
      </UserInfo>
      <UserInfo>
        <DisplayName>Cross Functional Projects Owners</DisplayName>
        <AccountId>68</AccountId>
        <AccountType/>
      </UserInfo>
      <UserInfo>
        <DisplayName>Lillian Morton</DisplayName>
        <AccountId>109</AccountId>
        <AccountType/>
      </UserInfo>
      <UserInfo>
        <DisplayName>Jim Wagnon</DisplayName>
        <AccountId>18</AccountId>
        <AccountType/>
      </UserInfo>
      <UserInfo>
        <DisplayName>Optimize Customer Transactions Owners</DisplayName>
        <AccountId>75</AccountId>
        <AccountType/>
      </UserInfo>
      <UserInfo>
        <DisplayName>David Northup</DisplayName>
        <AccountId>230</AccountId>
        <AccountType/>
      </UserInfo>
      <UserInfo>
        <DisplayName>Vidar Dallokken</DisplayName>
        <AccountId>231</AccountId>
        <AccountType/>
      </UserInfo>
      <UserInfo>
        <DisplayName>Dennis Chen</DisplayName>
        <AccountId>232</AccountId>
        <AccountType/>
      </UserInfo>
      <UserInfo>
        <DisplayName>Steve Norton</DisplayName>
        <AccountId>233</AccountId>
        <AccountType/>
      </UserInfo>
      <UserInfo>
        <DisplayName>Jonathan Van</DisplayName>
        <AccountId>234</AccountId>
        <AccountType/>
      </UserInfo>
      <UserInfo>
        <DisplayName>Ricardo Sanchez</DisplayName>
        <AccountId>235</AccountId>
        <AccountType/>
      </UserInfo>
      <UserInfo>
        <DisplayName>Streetlight Unmetered Billing Owners</DisplayName>
        <AccountId>81</AccountId>
        <AccountType/>
      </UserInfo>
      <UserInfo>
        <DisplayName>Venkata Reddy Kunam</DisplayName>
        <AccountId>245</AccountId>
        <AccountType/>
      </UserInfo>
      <UserInfo>
        <DisplayName>Maria Page</DisplayName>
        <AccountId>213</AccountId>
        <AccountType/>
      </UserInfo>
      <UserInfo>
        <DisplayName>Julia Marquez</DisplayName>
        <AccountId>106</AccountId>
        <AccountType/>
      </UserInfo>
      <UserInfo>
        <DisplayName>Colleen Davis</DisplayName>
        <AccountId>107</AccountId>
        <AccountType/>
      </UserInfo>
      <UserInfo>
        <DisplayName>Marie Saldibar</DisplayName>
        <AccountId>108</AccountId>
        <AccountType/>
      </UserInfo>
      <UserInfo>
        <DisplayName>Kathie Conaway</DisplayName>
        <AccountId>111</AccountId>
        <AccountType/>
      </UserInfo>
      <UserInfo>
        <DisplayName>Marilyn North</DisplayName>
        <AccountId>27</AccountId>
        <AccountType/>
      </UserInfo>
      <UserInfo>
        <DisplayName>Chezelle Seward</DisplayName>
        <AccountId>22</AccountId>
        <AccountType/>
      </UserInfo>
      <UserInfo>
        <DisplayName>NT AUTHORITY\authenticated users</DisplayName>
        <AccountId>33</AccountId>
        <AccountType/>
      </UserInfo>
      <UserInfo>
        <DisplayName>Kristen Small</DisplayName>
        <AccountId>61</AccountId>
        <AccountType/>
      </UserInfo>
      <UserInfo>
        <DisplayName>Sheila Murphy</DisplayName>
        <AccountId>112</AccountId>
        <AccountType/>
      </UserInfo>
      <UserInfo>
        <DisplayName>Patrice Smith Bradley</DisplayName>
        <AccountId>113</AccountId>
        <AccountType/>
      </UserInfo>
      <UserInfo>
        <DisplayName>Teri Williams</DisplayName>
        <AccountId>114</AccountId>
        <AccountType/>
      </UserInfo>
      <UserInfo>
        <DisplayName>Gina Leisure</DisplayName>
        <AccountId>194</AccountId>
        <AccountType/>
      </UserInfo>
      <UserInfo>
        <DisplayName>Renee Hu</DisplayName>
        <AccountId>28</AccountId>
        <AccountType/>
      </UserInfo>
      <UserInfo>
        <DisplayName>Joan Abbott</DisplayName>
        <AccountId>57</AccountId>
        <AccountType/>
      </UserInfo>
      <UserInfo>
        <DisplayName>Michael Salinas</DisplayName>
        <AccountId>217</AccountId>
        <AccountType/>
      </UserInfo>
      <UserInfo>
        <DisplayName>Olga Martinez</DisplayName>
        <AccountId>97</AccountId>
        <AccountType/>
      </UserInfo>
      <UserInfo>
        <DisplayName>Syd Nagoshi</DisplayName>
        <AccountId>56</AccountId>
        <AccountType/>
      </UserInfo>
      <UserInfo>
        <DisplayName>Jennifer Cornett</DisplayName>
        <AccountId>26</AccountId>
        <AccountType/>
      </UserInfo>
      <UserInfo>
        <DisplayName>Javier Lopez</DisplayName>
        <AccountId>34</AccountId>
        <AccountType/>
      </UserInfo>
      <UserInfo>
        <DisplayName>Krishnanunni Rayiramkandath</DisplayName>
        <AccountId>102</AccountId>
        <AccountType/>
      </UserInfo>
      <UserInfo>
        <DisplayName>Knowledge Management Owners</DisplayName>
        <AccountId>103</AccountId>
        <AccountType/>
      </UserInfo>
      <UserInfo>
        <DisplayName>CFP Moderators</DisplayName>
        <AccountId>32</AccountId>
        <AccountType/>
      </UserInfo>
      <UserInfo>
        <DisplayName>Ron Emord</DisplayName>
        <AccountId>115</AccountId>
        <AccountType/>
      </UserInfo>
      <UserInfo>
        <DisplayName>CS Data Breach Play Book Visitors</DisplayName>
        <AccountId>43</AccountId>
        <AccountType/>
      </UserInfo>
      <UserInfo>
        <DisplayName>Michael Quiroga</DisplayName>
        <AccountId>21</AccountId>
        <AccountType/>
      </UserInfo>
      <UserInfo>
        <DisplayName>Customer Transation Projects Moderators</DisplayName>
        <AccountId>38</AccountId>
        <AccountType/>
      </UserInfo>
      <UserInfo>
        <DisplayName>Marc Guirguis</DisplayName>
        <AccountId>39</AccountId>
        <AccountType/>
      </UserInfo>
      <UserInfo>
        <DisplayName>Danielle James</DisplayName>
        <AccountId>20</AccountId>
        <AccountType/>
      </UserInfo>
      <UserInfo>
        <DisplayName>Sean Wood</DisplayName>
        <AccountId>118</AccountId>
        <AccountType/>
      </UserInfo>
      <UserInfo>
        <DisplayName>Tasha Ross</DisplayName>
        <AccountId>119</AccountId>
        <AccountType/>
      </UserInfo>
      <UserInfo>
        <DisplayName>Patricia Jasso-Baltierra</DisplayName>
        <AccountId>120</AccountId>
        <AccountType/>
      </UserInfo>
      <UserInfo>
        <DisplayName>Rod Gomez</DisplayName>
        <AccountId>121</AccountId>
        <AccountType/>
      </UserInfo>
      <UserInfo>
        <DisplayName>Olivia Gonzalez</DisplayName>
        <AccountId>122</AccountId>
        <AccountType/>
      </UserInfo>
      <UserInfo>
        <DisplayName>Deborah Womack</DisplayName>
        <AccountId>188</AccountId>
        <AccountType/>
      </UserInfo>
      <UserInfo>
        <DisplayName>Caris Brummer</DisplayName>
        <AccountId>128</AccountId>
        <AccountType/>
      </UserInfo>
      <UserInfo>
        <DisplayName>Jeffrey W Klarich</DisplayName>
        <AccountId>197</AccountId>
        <AccountType/>
      </UserInfo>
      <UserInfo>
        <DisplayName>Raquel Gonzalez</DisplayName>
        <AccountId>215</AccountId>
        <AccountType/>
      </UserInfo>
      <UserInfo>
        <DisplayName>Frances Terrazas</DisplayName>
        <AccountId>282</AccountId>
        <AccountType/>
      </UserInfo>
      <UserInfo>
        <DisplayName>Shirley Fortuna</DisplayName>
        <AccountId>9844</AccountId>
        <AccountType/>
      </UserInfo>
      <UserInfo>
        <DisplayName>Arturo Godinez III</DisplayName>
        <AccountId>5926</AccountId>
        <AccountType/>
      </UserInfo>
      <UserInfo>
        <DisplayName>Eva Molnar</DisplayName>
        <AccountId>54</AccountId>
        <AccountType/>
      </UserInfo>
      <UserInfo>
        <DisplayName>Ofelia Rodriguez</DisplayName>
        <AccountId>3593</AccountId>
        <AccountType/>
      </UserInfo>
      <UserInfo>
        <DisplayName>Eduyng Castano</DisplayName>
        <AccountId>11377</AccountId>
        <AccountType/>
      </UserInfo>
      <UserInfo>
        <DisplayName>Alfred Ochoa</DisplayName>
        <AccountId>160</AccountId>
        <AccountType/>
      </UserInfo>
      <UserInfo>
        <DisplayName>James Navarrete</DisplayName>
        <AccountId>13297</AccountId>
        <AccountType/>
      </UserInfo>
      <UserInfo>
        <DisplayName>Jendy L Burchfield</DisplayName>
        <AccountId>20858</AccountId>
        <AccountType/>
      </UserInfo>
      <UserInfo>
        <DisplayName>Vasumathi Madhavan</DisplayName>
        <AccountId>1011</AccountId>
        <AccountType/>
      </UserInfo>
      <UserInfo>
        <DisplayName>Charlie Hu</DisplayName>
        <AccountId>162</AccountId>
        <AccountType/>
      </UserInfo>
      <UserInfo>
        <DisplayName>Marci Palmstrom</DisplayName>
        <AccountId>10740</AccountId>
        <AccountType/>
      </UserInfo>
      <UserInfo>
        <DisplayName>Martha Perez-Medina</DisplayName>
        <AccountId>885</AccountId>
        <AccountType/>
      </UserInfo>
      <UserInfo>
        <DisplayName>Jessica B Lim</DisplayName>
        <AccountId>41799</AccountId>
        <AccountType/>
      </UserInfo>
      <UserInfo>
        <DisplayName>Kelly Garcia</DisplayName>
        <AccountId>1950</AccountId>
        <AccountType/>
      </UserInfo>
      <UserInfo>
        <DisplayName>Ester Galvan</DisplayName>
        <AccountId>40434</AccountId>
        <AccountType/>
      </UserInfo>
      <UserInfo>
        <DisplayName>Christian Garcia</DisplayName>
        <AccountId>3569</AccountId>
        <AccountType/>
      </UserInfo>
      <UserInfo>
        <DisplayName>Grant Littman</DisplayName>
        <AccountId>586</AccountId>
        <AccountType/>
      </UserInfo>
      <UserInfo>
        <DisplayName>Linda Morales</DisplayName>
        <AccountId>17650</AccountId>
        <AccountType/>
      </UserInfo>
      <UserInfo>
        <DisplayName>Lee Morgan Darrington III</DisplayName>
        <AccountId>671</AccountId>
        <AccountType/>
      </UserInfo>
      <UserInfo>
        <DisplayName>Tara L Becnel</DisplayName>
        <AccountId>5487</AccountId>
        <AccountType/>
      </UserInfo>
      <UserInfo>
        <DisplayName>Michael B Williams</DisplayName>
        <AccountId>15015</AccountId>
        <AccountType/>
      </UserInfo>
      <UserInfo>
        <DisplayName>Kimberly L Ornelas</DisplayName>
        <AccountId>18373</AccountId>
        <AccountType/>
      </UserInfo>
      <UserInfo>
        <DisplayName>Dina Ducheny</DisplayName>
        <AccountId>11706</AccountId>
        <AccountType/>
      </UserInfo>
      <UserInfo>
        <DisplayName>Kristle Younger</DisplayName>
        <AccountId>855</AccountId>
        <AccountType/>
      </UserInfo>
      <UserInfo>
        <DisplayName>Danielle Manzano</DisplayName>
        <AccountId>3872</AccountId>
        <AccountType/>
      </UserInfo>
      <UserInfo>
        <DisplayName>Esther Ruiz-Muniz</DisplayName>
        <AccountId>3368</AccountId>
        <AccountType/>
      </UserInfo>
      <UserInfo>
        <DisplayName>Elisia Jones</DisplayName>
        <AccountId>6016</AccountId>
        <AccountType/>
      </UserInfo>
      <UserInfo>
        <DisplayName>John Vega</DisplayName>
        <AccountId>2661</AccountId>
        <AccountType/>
      </UserInfo>
      <UserInfo>
        <DisplayName>Peter R Giulioni Jr</DisplayName>
        <AccountId>18075</AccountId>
        <AccountType/>
      </UserInfo>
      <UserInfo>
        <DisplayName>Christian Gonzalez</DisplayName>
        <AccountId>4012</AccountId>
        <AccountType/>
      </UserInfo>
      <UserInfo>
        <DisplayName>Mirna Reyes</DisplayName>
        <AccountId>771</AccountId>
        <AccountType/>
      </UserInfo>
      <UserInfo>
        <DisplayName>Scott Slape</DisplayName>
        <AccountId>7312</AccountId>
        <AccountType/>
      </UserInfo>
      <UserInfo>
        <DisplayName>Rene Valencia</DisplayName>
        <AccountId>6990</AccountId>
        <AccountType/>
      </UserInfo>
      <UserInfo>
        <DisplayName>Danny Haas</DisplayName>
        <AccountId>2319</AccountId>
        <AccountType/>
      </UserInfo>
      <UserInfo>
        <DisplayName>Mugdha Garde</DisplayName>
        <AccountId>18525</AccountId>
        <AccountType/>
      </UserInfo>
      <UserInfo>
        <DisplayName>Tanja Ripley</DisplayName>
        <AccountId>7434</AccountId>
        <AccountType/>
      </UserInfo>
      <UserInfo>
        <DisplayName>Norbert Ting</DisplayName>
        <AccountId>6345</AccountId>
        <AccountType/>
      </UserInfo>
      <UserInfo>
        <DisplayName>Alondra Young</DisplayName>
        <AccountId>4217</AccountId>
        <AccountType/>
      </UserInfo>
      <UserInfo>
        <DisplayName>Joseph Browning</DisplayName>
        <AccountId>6851</AccountId>
        <AccountType/>
      </UserInfo>
      <UserInfo>
        <DisplayName>Andre Ramirez</DisplayName>
        <AccountId>1661</AccountId>
        <AccountType/>
      </UserInfo>
      <UserInfo>
        <DisplayName>Angela Atilano</DisplayName>
        <AccountId>9476</AccountId>
        <AccountType/>
      </UserInfo>
      <UserInfo>
        <DisplayName>Nancy Gonzalez</DisplayName>
        <AccountId>3833</AccountId>
        <AccountType/>
      </UserInfo>
      <UserInfo>
        <DisplayName>Chanel Parson</DisplayName>
        <AccountId>11543</AccountId>
        <AccountType/>
      </UserInfo>
      <UserInfo>
        <DisplayName>Erika Pena</DisplayName>
        <AccountId>4988</AccountId>
        <AccountType/>
      </UserInfo>
    </SharedWithUsers>
    <lcf76f155ced4ddcb4097134ff3c332f xmlns="07562b5c-4710-46bc-b37d-a61efb3adc8b">
      <Terms xmlns="http://schemas.microsoft.com/office/infopath/2007/PartnerControls"/>
    </lcf76f155ced4ddcb4097134ff3c332f>
    <Thumbnail xmlns="07562b5c-4710-46bc-b37d-a61efb3adc8b" xsi:nil="true"/>
    <DocumentType xmlns="07562b5c-4710-46bc-b37d-a61efb3adc8b" xsi:nil="true"/>
    <Thumbnail2 xmlns="07562b5c-4710-46bc-b37d-a61efb3adc8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36F8E8B6308ED439CE23AC429F0F969" ma:contentTypeVersion="22" ma:contentTypeDescription="Create a new document." ma:contentTypeScope="" ma:versionID="1442c0b388747bd8fba4ce9caceddb38">
  <xsd:schema xmlns:xsd="http://www.w3.org/2001/XMLSchema" xmlns:xs="http://www.w3.org/2001/XMLSchema" xmlns:p="http://schemas.microsoft.com/office/2006/metadata/properties" xmlns:ns2="07562b5c-4710-46bc-b37d-a61efb3adc8b" xmlns:ns3="a65419f7-f50e-46de-bbc6-58b4f2fa9595" xmlns:ns4="e45da448-bf9c-43e8-8676-7e88d583ded9" targetNamespace="http://schemas.microsoft.com/office/2006/metadata/properties" ma:root="true" ma:fieldsID="6e268e4d274a5859d9e6eea95ba7713d" ns2:_="" ns3:_="" ns4:_="">
    <xsd:import namespace="07562b5c-4710-46bc-b37d-a61efb3adc8b"/>
    <xsd:import namespace="a65419f7-f50e-46de-bbc6-58b4f2fa9595"/>
    <xsd:import namespace="e45da448-bf9c-43e8-8676-7e88d583ded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4:TaxCatchAll" minOccurs="0"/>
                <xsd:element ref="ns2:MediaServiceObjectDetectorVersions" minOccurs="0"/>
                <xsd:element ref="ns2:MediaServiceLocation" minOccurs="0"/>
                <xsd:element ref="ns2:MediaServiceSearchProperties" minOccurs="0"/>
                <xsd:element ref="ns2:Thumbnail" minOccurs="0"/>
                <xsd:element ref="ns2:Thumbnail2" minOccurs="0"/>
                <xsd:element ref="ns2:DocumentTyp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7562b5c-4710-46bc-b37d-a61efb3adc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da7e81d-6ea8-45c5-b51f-f6fb8dd5843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Location" ma:index="24" nillable="true" ma:displayName="Location" ma:descrip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Thumbnail" ma:index="26" nillable="true" ma:displayName="Thumbnail" ma:format="Thumbnail" ma:internalName="Thumbnail">
      <xsd:simpleType>
        <xsd:restriction base="dms:Unknown"/>
      </xsd:simpleType>
    </xsd:element>
    <xsd:element name="Thumbnail2" ma:index="27" nillable="true" ma:displayName="Thumbnail2" ma:format="Thumbnail" ma:internalName="Thumbnail2">
      <xsd:simpleType>
        <xsd:restriction base="dms:Unknown"/>
      </xsd:simpleType>
    </xsd:element>
    <xsd:element name="DocumentType" ma:index="28" nillable="true" ma:displayName="Document Type" ma:format="Dropdown" ma:internalName="DocumentType">
      <xsd:complexType>
        <xsd:complexContent>
          <xsd:extension base="dms:MultiChoice">
            <xsd:sequence>
              <xsd:element name="Value" maxOccurs="unbounded" minOccurs="0" nillable="true">
                <xsd:simpleType>
                  <xsd:restriction base="dms:Choice">
                    <xsd:enumeration value="Input Brief"/>
                    <xsd:enumeration value="Schedule"/>
                    <xsd:enumeration value="Report"/>
                    <xsd:enumeration value="Presentation"/>
                    <xsd:enumeration value="Data"/>
                    <xsd:enumeration value="Mockup/Wireframe"/>
                    <xsd:enumeration value="Creative"/>
                    <xsd:enumeration value="Email"/>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65419f7-f50e-46de-bbc6-58b4f2fa959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5da448-bf9c-43e8-8676-7e88d583ded9"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1a7acf42-d558-49f9-816a-6402fe9b5123}" ma:internalName="TaxCatchAll" ma:showField="CatchAllData" ma:web="a65419f7-f50e-46de-bbc6-58b4f2fa95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E27E9D7-5352-4DB4-95B2-5AAD76EF0657}">
  <ds:schemaRefs>
    <ds:schemaRef ds:uri="http://schemas.microsoft.com/sharepoint/v3/contenttype/forms"/>
  </ds:schemaRefs>
</ds:datastoreItem>
</file>

<file path=customXml/itemProps2.xml><?xml version="1.0" encoding="utf-8"?>
<ds:datastoreItem xmlns:ds="http://schemas.openxmlformats.org/officeDocument/2006/customXml" ds:itemID="{9E7A7390-B459-4D21-81C2-675C7A416256}">
  <ds:schemaRefs>
    <ds:schemaRef ds:uri="http://purl.org/dc/terms/"/>
    <ds:schemaRef ds:uri="e45da448-bf9c-43e8-8676-7e88d583ded9"/>
    <ds:schemaRef ds:uri="http://purl.org/dc/dcmitype/"/>
    <ds:schemaRef ds:uri="c23a3999-3680-4cab-8528-f7b3e24c8711"/>
    <ds:schemaRef ds:uri="bd480d61-576e-4295-b463-c8f6422f1bfa"/>
    <ds:schemaRef ds:uri="http://purl.org/dc/elements/1.1/"/>
    <ds:schemaRef ds:uri="http://schemas.microsoft.com/office/2006/metadata/properties"/>
    <ds:schemaRef ds:uri="http://schemas.microsoft.com/office/2006/documentManagement/types"/>
    <ds:schemaRef ds:uri="http://schemas.microsoft.com/sharepoint/v4"/>
    <ds:schemaRef ds:uri="http://schemas.microsoft.com/office/infopath/2007/PartnerControls"/>
    <ds:schemaRef ds:uri="http://schemas.openxmlformats.org/package/2006/metadata/core-properties"/>
    <ds:schemaRef ds:uri="http://www.w3.org/XML/1998/namespace"/>
    <ds:schemaRef ds:uri="a65419f7-f50e-46de-bbc6-58b4f2fa9595"/>
    <ds:schemaRef ds:uri="07562b5c-4710-46bc-b37d-a61efb3adc8b"/>
  </ds:schemaRefs>
</ds:datastoreItem>
</file>

<file path=customXml/itemProps3.xml><?xml version="1.0" encoding="utf-8"?>
<ds:datastoreItem xmlns:ds="http://schemas.openxmlformats.org/officeDocument/2006/customXml" ds:itemID="{FB7291F4-5F90-44AA-AA44-D612DDF3A0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7562b5c-4710-46bc-b37d-a61efb3adc8b"/>
    <ds:schemaRef ds:uri="a65419f7-f50e-46de-bbc6-58b4f2fa9595"/>
    <ds:schemaRef ds:uri="e45da448-bf9c-43e8-8676-7e88d583de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638</Words>
  <Application>Microsoft Office PowerPoint</Application>
  <PresentationFormat>Widescreen</PresentationFormat>
  <Paragraphs>32</Paragraphs>
  <Slides>5</Slides>
  <Notes>1</Notes>
  <HiddenSlides>0</HiddenSlides>
  <MMClips>0</MMClips>
  <ScaleCrop>false</ScaleCrop>
  <HeadingPairs>
    <vt:vector size="4" baseType="variant">
      <vt:variant>
        <vt:lpstr>Theme</vt:lpstr>
      </vt:variant>
      <vt:variant>
        <vt:i4>5</vt:i4>
      </vt:variant>
      <vt:variant>
        <vt:lpstr>Slide Titles</vt:lpstr>
      </vt:variant>
      <vt:variant>
        <vt:i4>5</vt:i4>
      </vt:variant>
    </vt:vector>
  </HeadingPairs>
  <TitlesOfParts>
    <vt:vector size="10" baseType="lpstr">
      <vt:lpstr>SCE 4x3 Template_White</vt:lpstr>
      <vt:lpstr>1_SCE 4x3 Template_White</vt:lpstr>
      <vt:lpstr>SCE 4x3 Template_White</vt:lpstr>
      <vt:lpstr>SCE 4x3 White Template_External Use</vt:lpstr>
      <vt:lpstr>1_SCE 4x3 Template_White</vt:lpstr>
      <vt:lpstr>Flexible Pricing Rate pilot participation guide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2024-2027 EE Portfolio and Budget Application Kick Off Meeting</dc:title>
  <dc:creator>Jessica Lau</dc:creator>
  <cp:lastModifiedBy>Daniel R Waggoner</cp:lastModifiedBy>
  <cp:revision>3</cp:revision>
  <cp:lastPrinted>2021-08-09T17:54:38Z</cp:lastPrinted>
  <dcterms:created xsi:type="dcterms:W3CDTF">2020-02-24T02:14:43Z</dcterms:created>
  <dcterms:modified xsi:type="dcterms:W3CDTF">2025-06-23T07:00:08Z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0x010100E36F8E8B6308ED439CE23AC429F0F969</vt:lpwstr>
  </property>
  <property fmtid="{D5CDD505-2E9C-101B-9397-08002B2CF9AE}" pid="3" name="SCE Handling Classifications">
    <vt:lpwstr/>
  </property>
  <property fmtid="{D5CDD505-2E9C-101B-9397-08002B2CF9AE}" pid="4" name="SCEDocumentType">
    <vt:lpwstr/>
  </property>
  <property fmtid="{D5CDD505-2E9C-101B-9397-08002B2CF9AE}" pid="5" name="SCE Access Classification">
    <vt:lpwstr/>
  </property>
  <property fmtid="{D5CDD505-2E9C-101B-9397-08002B2CF9AE}" pid="6" name="TaxKeyword">
    <vt:lpwstr/>
  </property>
  <property fmtid="{D5CDD505-2E9C-101B-9397-08002B2CF9AE}" pid="7" name="SCE Owner">
    <vt:lpwstr/>
  </property>
  <property fmtid="{D5CDD505-2E9C-101B-9397-08002B2CF9AE}" pid="8" name="MSIP_Label_bc3dd1c7-2c40-4a31-84b2-bec599b321a0_Enabled">
    <vt:lpwstr>true</vt:lpwstr>
  </property>
  <property fmtid="{D5CDD505-2E9C-101B-9397-08002B2CF9AE}" pid="9" name="MSIP_Label_bc3dd1c7-2c40-4a31-84b2-bec599b321a0_SetDate">
    <vt:lpwstr>2022-11-23T18:00:48Z</vt:lpwstr>
  </property>
  <property fmtid="{D5CDD505-2E9C-101B-9397-08002B2CF9AE}" pid="10" name="MSIP_Label_bc3dd1c7-2c40-4a31-84b2-bec599b321a0_Method">
    <vt:lpwstr>Standard</vt:lpwstr>
  </property>
  <property fmtid="{D5CDD505-2E9C-101B-9397-08002B2CF9AE}" pid="11" name="MSIP_Label_bc3dd1c7-2c40-4a31-84b2-bec599b321a0_Name">
    <vt:lpwstr>bc3dd1c7-2c40-4a31-84b2-bec599b321a0</vt:lpwstr>
  </property>
  <property fmtid="{D5CDD505-2E9C-101B-9397-08002B2CF9AE}" pid="12" name="MSIP_Label_bc3dd1c7-2c40-4a31-84b2-bec599b321a0_SiteId">
    <vt:lpwstr>5b2a8fee-4c95-4bdc-8aae-196f8aacb1b6</vt:lpwstr>
  </property>
  <property fmtid="{D5CDD505-2E9C-101B-9397-08002B2CF9AE}" pid="13" name="MSIP_Label_bc3dd1c7-2c40-4a31-84b2-bec599b321a0_ActionId">
    <vt:lpwstr>556d0b00-5e6e-4ca2-8551-578816c0d9f7</vt:lpwstr>
  </property>
  <property fmtid="{D5CDD505-2E9C-101B-9397-08002B2CF9AE}" pid="14" name="MSIP_Label_bc3dd1c7-2c40-4a31-84b2-bec599b321a0_ContentBits">
    <vt:lpwstr>0</vt:lpwstr>
  </property>
  <property fmtid="{D5CDD505-2E9C-101B-9397-08002B2CF9AE}" pid="15" name="_dlc_DocIdItemGuid">
    <vt:lpwstr>d4a4fe13-3723-4872-9cac-f3ba7b9f7d12</vt:lpwstr>
  </property>
  <property fmtid="{D5CDD505-2E9C-101B-9397-08002B2CF9AE}" pid="16" name="MediaServiceImageTags">
    <vt:lpwstr/>
  </property>
  <property fmtid="{D5CDD505-2E9C-101B-9397-08002B2CF9AE}" pid="17" name="CS Business Functions">
    <vt:lpwstr/>
  </property>
  <property fmtid="{D5CDD505-2E9C-101B-9397-08002B2CF9AE}" pid="18" name="FETCH Topic">
    <vt:lpwstr/>
  </property>
  <property fmtid="{D5CDD505-2E9C-101B-9397-08002B2CF9AE}" pid="19" name="FETCH_x0020_Topic">
    <vt:lpwstr/>
  </property>
  <property fmtid="{D5CDD505-2E9C-101B-9397-08002B2CF9AE}" pid="20" name="CS_x0020_Business_x0020_Functions">
    <vt:lpwstr/>
  </property>
  <property fmtid="{D5CDD505-2E9C-101B-9397-08002B2CF9AE}" pid="21" name="SCE_x0020_Access_x0020_Classification">
    <vt:lpwstr/>
  </property>
  <property fmtid="{D5CDD505-2E9C-101B-9397-08002B2CF9AE}" pid="22" name="SCE_x0020_Owner">
    <vt:lpwstr/>
  </property>
</Properties>
</file>