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sldIdLst>
    <p:sldId id="331" r:id="rId6"/>
    <p:sldId id="32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48235"/>
    <a:srgbClr val="FF0000"/>
    <a:srgbClr val="7030A0"/>
    <a:srgbClr val="F0F0F0"/>
    <a:srgbClr val="FFFF00"/>
    <a:srgbClr val="F3BE9A"/>
    <a:srgbClr val="8B58B1"/>
    <a:srgbClr val="F2F2F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A96BE0-F76D-4DB3-8CC3-E39934AF79DB}" v="134" dt="2023-04-18T00:07:02.146"/>
    <p1510:client id="{F681261D-9F20-4F10-BF1A-C62D1B019D15}" v="1" dt="2023-04-18T16:05:53.7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92" autoAdjust="0"/>
    <p:restoredTop sz="94660"/>
  </p:normalViewPr>
  <p:slideViewPr>
    <p:cSldViewPr snapToGrid="0">
      <p:cViewPr varScale="1">
        <p:scale>
          <a:sx n="105" d="100"/>
          <a:sy n="105" d="100"/>
        </p:scale>
        <p:origin x="1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Rankin" userId="953c3864-cefd-474c-aa56-d052ee2b2940" providerId="ADAL" clId="{F681261D-9F20-4F10-BF1A-C62D1B019D15}"/>
    <pc:docChg chg="modSld">
      <pc:chgData name="John Rankin" userId="953c3864-cefd-474c-aa56-d052ee2b2940" providerId="ADAL" clId="{F681261D-9F20-4F10-BF1A-C62D1B019D15}" dt="2023-04-18T16:14:00.257" v="196" actId="404"/>
      <pc:docMkLst>
        <pc:docMk/>
      </pc:docMkLst>
      <pc:sldChg chg="modSp mod">
        <pc:chgData name="John Rankin" userId="953c3864-cefd-474c-aa56-d052ee2b2940" providerId="ADAL" clId="{F681261D-9F20-4F10-BF1A-C62D1B019D15}" dt="2023-04-18T16:04:47.322" v="164" actId="20577"/>
        <pc:sldMkLst>
          <pc:docMk/>
          <pc:sldMk cId="1503790669" sldId="329"/>
        </pc:sldMkLst>
        <pc:spChg chg="mod">
          <ac:chgData name="John Rankin" userId="953c3864-cefd-474c-aa56-d052ee2b2940" providerId="ADAL" clId="{F681261D-9F20-4F10-BF1A-C62D1B019D15}" dt="2023-04-18T16:04:47.322" v="164" actId="20577"/>
          <ac:spMkLst>
            <pc:docMk/>
            <pc:sldMk cId="1503790669" sldId="329"/>
            <ac:spMk id="738" creationId="{B7E5045C-C60F-4D6C-AE4D-E22E41CB1839}"/>
          </ac:spMkLst>
        </pc:spChg>
      </pc:sldChg>
      <pc:sldChg chg="addSp modSp mod">
        <pc:chgData name="John Rankin" userId="953c3864-cefd-474c-aa56-d052ee2b2940" providerId="ADAL" clId="{F681261D-9F20-4F10-BF1A-C62D1B019D15}" dt="2023-04-18T16:14:00.257" v="196" actId="404"/>
        <pc:sldMkLst>
          <pc:docMk/>
          <pc:sldMk cId="3186386990" sldId="331"/>
        </pc:sldMkLst>
        <pc:spChg chg="add mod">
          <ac:chgData name="John Rankin" userId="953c3864-cefd-474c-aa56-d052ee2b2940" providerId="ADAL" clId="{F681261D-9F20-4F10-BF1A-C62D1B019D15}" dt="2023-04-18T16:14:00.257" v="196" actId="404"/>
          <ac:spMkLst>
            <pc:docMk/>
            <pc:sldMk cId="3186386990" sldId="331"/>
            <ac:spMk id="148" creationId="{D8ABD9CE-836D-48C1-B77C-768FDECDC005}"/>
          </ac:spMkLst>
        </pc:spChg>
      </pc:sldChg>
    </pc:docChg>
  </pc:docChgLst>
  <pc:docChgLst>
    <pc:chgData name="Gary Chen" userId="a6ee99f5-770f-420e-9304-26d20729b464" providerId="ADAL" clId="{87249AC5-FB4B-41B7-B81D-4A53DE151DC0}"/>
    <pc:docChg chg="modSld">
      <pc:chgData name="Gary Chen" userId="a6ee99f5-770f-420e-9304-26d20729b464" providerId="ADAL" clId="{87249AC5-FB4B-41B7-B81D-4A53DE151DC0}" dt="2023-04-18T17:48:19.973" v="12" actId="20577"/>
      <pc:docMkLst>
        <pc:docMk/>
      </pc:docMkLst>
      <pc:sldChg chg="modSp mod">
        <pc:chgData name="Gary Chen" userId="a6ee99f5-770f-420e-9304-26d20729b464" providerId="ADAL" clId="{87249AC5-FB4B-41B7-B81D-4A53DE151DC0}" dt="2023-04-18T17:48:19.973" v="12" actId="20577"/>
        <pc:sldMkLst>
          <pc:docMk/>
          <pc:sldMk cId="1503790669" sldId="329"/>
        </pc:sldMkLst>
        <pc:spChg chg="mod">
          <ac:chgData name="Gary Chen" userId="a6ee99f5-770f-420e-9304-26d20729b464" providerId="ADAL" clId="{87249AC5-FB4B-41B7-B81D-4A53DE151DC0}" dt="2023-04-18T17:48:19.973" v="12" actId="20577"/>
          <ac:spMkLst>
            <pc:docMk/>
            <pc:sldMk cId="1503790669" sldId="329"/>
            <ac:spMk id="738" creationId="{B7E5045C-C60F-4D6C-AE4D-E22E41CB1839}"/>
          </ac:spMkLst>
        </pc:spChg>
      </pc:sldChg>
    </pc:docChg>
  </pc:docChgLst>
  <pc:docChgLst>
    <pc:chgData name="Bryan Landry" userId="d6461f19-b7f4-4956-ae27-a162923106e7" providerId="ADAL" clId="{15A96BE0-F76D-4DB3-8CC3-E39934AF79DB}"/>
    <pc:docChg chg="undo redo custSel addSld delSld modSld sldOrd">
      <pc:chgData name="Bryan Landry" userId="d6461f19-b7f4-4956-ae27-a162923106e7" providerId="ADAL" clId="{15A96BE0-F76D-4DB3-8CC3-E39934AF79DB}" dt="2023-04-18T00:08:08.892" v="8145" actId="14100"/>
      <pc:docMkLst>
        <pc:docMk/>
      </pc:docMkLst>
      <pc:sldChg chg="del">
        <pc:chgData name="Bryan Landry" userId="d6461f19-b7f4-4956-ae27-a162923106e7" providerId="ADAL" clId="{15A96BE0-F76D-4DB3-8CC3-E39934AF79DB}" dt="2023-04-10T22:46:24.474" v="0" actId="47"/>
        <pc:sldMkLst>
          <pc:docMk/>
          <pc:sldMk cId="2629477699" sldId="257"/>
        </pc:sldMkLst>
      </pc:sldChg>
      <pc:sldChg chg="addSp delSp modSp mod">
        <pc:chgData name="Bryan Landry" userId="d6461f19-b7f4-4956-ae27-a162923106e7" providerId="ADAL" clId="{15A96BE0-F76D-4DB3-8CC3-E39934AF79DB}" dt="2023-04-14T22:37:01.283" v="5444" actId="693"/>
        <pc:sldMkLst>
          <pc:docMk/>
          <pc:sldMk cId="1503790669" sldId="329"/>
        </pc:sldMkLst>
        <pc:spChg chg="mod ord">
          <ac:chgData name="Bryan Landry" userId="d6461f19-b7f4-4956-ae27-a162923106e7" providerId="ADAL" clId="{15A96BE0-F76D-4DB3-8CC3-E39934AF79DB}" dt="2023-04-12T17:31:26.322" v="4149" actId="14100"/>
          <ac:spMkLst>
            <pc:docMk/>
            <pc:sldMk cId="1503790669" sldId="329"/>
            <ac:spMk id="5" creationId="{5B3EF940-264A-4B0C-9BC6-BC691241CA22}"/>
          </ac:spMkLst>
        </pc:spChg>
        <pc:spChg chg="mod">
          <ac:chgData name="Bryan Landry" userId="d6461f19-b7f4-4956-ae27-a162923106e7" providerId="ADAL" clId="{15A96BE0-F76D-4DB3-8CC3-E39934AF79DB}" dt="2023-04-12T17:35:08.658" v="4191" actId="14100"/>
          <ac:spMkLst>
            <pc:docMk/>
            <pc:sldMk cId="1503790669" sldId="329"/>
            <ac:spMk id="6" creationId="{5BDDA11C-5BE5-4306-8445-F90E58C037C0}"/>
          </ac:spMkLst>
        </pc:spChg>
        <pc:spChg chg="mod">
          <ac:chgData name="Bryan Landry" userId="d6461f19-b7f4-4956-ae27-a162923106e7" providerId="ADAL" clId="{15A96BE0-F76D-4DB3-8CC3-E39934AF79DB}" dt="2023-04-12T17:30:21.259" v="4106" actId="1037"/>
          <ac:spMkLst>
            <pc:docMk/>
            <pc:sldMk cId="1503790669" sldId="329"/>
            <ac:spMk id="7" creationId="{C794306B-E51B-494B-A883-BF3D5D228DFF}"/>
          </ac:spMkLst>
        </pc:spChg>
        <pc:spChg chg="del mod">
          <ac:chgData name="Bryan Landry" userId="d6461f19-b7f4-4956-ae27-a162923106e7" providerId="ADAL" clId="{15A96BE0-F76D-4DB3-8CC3-E39934AF79DB}" dt="2023-04-12T17:21:17.148" v="3860" actId="478"/>
          <ac:spMkLst>
            <pc:docMk/>
            <pc:sldMk cId="1503790669" sldId="329"/>
            <ac:spMk id="8" creationId="{D1AAABDC-6C36-45C5-A2B0-E1D281A2AB18}"/>
          </ac:spMkLst>
        </pc:spChg>
        <pc:spChg chg="del mod ord">
          <ac:chgData name="Bryan Landry" userId="d6461f19-b7f4-4956-ae27-a162923106e7" providerId="ADAL" clId="{15A96BE0-F76D-4DB3-8CC3-E39934AF79DB}" dt="2023-04-12T17:21:17.773" v="3861" actId="478"/>
          <ac:spMkLst>
            <pc:docMk/>
            <pc:sldMk cId="1503790669" sldId="329"/>
            <ac:spMk id="9" creationId="{D5B175D4-9777-42F4-A8BF-68ED10501754}"/>
          </ac:spMkLst>
        </pc:spChg>
        <pc:spChg chg="mod">
          <ac:chgData name="Bryan Landry" userId="d6461f19-b7f4-4956-ae27-a162923106e7" providerId="ADAL" clId="{15A96BE0-F76D-4DB3-8CC3-E39934AF79DB}" dt="2023-04-11T22:18:14.512" v="2279" actId="1076"/>
          <ac:spMkLst>
            <pc:docMk/>
            <pc:sldMk cId="1503790669" sldId="329"/>
            <ac:spMk id="10" creationId="{4311FD45-DE58-41D6-BC75-313743DABAAB}"/>
          </ac:spMkLst>
        </pc:spChg>
        <pc:spChg chg="mod">
          <ac:chgData name="Bryan Landry" userId="d6461f19-b7f4-4956-ae27-a162923106e7" providerId="ADAL" clId="{15A96BE0-F76D-4DB3-8CC3-E39934AF79DB}" dt="2023-04-14T22:22:36.075" v="4955" actId="20577"/>
          <ac:spMkLst>
            <pc:docMk/>
            <pc:sldMk cId="1503790669" sldId="329"/>
            <ac:spMk id="11" creationId="{ECB05F92-DD07-4A57-9465-5D3F1222E83C}"/>
          </ac:spMkLst>
        </pc:spChg>
        <pc:spChg chg="del mod">
          <ac:chgData name="Bryan Landry" userId="d6461f19-b7f4-4956-ae27-a162923106e7" providerId="ADAL" clId="{15A96BE0-F76D-4DB3-8CC3-E39934AF79DB}" dt="2023-04-12T17:06:27.045" v="3638" actId="478"/>
          <ac:spMkLst>
            <pc:docMk/>
            <pc:sldMk cId="1503790669" sldId="329"/>
            <ac:spMk id="12" creationId="{2ADAF8C6-C8FA-43D7-BB65-A5552E3D9563}"/>
          </ac:spMkLst>
        </pc:spChg>
        <pc:spChg chg="mod">
          <ac:chgData name="Bryan Landry" userId="d6461f19-b7f4-4956-ae27-a162923106e7" providerId="ADAL" clId="{15A96BE0-F76D-4DB3-8CC3-E39934AF79DB}" dt="2023-04-14T22:22:59.004" v="4989" actId="20577"/>
          <ac:spMkLst>
            <pc:docMk/>
            <pc:sldMk cId="1503790669" sldId="329"/>
            <ac:spMk id="13" creationId="{F8677CF3-642D-49F3-B467-57AF43524661}"/>
          </ac:spMkLst>
        </pc:spChg>
        <pc:spChg chg="del mod">
          <ac:chgData name="Bryan Landry" userId="d6461f19-b7f4-4956-ae27-a162923106e7" providerId="ADAL" clId="{15A96BE0-F76D-4DB3-8CC3-E39934AF79DB}" dt="2023-04-12T17:19:53.731" v="3843" actId="478"/>
          <ac:spMkLst>
            <pc:docMk/>
            <pc:sldMk cId="1503790669" sldId="329"/>
            <ac:spMk id="14" creationId="{AB9417A3-BE52-445B-BC0D-5D53818A61B1}"/>
          </ac:spMkLst>
        </pc:spChg>
        <pc:spChg chg="del mod">
          <ac:chgData name="Bryan Landry" userId="d6461f19-b7f4-4956-ae27-a162923106e7" providerId="ADAL" clId="{15A96BE0-F76D-4DB3-8CC3-E39934AF79DB}" dt="2023-04-12T17:21:18.243" v="3862" actId="478"/>
          <ac:spMkLst>
            <pc:docMk/>
            <pc:sldMk cId="1503790669" sldId="329"/>
            <ac:spMk id="15" creationId="{66A83344-6AE1-473E-A372-2814A69E4454}"/>
          </ac:spMkLst>
        </pc:spChg>
        <pc:spChg chg="del mod ord">
          <ac:chgData name="Bryan Landry" userId="d6461f19-b7f4-4956-ae27-a162923106e7" providerId="ADAL" clId="{15A96BE0-F76D-4DB3-8CC3-E39934AF79DB}" dt="2023-04-12T15:22:20.561" v="2559" actId="478"/>
          <ac:spMkLst>
            <pc:docMk/>
            <pc:sldMk cId="1503790669" sldId="329"/>
            <ac:spMk id="17" creationId="{402BD832-F36A-4715-8848-5199B27BEE08}"/>
          </ac:spMkLst>
        </pc:spChg>
        <pc:spChg chg="del mod">
          <ac:chgData name="Bryan Landry" userId="d6461f19-b7f4-4956-ae27-a162923106e7" providerId="ADAL" clId="{15A96BE0-F76D-4DB3-8CC3-E39934AF79DB}" dt="2023-04-12T17:20:32.531" v="3850" actId="478"/>
          <ac:spMkLst>
            <pc:docMk/>
            <pc:sldMk cId="1503790669" sldId="329"/>
            <ac:spMk id="18" creationId="{AE75A0FB-7AA6-4C32-97BD-92B39963121A}"/>
          </ac:spMkLst>
        </pc:spChg>
        <pc:spChg chg="del mod">
          <ac:chgData name="Bryan Landry" userId="d6461f19-b7f4-4956-ae27-a162923106e7" providerId="ADAL" clId="{15A96BE0-F76D-4DB3-8CC3-E39934AF79DB}" dt="2023-04-12T15:21:35.579" v="2545" actId="478"/>
          <ac:spMkLst>
            <pc:docMk/>
            <pc:sldMk cId="1503790669" sldId="329"/>
            <ac:spMk id="19" creationId="{7FC3AA19-CCD6-4237-BC30-29E4DAB05F2E}"/>
          </ac:spMkLst>
        </pc:spChg>
        <pc:spChg chg="add del mod">
          <ac:chgData name="Bryan Landry" userId="d6461f19-b7f4-4956-ae27-a162923106e7" providerId="ADAL" clId="{15A96BE0-F76D-4DB3-8CC3-E39934AF79DB}" dt="2023-04-11T21:21:11.832" v="1659" actId="478"/>
          <ac:spMkLst>
            <pc:docMk/>
            <pc:sldMk cId="1503790669" sldId="329"/>
            <ac:spMk id="20" creationId="{0BFB74DF-F4DD-4ADA-9ADA-233FE86E95EF}"/>
          </ac:spMkLst>
        </pc:spChg>
        <pc:spChg chg="del mod">
          <ac:chgData name="Bryan Landry" userId="d6461f19-b7f4-4956-ae27-a162923106e7" providerId="ADAL" clId="{15A96BE0-F76D-4DB3-8CC3-E39934AF79DB}" dt="2023-04-12T15:21:35.579" v="2545" actId="478"/>
          <ac:spMkLst>
            <pc:docMk/>
            <pc:sldMk cId="1503790669" sldId="329"/>
            <ac:spMk id="21" creationId="{E66D9ECA-63EF-49F2-86A9-B3BE9ECE3AD0}"/>
          </ac:spMkLst>
        </pc:spChg>
        <pc:spChg chg="del mod">
          <ac:chgData name="Bryan Landry" userId="d6461f19-b7f4-4956-ae27-a162923106e7" providerId="ADAL" clId="{15A96BE0-F76D-4DB3-8CC3-E39934AF79DB}" dt="2023-04-11T20:10:08.749" v="1314" actId="478"/>
          <ac:spMkLst>
            <pc:docMk/>
            <pc:sldMk cId="1503790669" sldId="329"/>
            <ac:spMk id="22" creationId="{91E81744-0747-402B-8B6C-A97D1AD55A55}"/>
          </ac:spMkLst>
        </pc:spChg>
        <pc:spChg chg="del mod">
          <ac:chgData name="Bryan Landry" userId="d6461f19-b7f4-4956-ae27-a162923106e7" providerId="ADAL" clId="{15A96BE0-F76D-4DB3-8CC3-E39934AF79DB}" dt="2023-04-11T20:10:08.749" v="1314" actId="478"/>
          <ac:spMkLst>
            <pc:docMk/>
            <pc:sldMk cId="1503790669" sldId="329"/>
            <ac:spMk id="23" creationId="{06C0A0F6-751B-46DA-8781-702E132D7172}"/>
          </ac:spMkLst>
        </pc:spChg>
        <pc:spChg chg="del mod">
          <ac:chgData name="Bryan Landry" userId="d6461f19-b7f4-4956-ae27-a162923106e7" providerId="ADAL" clId="{15A96BE0-F76D-4DB3-8CC3-E39934AF79DB}" dt="2023-04-11T20:10:08.749" v="1314" actId="478"/>
          <ac:spMkLst>
            <pc:docMk/>
            <pc:sldMk cId="1503790669" sldId="329"/>
            <ac:spMk id="24" creationId="{4A56C45D-0A9A-4213-9234-5CE053A7EA4B}"/>
          </ac:spMkLst>
        </pc:spChg>
        <pc:spChg chg="del mod">
          <ac:chgData name="Bryan Landry" userId="d6461f19-b7f4-4956-ae27-a162923106e7" providerId="ADAL" clId="{15A96BE0-F76D-4DB3-8CC3-E39934AF79DB}" dt="2023-04-11T20:10:08.749" v="1314" actId="478"/>
          <ac:spMkLst>
            <pc:docMk/>
            <pc:sldMk cId="1503790669" sldId="329"/>
            <ac:spMk id="25" creationId="{EB7A6F2E-DA2D-4EFB-B7CA-B276CDF8C1CE}"/>
          </ac:spMkLst>
        </pc:spChg>
        <pc:spChg chg="del mod">
          <ac:chgData name="Bryan Landry" userId="d6461f19-b7f4-4956-ae27-a162923106e7" providerId="ADAL" clId="{15A96BE0-F76D-4DB3-8CC3-E39934AF79DB}" dt="2023-04-12T15:21:35.579" v="2545" actId="478"/>
          <ac:spMkLst>
            <pc:docMk/>
            <pc:sldMk cId="1503790669" sldId="329"/>
            <ac:spMk id="27" creationId="{77E38ED3-E66F-4500-BE0A-CCC790AEE6B1}"/>
          </ac:spMkLst>
        </pc:spChg>
        <pc:spChg chg="del mod">
          <ac:chgData name="Bryan Landry" userId="d6461f19-b7f4-4956-ae27-a162923106e7" providerId="ADAL" clId="{15A96BE0-F76D-4DB3-8CC3-E39934AF79DB}" dt="2023-04-12T15:21:35.579" v="2545" actId="478"/>
          <ac:spMkLst>
            <pc:docMk/>
            <pc:sldMk cId="1503790669" sldId="329"/>
            <ac:spMk id="28" creationId="{D5E0EE5A-AFAD-4A19-80DF-F7D1AA5B9822}"/>
          </ac:spMkLst>
        </pc:spChg>
        <pc:spChg chg="del mod">
          <ac:chgData name="Bryan Landry" userId="d6461f19-b7f4-4956-ae27-a162923106e7" providerId="ADAL" clId="{15A96BE0-F76D-4DB3-8CC3-E39934AF79DB}" dt="2023-04-12T15:21:39.826" v="2546" actId="478"/>
          <ac:spMkLst>
            <pc:docMk/>
            <pc:sldMk cId="1503790669" sldId="329"/>
            <ac:spMk id="29" creationId="{C60087B8-4372-4B1A-85FC-C7823419DFC2}"/>
          </ac:spMkLst>
        </pc:spChg>
        <pc:spChg chg="del mod">
          <ac:chgData name="Bryan Landry" userId="d6461f19-b7f4-4956-ae27-a162923106e7" providerId="ADAL" clId="{15A96BE0-F76D-4DB3-8CC3-E39934AF79DB}" dt="2023-04-12T15:21:35.579" v="2545" actId="478"/>
          <ac:spMkLst>
            <pc:docMk/>
            <pc:sldMk cId="1503790669" sldId="329"/>
            <ac:spMk id="30" creationId="{42BAAE99-5E21-4B6C-99F6-1E0C5F4C6399}"/>
          </ac:spMkLst>
        </pc:spChg>
        <pc:spChg chg="del mod">
          <ac:chgData name="Bryan Landry" userId="d6461f19-b7f4-4956-ae27-a162923106e7" providerId="ADAL" clId="{15A96BE0-F76D-4DB3-8CC3-E39934AF79DB}" dt="2023-04-12T15:21:35.579" v="2545" actId="478"/>
          <ac:spMkLst>
            <pc:docMk/>
            <pc:sldMk cId="1503790669" sldId="329"/>
            <ac:spMk id="31" creationId="{FB08D043-44D6-42C0-BDE8-EB7AAFAF93C5}"/>
          </ac:spMkLst>
        </pc:spChg>
        <pc:spChg chg="del mod">
          <ac:chgData name="Bryan Landry" userId="d6461f19-b7f4-4956-ae27-a162923106e7" providerId="ADAL" clId="{15A96BE0-F76D-4DB3-8CC3-E39934AF79DB}" dt="2023-04-12T15:21:35.579" v="2545" actId="478"/>
          <ac:spMkLst>
            <pc:docMk/>
            <pc:sldMk cId="1503790669" sldId="329"/>
            <ac:spMk id="32" creationId="{49009C00-A5CF-4649-A090-606CF708F93B}"/>
          </ac:spMkLst>
        </pc:spChg>
        <pc:spChg chg="del mod">
          <ac:chgData name="Bryan Landry" userId="d6461f19-b7f4-4956-ae27-a162923106e7" providerId="ADAL" clId="{15A96BE0-F76D-4DB3-8CC3-E39934AF79DB}" dt="2023-04-12T15:21:39.826" v="2546" actId="478"/>
          <ac:spMkLst>
            <pc:docMk/>
            <pc:sldMk cId="1503790669" sldId="329"/>
            <ac:spMk id="33" creationId="{919C455C-BD88-435E-A341-A9DD8D5EA739}"/>
          </ac:spMkLst>
        </pc:spChg>
        <pc:spChg chg="del mod">
          <ac:chgData name="Bryan Landry" userId="d6461f19-b7f4-4956-ae27-a162923106e7" providerId="ADAL" clId="{15A96BE0-F76D-4DB3-8CC3-E39934AF79DB}" dt="2023-04-12T15:21:35.579" v="2545" actId="478"/>
          <ac:spMkLst>
            <pc:docMk/>
            <pc:sldMk cId="1503790669" sldId="329"/>
            <ac:spMk id="34" creationId="{E6B5EB60-929C-4661-823F-911D4799C755}"/>
          </ac:spMkLst>
        </pc:spChg>
        <pc:spChg chg="add del mod ord">
          <ac:chgData name="Bryan Landry" userId="d6461f19-b7f4-4956-ae27-a162923106e7" providerId="ADAL" clId="{15A96BE0-F76D-4DB3-8CC3-E39934AF79DB}" dt="2023-04-12T15:22:27.785" v="2563" actId="478"/>
          <ac:spMkLst>
            <pc:docMk/>
            <pc:sldMk cId="1503790669" sldId="329"/>
            <ac:spMk id="35" creationId="{30998204-CFE7-4C7C-9AE4-8A7CCF564F56}"/>
          </ac:spMkLst>
        </pc:spChg>
        <pc:spChg chg="add mod">
          <ac:chgData name="Bryan Landry" userId="d6461f19-b7f4-4956-ae27-a162923106e7" providerId="ADAL" clId="{15A96BE0-F76D-4DB3-8CC3-E39934AF79DB}" dt="2023-04-11T21:58:18.401" v="2257" actId="20577"/>
          <ac:spMkLst>
            <pc:docMk/>
            <pc:sldMk cId="1503790669" sldId="329"/>
            <ac:spMk id="113" creationId="{0F7A697C-AE0D-43AB-B89D-F2ED3E6C8D1D}"/>
          </ac:spMkLst>
        </pc:spChg>
        <pc:spChg chg="del mod">
          <ac:chgData name="Bryan Landry" userId="d6461f19-b7f4-4956-ae27-a162923106e7" providerId="ADAL" clId="{15A96BE0-F76D-4DB3-8CC3-E39934AF79DB}" dt="2023-04-12T15:21:35.579" v="2545" actId="478"/>
          <ac:spMkLst>
            <pc:docMk/>
            <pc:sldMk cId="1503790669" sldId="329"/>
            <ac:spMk id="114" creationId="{0177C38F-D8DB-4F6B-8593-972C4D2B1178}"/>
          </ac:spMkLst>
        </pc:spChg>
        <pc:spChg chg="del mod">
          <ac:chgData name="Bryan Landry" userId="d6461f19-b7f4-4956-ae27-a162923106e7" providerId="ADAL" clId="{15A96BE0-F76D-4DB3-8CC3-E39934AF79DB}" dt="2023-04-11T19:26:36.935" v="844" actId="478"/>
          <ac:spMkLst>
            <pc:docMk/>
            <pc:sldMk cId="1503790669" sldId="329"/>
            <ac:spMk id="115" creationId="{72990471-5DEF-4F2C-9F34-F6E971664CD3}"/>
          </ac:spMkLst>
        </pc:spChg>
        <pc:spChg chg="mod">
          <ac:chgData name="Bryan Landry" userId="d6461f19-b7f4-4956-ae27-a162923106e7" providerId="ADAL" clId="{15A96BE0-F76D-4DB3-8CC3-E39934AF79DB}" dt="2023-04-14T22:15:52.662" v="4564" actId="1582"/>
          <ac:spMkLst>
            <pc:docMk/>
            <pc:sldMk cId="1503790669" sldId="329"/>
            <ac:spMk id="118" creationId="{25D1D50F-588B-48AE-BCD3-8867D0927A95}"/>
          </ac:spMkLst>
        </pc:spChg>
        <pc:spChg chg="mod">
          <ac:chgData name="Bryan Landry" userId="d6461f19-b7f4-4956-ae27-a162923106e7" providerId="ADAL" clId="{15A96BE0-F76D-4DB3-8CC3-E39934AF79DB}" dt="2023-04-14T22:15:52.662" v="4564" actId="1582"/>
          <ac:spMkLst>
            <pc:docMk/>
            <pc:sldMk cId="1503790669" sldId="329"/>
            <ac:spMk id="119" creationId="{ED1867A3-762B-4BF1-AACB-A5AA125ECD1B}"/>
          </ac:spMkLst>
        </pc:spChg>
        <pc:spChg chg="mod">
          <ac:chgData name="Bryan Landry" userId="d6461f19-b7f4-4956-ae27-a162923106e7" providerId="ADAL" clId="{15A96BE0-F76D-4DB3-8CC3-E39934AF79DB}" dt="2023-04-14T22:15:52.662" v="4564" actId="1582"/>
          <ac:spMkLst>
            <pc:docMk/>
            <pc:sldMk cId="1503790669" sldId="329"/>
            <ac:spMk id="120" creationId="{6E7A5F71-FDFA-4CD2-9975-E5850F03FC8A}"/>
          </ac:spMkLst>
        </pc:spChg>
        <pc:spChg chg="mod">
          <ac:chgData name="Bryan Landry" userId="d6461f19-b7f4-4956-ae27-a162923106e7" providerId="ADAL" clId="{15A96BE0-F76D-4DB3-8CC3-E39934AF79DB}" dt="2023-04-11T21:48:05.918" v="2179" actId="1037"/>
          <ac:spMkLst>
            <pc:docMk/>
            <pc:sldMk cId="1503790669" sldId="329"/>
            <ac:spMk id="121" creationId="{1DD45EE9-3010-4A6B-B6B0-1B5DB6B693A3}"/>
          </ac:spMkLst>
        </pc:spChg>
        <pc:spChg chg="mod">
          <ac:chgData name="Bryan Landry" userId="d6461f19-b7f4-4956-ae27-a162923106e7" providerId="ADAL" clId="{15A96BE0-F76D-4DB3-8CC3-E39934AF79DB}" dt="2023-04-11T21:48:05.918" v="2179" actId="1037"/>
          <ac:spMkLst>
            <pc:docMk/>
            <pc:sldMk cId="1503790669" sldId="329"/>
            <ac:spMk id="122" creationId="{228F64C9-BB79-4BC9-824B-06D4C9C5E698}"/>
          </ac:spMkLst>
        </pc:spChg>
        <pc:spChg chg="add mod">
          <ac:chgData name="Bryan Landry" userId="d6461f19-b7f4-4956-ae27-a162923106e7" providerId="ADAL" clId="{15A96BE0-F76D-4DB3-8CC3-E39934AF79DB}" dt="2023-04-14T22:23:44.944" v="5056" actId="1076"/>
          <ac:spMkLst>
            <pc:docMk/>
            <pc:sldMk cId="1503790669" sldId="329"/>
            <ac:spMk id="123" creationId="{7EC1E1CB-7BA4-4865-85EE-B10A15FA2254}"/>
          </ac:spMkLst>
        </pc:spChg>
        <pc:spChg chg="add del mod">
          <ac:chgData name="Bryan Landry" userId="d6461f19-b7f4-4956-ae27-a162923106e7" providerId="ADAL" clId="{15A96BE0-F76D-4DB3-8CC3-E39934AF79DB}" dt="2023-04-14T22:13:50.258" v="4523" actId="478"/>
          <ac:spMkLst>
            <pc:docMk/>
            <pc:sldMk cId="1503790669" sldId="329"/>
            <ac:spMk id="124" creationId="{781E0F01-B3B1-4E36-97C2-2722D2A847FE}"/>
          </ac:spMkLst>
        </pc:spChg>
        <pc:spChg chg="add mod">
          <ac:chgData name="Bryan Landry" userId="d6461f19-b7f4-4956-ae27-a162923106e7" providerId="ADAL" clId="{15A96BE0-F76D-4DB3-8CC3-E39934AF79DB}" dt="2023-04-14T22:18:26.590" v="4609" actId="164"/>
          <ac:spMkLst>
            <pc:docMk/>
            <pc:sldMk cId="1503790669" sldId="329"/>
            <ac:spMk id="125" creationId="{B124A993-EB1A-4198-BD5F-76BDA281D6D0}"/>
          </ac:spMkLst>
        </pc:spChg>
        <pc:spChg chg="add mod">
          <ac:chgData name="Bryan Landry" userId="d6461f19-b7f4-4956-ae27-a162923106e7" providerId="ADAL" clId="{15A96BE0-F76D-4DB3-8CC3-E39934AF79DB}" dt="2023-04-14T22:18:26.590" v="4609" actId="164"/>
          <ac:spMkLst>
            <pc:docMk/>
            <pc:sldMk cId="1503790669" sldId="329"/>
            <ac:spMk id="126" creationId="{45D3BCC0-EB8C-4069-9486-4D2C2FE22FD9}"/>
          </ac:spMkLst>
        </pc:spChg>
        <pc:spChg chg="add mod">
          <ac:chgData name="Bryan Landry" userId="d6461f19-b7f4-4956-ae27-a162923106e7" providerId="ADAL" clId="{15A96BE0-F76D-4DB3-8CC3-E39934AF79DB}" dt="2023-04-14T22:18:26.590" v="4609" actId="164"/>
          <ac:spMkLst>
            <pc:docMk/>
            <pc:sldMk cId="1503790669" sldId="329"/>
            <ac:spMk id="127" creationId="{CE4C9D91-BCA9-4D63-8F73-4680805CB07C}"/>
          </ac:spMkLst>
        </pc:spChg>
        <pc:spChg chg="add del mod">
          <ac:chgData name="Bryan Landry" userId="d6461f19-b7f4-4956-ae27-a162923106e7" providerId="ADAL" clId="{15A96BE0-F76D-4DB3-8CC3-E39934AF79DB}" dt="2023-04-12T15:22:34.082" v="2565" actId="478"/>
          <ac:spMkLst>
            <pc:docMk/>
            <pc:sldMk cId="1503790669" sldId="329"/>
            <ac:spMk id="127" creationId="{D3E67F0E-07A0-4C2D-BF48-40B2FF1A1FE1}"/>
          </ac:spMkLst>
        </pc:spChg>
        <pc:spChg chg="add mod">
          <ac:chgData name="Bryan Landry" userId="d6461f19-b7f4-4956-ae27-a162923106e7" providerId="ADAL" clId="{15A96BE0-F76D-4DB3-8CC3-E39934AF79DB}" dt="2023-04-14T22:18:26.590" v="4609" actId="164"/>
          <ac:spMkLst>
            <pc:docMk/>
            <pc:sldMk cId="1503790669" sldId="329"/>
            <ac:spMk id="128" creationId="{157E4ACB-D46E-460E-8C05-863232EEEA7F}"/>
          </ac:spMkLst>
        </pc:spChg>
        <pc:spChg chg="add mod">
          <ac:chgData name="Bryan Landry" userId="d6461f19-b7f4-4956-ae27-a162923106e7" providerId="ADAL" clId="{15A96BE0-F76D-4DB3-8CC3-E39934AF79DB}" dt="2023-04-14T22:18:26.590" v="4609" actId="164"/>
          <ac:spMkLst>
            <pc:docMk/>
            <pc:sldMk cId="1503790669" sldId="329"/>
            <ac:spMk id="129" creationId="{F90EE334-F41D-49F1-97AF-F8BA6401C437}"/>
          </ac:spMkLst>
        </pc:spChg>
        <pc:spChg chg="add del mod">
          <ac:chgData name="Bryan Landry" userId="d6461f19-b7f4-4956-ae27-a162923106e7" providerId="ADAL" clId="{15A96BE0-F76D-4DB3-8CC3-E39934AF79DB}" dt="2023-04-14T22:15:04.698" v="4541"/>
          <ac:spMkLst>
            <pc:docMk/>
            <pc:sldMk cId="1503790669" sldId="329"/>
            <ac:spMk id="130" creationId="{2A32A182-7544-4406-870B-39F47531E186}"/>
          </ac:spMkLst>
        </pc:spChg>
        <pc:spChg chg="add mod">
          <ac:chgData name="Bryan Landry" userId="d6461f19-b7f4-4956-ae27-a162923106e7" providerId="ADAL" clId="{15A96BE0-F76D-4DB3-8CC3-E39934AF79DB}" dt="2023-04-14T22:18:26.590" v="4609" actId="164"/>
          <ac:spMkLst>
            <pc:docMk/>
            <pc:sldMk cId="1503790669" sldId="329"/>
            <ac:spMk id="131" creationId="{7E6F57A8-DBA0-4704-818A-38AD623E17DC}"/>
          </ac:spMkLst>
        </pc:spChg>
        <pc:spChg chg="add mod">
          <ac:chgData name="Bryan Landry" userId="d6461f19-b7f4-4956-ae27-a162923106e7" providerId="ADAL" clId="{15A96BE0-F76D-4DB3-8CC3-E39934AF79DB}" dt="2023-04-14T22:23:47.755" v="5057" actId="1076"/>
          <ac:spMkLst>
            <pc:docMk/>
            <pc:sldMk cId="1503790669" sldId="329"/>
            <ac:spMk id="132" creationId="{4C36084E-943F-46C7-8F8F-84F88A5CE0EC}"/>
          </ac:spMkLst>
        </pc:spChg>
        <pc:spChg chg="add mod">
          <ac:chgData name="Bryan Landry" userId="d6461f19-b7f4-4956-ae27-a162923106e7" providerId="ADAL" clId="{15A96BE0-F76D-4DB3-8CC3-E39934AF79DB}" dt="2023-04-14T22:23:44.944" v="5056" actId="1076"/>
          <ac:spMkLst>
            <pc:docMk/>
            <pc:sldMk cId="1503790669" sldId="329"/>
            <ac:spMk id="133" creationId="{EA38E594-1633-4299-8653-C26C661D4C3E}"/>
          </ac:spMkLst>
        </pc:spChg>
        <pc:spChg chg="add mod">
          <ac:chgData name="Bryan Landry" userId="d6461f19-b7f4-4956-ae27-a162923106e7" providerId="ADAL" clId="{15A96BE0-F76D-4DB3-8CC3-E39934AF79DB}" dt="2023-04-14T22:23:44.944" v="5056" actId="1076"/>
          <ac:spMkLst>
            <pc:docMk/>
            <pc:sldMk cId="1503790669" sldId="329"/>
            <ac:spMk id="134" creationId="{AA528DF1-E8D2-440C-9FE7-963AB4C82361}"/>
          </ac:spMkLst>
        </pc:spChg>
        <pc:spChg chg="add del mod">
          <ac:chgData name="Bryan Landry" userId="d6461f19-b7f4-4956-ae27-a162923106e7" providerId="ADAL" clId="{15A96BE0-F76D-4DB3-8CC3-E39934AF79DB}" dt="2023-04-14T22:20:01.914" v="4709" actId="478"/>
          <ac:spMkLst>
            <pc:docMk/>
            <pc:sldMk cId="1503790669" sldId="329"/>
            <ac:spMk id="135" creationId="{E620B1F7-B45B-4E19-8718-6B09059CEC08}"/>
          </ac:spMkLst>
        </pc:spChg>
        <pc:spChg chg="add mod">
          <ac:chgData name="Bryan Landry" userId="d6461f19-b7f4-4956-ae27-a162923106e7" providerId="ADAL" clId="{15A96BE0-F76D-4DB3-8CC3-E39934AF79DB}" dt="2023-04-14T22:23:44.944" v="5056" actId="1076"/>
          <ac:spMkLst>
            <pc:docMk/>
            <pc:sldMk cId="1503790669" sldId="329"/>
            <ac:spMk id="136" creationId="{079339A7-3D25-432C-88D4-2E4697BE670A}"/>
          </ac:spMkLst>
        </pc:spChg>
        <pc:spChg chg="add mod">
          <ac:chgData name="Bryan Landry" userId="d6461f19-b7f4-4956-ae27-a162923106e7" providerId="ADAL" clId="{15A96BE0-F76D-4DB3-8CC3-E39934AF79DB}" dt="2023-04-14T22:23:44.944" v="5056" actId="1076"/>
          <ac:spMkLst>
            <pc:docMk/>
            <pc:sldMk cId="1503790669" sldId="329"/>
            <ac:spMk id="137" creationId="{17FB9F46-D2B8-486A-8303-691AD38825AB}"/>
          </ac:spMkLst>
        </pc:spChg>
        <pc:spChg chg="add mod">
          <ac:chgData name="Bryan Landry" userId="d6461f19-b7f4-4956-ae27-a162923106e7" providerId="ADAL" clId="{15A96BE0-F76D-4DB3-8CC3-E39934AF79DB}" dt="2023-04-14T22:23:44.944" v="5056" actId="1076"/>
          <ac:spMkLst>
            <pc:docMk/>
            <pc:sldMk cId="1503790669" sldId="329"/>
            <ac:spMk id="138" creationId="{A46B3C18-7706-4E1B-A2F7-175A4E95FB54}"/>
          </ac:spMkLst>
        </pc:spChg>
        <pc:spChg chg="add mod">
          <ac:chgData name="Bryan Landry" userId="d6461f19-b7f4-4956-ae27-a162923106e7" providerId="ADAL" clId="{15A96BE0-F76D-4DB3-8CC3-E39934AF79DB}" dt="2023-04-14T22:23:44.944" v="5056" actId="1076"/>
          <ac:spMkLst>
            <pc:docMk/>
            <pc:sldMk cId="1503790669" sldId="329"/>
            <ac:spMk id="139" creationId="{D8259605-BDB0-4547-9203-9B1B4A52FD0E}"/>
          </ac:spMkLst>
        </pc:spChg>
        <pc:spChg chg="add del mod">
          <ac:chgData name="Bryan Landry" userId="d6461f19-b7f4-4956-ae27-a162923106e7" providerId="ADAL" clId="{15A96BE0-F76D-4DB3-8CC3-E39934AF79DB}" dt="2023-04-14T22:24:55.181" v="5163"/>
          <ac:spMkLst>
            <pc:docMk/>
            <pc:sldMk cId="1503790669" sldId="329"/>
            <ac:spMk id="142" creationId="{8BB8EF4F-C398-44F3-BCA8-4E63C540C46C}"/>
          </ac:spMkLst>
        </pc:spChg>
        <pc:spChg chg="del">
          <ac:chgData name="Bryan Landry" userId="d6461f19-b7f4-4956-ae27-a162923106e7" providerId="ADAL" clId="{15A96BE0-F76D-4DB3-8CC3-E39934AF79DB}" dt="2023-04-14T22:25:13.006" v="5168"/>
          <ac:spMkLst>
            <pc:docMk/>
            <pc:sldMk cId="1503790669" sldId="329"/>
            <ac:spMk id="143" creationId="{EF855644-EB64-43CB-BDC8-880EDA716A34}"/>
          </ac:spMkLst>
        </pc:spChg>
        <pc:spChg chg="del">
          <ac:chgData name="Bryan Landry" userId="d6461f19-b7f4-4956-ae27-a162923106e7" providerId="ADAL" clId="{15A96BE0-F76D-4DB3-8CC3-E39934AF79DB}" dt="2023-04-14T22:25:13.006" v="5168"/>
          <ac:spMkLst>
            <pc:docMk/>
            <pc:sldMk cId="1503790669" sldId="329"/>
            <ac:spMk id="151" creationId="{62D66538-A774-49B3-8E2E-5FE0D99EF8AB}"/>
          </ac:spMkLst>
        </pc:spChg>
        <pc:spChg chg="del">
          <ac:chgData name="Bryan Landry" userId="d6461f19-b7f4-4956-ae27-a162923106e7" providerId="ADAL" clId="{15A96BE0-F76D-4DB3-8CC3-E39934AF79DB}" dt="2023-04-14T22:25:13.006" v="5168"/>
          <ac:spMkLst>
            <pc:docMk/>
            <pc:sldMk cId="1503790669" sldId="329"/>
            <ac:spMk id="152" creationId="{CDB94957-A45B-4AD2-B6FC-77E9371BFE1A}"/>
          </ac:spMkLst>
        </pc:spChg>
        <pc:spChg chg="del">
          <ac:chgData name="Bryan Landry" userId="d6461f19-b7f4-4956-ae27-a162923106e7" providerId="ADAL" clId="{15A96BE0-F76D-4DB3-8CC3-E39934AF79DB}" dt="2023-04-14T22:25:13.006" v="5168"/>
          <ac:spMkLst>
            <pc:docMk/>
            <pc:sldMk cId="1503790669" sldId="329"/>
            <ac:spMk id="153" creationId="{F6E4AC0D-17F4-47FF-A8FD-F0A07ACE8E7C}"/>
          </ac:spMkLst>
        </pc:spChg>
        <pc:spChg chg="del">
          <ac:chgData name="Bryan Landry" userId="d6461f19-b7f4-4956-ae27-a162923106e7" providerId="ADAL" clId="{15A96BE0-F76D-4DB3-8CC3-E39934AF79DB}" dt="2023-04-14T22:25:13.006" v="5168"/>
          <ac:spMkLst>
            <pc:docMk/>
            <pc:sldMk cId="1503790669" sldId="329"/>
            <ac:spMk id="154" creationId="{C51D4D97-A086-4223-9723-CCA5A65603DF}"/>
          </ac:spMkLst>
        </pc:spChg>
        <pc:spChg chg="del">
          <ac:chgData name="Bryan Landry" userId="d6461f19-b7f4-4956-ae27-a162923106e7" providerId="ADAL" clId="{15A96BE0-F76D-4DB3-8CC3-E39934AF79DB}" dt="2023-04-14T22:25:13.006" v="5168"/>
          <ac:spMkLst>
            <pc:docMk/>
            <pc:sldMk cId="1503790669" sldId="329"/>
            <ac:spMk id="155" creationId="{006259B9-0DC5-4CCD-ADD9-A53C61FAE63D}"/>
          </ac:spMkLst>
        </pc:spChg>
        <pc:spChg chg="del">
          <ac:chgData name="Bryan Landry" userId="d6461f19-b7f4-4956-ae27-a162923106e7" providerId="ADAL" clId="{15A96BE0-F76D-4DB3-8CC3-E39934AF79DB}" dt="2023-04-14T22:25:13.006" v="5168"/>
          <ac:spMkLst>
            <pc:docMk/>
            <pc:sldMk cId="1503790669" sldId="329"/>
            <ac:spMk id="156" creationId="{19FFA4E7-8F26-4DC1-A09F-C45EA975D1EF}"/>
          </ac:spMkLst>
        </pc:spChg>
        <pc:spChg chg="del">
          <ac:chgData name="Bryan Landry" userId="d6461f19-b7f4-4956-ae27-a162923106e7" providerId="ADAL" clId="{15A96BE0-F76D-4DB3-8CC3-E39934AF79DB}" dt="2023-04-14T22:25:13.006" v="5168"/>
          <ac:spMkLst>
            <pc:docMk/>
            <pc:sldMk cId="1503790669" sldId="329"/>
            <ac:spMk id="157" creationId="{C29C7A34-F01A-412B-A2C2-F539AEDBC247}"/>
          </ac:spMkLst>
        </pc:spChg>
        <pc:spChg chg="add mod ord">
          <ac:chgData name="Bryan Landry" userId="d6461f19-b7f4-4956-ae27-a162923106e7" providerId="ADAL" clId="{15A96BE0-F76D-4DB3-8CC3-E39934AF79DB}" dt="2023-04-14T22:31:44.386" v="5407" actId="167"/>
          <ac:spMkLst>
            <pc:docMk/>
            <pc:sldMk cId="1503790669" sldId="329"/>
            <ac:spMk id="158" creationId="{24D67EE1-949E-47CF-864E-883CCD3B8BBE}"/>
          </ac:spMkLst>
        </pc:spChg>
        <pc:spChg chg="del mod">
          <ac:chgData name="Bryan Landry" userId="d6461f19-b7f4-4956-ae27-a162923106e7" providerId="ADAL" clId="{15A96BE0-F76D-4DB3-8CC3-E39934AF79DB}" dt="2023-04-12T15:21:35.579" v="2545" actId="478"/>
          <ac:spMkLst>
            <pc:docMk/>
            <pc:sldMk cId="1503790669" sldId="329"/>
            <ac:spMk id="171" creationId="{B6C8C449-D9D9-4E8F-AB49-F5B9E75DE944}"/>
          </ac:spMkLst>
        </pc:spChg>
        <pc:spChg chg="del mod">
          <ac:chgData name="Bryan Landry" userId="d6461f19-b7f4-4956-ae27-a162923106e7" providerId="ADAL" clId="{15A96BE0-F76D-4DB3-8CC3-E39934AF79DB}" dt="2023-04-11T19:34:50.893" v="917" actId="478"/>
          <ac:spMkLst>
            <pc:docMk/>
            <pc:sldMk cId="1503790669" sldId="329"/>
            <ac:spMk id="174" creationId="{30628E23-4C75-4FDE-AC03-1133BCEE8666}"/>
          </ac:spMkLst>
        </pc:spChg>
        <pc:spChg chg="del mod">
          <ac:chgData name="Bryan Landry" userId="d6461f19-b7f4-4956-ae27-a162923106e7" providerId="ADAL" clId="{15A96BE0-F76D-4DB3-8CC3-E39934AF79DB}" dt="2023-04-11T19:34:50.893" v="917" actId="478"/>
          <ac:spMkLst>
            <pc:docMk/>
            <pc:sldMk cId="1503790669" sldId="329"/>
            <ac:spMk id="175" creationId="{C122B029-C4A0-47C4-A7B4-99FAE6E4057F}"/>
          </ac:spMkLst>
        </pc:spChg>
        <pc:spChg chg="del mod">
          <ac:chgData name="Bryan Landry" userId="d6461f19-b7f4-4956-ae27-a162923106e7" providerId="ADAL" clId="{15A96BE0-F76D-4DB3-8CC3-E39934AF79DB}" dt="2023-04-11T19:34:50.893" v="917" actId="478"/>
          <ac:spMkLst>
            <pc:docMk/>
            <pc:sldMk cId="1503790669" sldId="329"/>
            <ac:spMk id="176" creationId="{D9D7782D-79BE-4493-8CDF-807D80E72A85}"/>
          </ac:spMkLst>
        </pc:spChg>
        <pc:spChg chg="mod">
          <ac:chgData name="Bryan Landry" userId="d6461f19-b7f4-4956-ae27-a162923106e7" providerId="ADAL" clId="{15A96BE0-F76D-4DB3-8CC3-E39934AF79DB}" dt="2023-04-12T16:49:19.569" v="3403" actId="1037"/>
          <ac:spMkLst>
            <pc:docMk/>
            <pc:sldMk cId="1503790669" sldId="329"/>
            <ac:spMk id="177" creationId="{29C0060D-AE76-45CA-B622-DCE266259AF9}"/>
          </ac:spMkLst>
        </pc:spChg>
        <pc:spChg chg="mod">
          <ac:chgData name="Bryan Landry" userId="d6461f19-b7f4-4956-ae27-a162923106e7" providerId="ADAL" clId="{15A96BE0-F76D-4DB3-8CC3-E39934AF79DB}" dt="2023-04-12T16:49:19.569" v="3403" actId="1037"/>
          <ac:spMkLst>
            <pc:docMk/>
            <pc:sldMk cId="1503790669" sldId="329"/>
            <ac:spMk id="178" creationId="{01F79F51-8F87-4EC9-87C6-4DE1939173A5}"/>
          </ac:spMkLst>
        </pc:spChg>
        <pc:spChg chg="mod">
          <ac:chgData name="Bryan Landry" userId="d6461f19-b7f4-4956-ae27-a162923106e7" providerId="ADAL" clId="{15A96BE0-F76D-4DB3-8CC3-E39934AF79DB}" dt="2023-04-12T16:49:19.569" v="3403" actId="1037"/>
          <ac:spMkLst>
            <pc:docMk/>
            <pc:sldMk cId="1503790669" sldId="329"/>
            <ac:spMk id="179" creationId="{E598C9BE-ACCA-4FA7-BAB5-FE9A34726898}"/>
          </ac:spMkLst>
        </pc:spChg>
        <pc:spChg chg="mod">
          <ac:chgData name="Bryan Landry" userId="d6461f19-b7f4-4956-ae27-a162923106e7" providerId="ADAL" clId="{15A96BE0-F76D-4DB3-8CC3-E39934AF79DB}" dt="2023-04-12T16:48:56.156" v="3396" actId="1038"/>
          <ac:spMkLst>
            <pc:docMk/>
            <pc:sldMk cId="1503790669" sldId="329"/>
            <ac:spMk id="180" creationId="{10C2128B-905A-40A7-B828-7C51B7B10B0D}"/>
          </ac:spMkLst>
        </pc:spChg>
        <pc:spChg chg="mod">
          <ac:chgData name="Bryan Landry" userId="d6461f19-b7f4-4956-ae27-a162923106e7" providerId="ADAL" clId="{15A96BE0-F76D-4DB3-8CC3-E39934AF79DB}" dt="2023-04-14T22:33:25.994" v="5420" actId="1582"/>
          <ac:spMkLst>
            <pc:docMk/>
            <pc:sldMk cId="1503790669" sldId="329"/>
            <ac:spMk id="181" creationId="{C305B0B6-C86E-49AF-B9B4-D4EFE5D2C82A}"/>
          </ac:spMkLst>
        </pc:spChg>
        <pc:spChg chg="mod">
          <ac:chgData name="Bryan Landry" userId="d6461f19-b7f4-4956-ae27-a162923106e7" providerId="ADAL" clId="{15A96BE0-F76D-4DB3-8CC3-E39934AF79DB}" dt="2023-04-14T22:33:25.994" v="5420" actId="1582"/>
          <ac:spMkLst>
            <pc:docMk/>
            <pc:sldMk cId="1503790669" sldId="329"/>
            <ac:spMk id="182" creationId="{294CA327-0006-41BC-877A-EF49BD64F562}"/>
          </ac:spMkLst>
        </pc:spChg>
        <pc:spChg chg="mod">
          <ac:chgData name="Bryan Landry" userId="d6461f19-b7f4-4956-ae27-a162923106e7" providerId="ADAL" clId="{15A96BE0-F76D-4DB3-8CC3-E39934AF79DB}" dt="2023-04-14T22:33:25.994" v="5420" actId="1582"/>
          <ac:spMkLst>
            <pc:docMk/>
            <pc:sldMk cId="1503790669" sldId="329"/>
            <ac:spMk id="183" creationId="{E383BEA4-3B34-4420-835E-94AEF2FE73F9}"/>
          </ac:spMkLst>
        </pc:spChg>
        <pc:spChg chg="mod">
          <ac:chgData name="Bryan Landry" userId="d6461f19-b7f4-4956-ae27-a162923106e7" providerId="ADAL" clId="{15A96BE0-F76D-4DB3-8CC3-E39934AF79DB}" dt="2023-04-14T22:33:25.994" v="5420" actId="1582"/>
          <ac:spMkLst>
            <pc:docMk/>
            <pc:sldMk cId="1503790669" sldId="329"/>
            <ac:spMk id="184" creationId="{E8E4C436-ACF6-47EE-A8E0-58E22728DFD5}"/>
          </ac:spMkLst>
        </pc:spChg>
        <pc:spChg chg="del mod">
          <ac:chgData name="Bryan Landry" userId="d6461f19-b7f4-4956-ae27-a162923106e7" providerId="ADAL" clId="{15A96BE0-F76D-4DB3-8CC3-E39934AF79DB}" dt="2023-04-12T15:22:32.001" v="2564" actId="478"/>
          <ac:spMkLst>
            <pc:docMk/>
            <pc:sldMk cId="1503790669" sldId="329"/>
            <ac:spMk id="185" creationId="{8A2EBC2C-EC17-46E7-BD30-09069579CE77}"/>
          </ac:spMkLst>
        </pc:spChg>
        <pc:spChg chg="del mod">
          <ac:chgData name="Bryan Landry" userId="d6461f19-b7f4-4956-ae27-a162923106e7" providerId="ADAL" clId="{15A96BE0-F76D-4DB3-8CC3-E39934AF79DB}" dt="2023-04-12T15:22:32.001" v="2564" actId="478"/>
          <ac:spMkLst>
            <pc:docMk/>
            <pc:sldMk cId="1503790669" sldId="329"/>
            <ac:spMk id="186" creationId="{B26A2ECE-F2F9-4A96-9406-B0981A7FD581}"/>
          </ac:spMkLst>
        </pc:spChg>
        <pc:spChg chg="del mod">
          <ac:chgData name="Bryan Landry" userId="d6461f19-b7f4-4956-ae27-a162923106e7" providerId="ADAL" clId="{15A96BE0-F76D-4DB3-8CC3-E39934AF79DB}" dt="2023-04-12T15:22:32.001" v="2564" actId="478"/>
          <ac:spMkLst>
            <pc:docMk/>
            <pc:sldMk cId="1503790669" sldId="329"/>
            <ac:spMk id="187" creationId="{7E2F3CCC-A2D3-4D31-8ADC-FAB5EA2A91F7}"/>
          </ac:spMkLst>
        </pc:spChg>
        <pc:spChg chg="del mod">
          <ac:chgData name="Bryan Landry" userId="d6461f19-b7f4-4956-ae27-a162923106e7" providerId="ADAL" clId="{15A96BE0-F76D-4DB3-8CC3-E39934AF79DB}" dt="2023-04-12T15:22:32.001" v="2564" actId="478"/>
          <ac:spMkLst>
            <pc:docMk/>
            <pc:sldMk cId="1503790669" sldId="329"/>
            <ac:spMk id="188" creationId="{6F058F2E-8AD2-475F-8BF6-950314378733}"/>
          </ac:spMkLst>
        </pc:spChg>
        <pc:spChg chg="del mod">
          <ac:chgData name="Bryan Landry" userId="d6461f19-b7f4-4956-ae27-a162923106e7" providerId="ADAL" clId="{15A96BE0-F76D-4DB3-8CC3-E39934AF79DB}" dt="2023-04-12T15:22:32.001" v="2564" actId="478"/>
          <ac:spMkLst>
            <pc:docMk/>
            <pc:sldMk cId="1503790669" sldId="329"/>
            <ac:spMk id="189" creationId="{E0E84212-1338-470A-9212-11A47405BB77}"/>
          </ac:spMkLst>
        </pc:spChg>
        <pc:spChg chg="del">
          <ac:chgData name="Bryan Landry" userId="d6461f19-b7f4-4956-ae27-a162923106e7" providerId="ADAL" clId="{15A96BE0-F76D-4DB3-8CC3-E39934AF79DB}" dt="2023-04-11T20:10:25.052" v="1317" actId="478"/>
          <ac:spMkLst>
            <pc:docMk/>
            <pc:sldMk cId="1503790669" sldId="329"/>
            <ac:spMk id="190" creationId="{7B6FA21A-697B-403A-993A-918A119DF21B}"/>
          </ac:spMkLst>
        </pc:spChg>
        <pc:spChg chg="del">
          <ac:chgData name="Bryan Landry" userId="d6461f19-b7f4-4956-ae27-a162923106e7" providerId="ADAL" clId="{15A96BE0-F76D-4DB3-8CC3-E39934AF79DB}" dt="2023-04-11T20:10:25.052" v="1317" actId="478"/>
          <ac:spMkLst>
            <pc:docMk/>
            <pc:sldMk cId="1503790669" sldId="329"/>
            <ac:spMk id="191" creationId="{356FE8AE-E155-4EC7-8CB0-F90C1B18248B}"/>
          </ac:spMkLst>
        </pc:spChg>
        <pc:spChg chg="del mod">
          <ac:chgData name="Bryan Landry" userId="d6461f19-b7f4-4956-ae27-a162923106e7" providerId="ADAL" clId="{15A96BE0-F76D-4DB3-8CC3-E39934AF79DB}" dt="2023-04-11T20:07:41.461" v="1288" actId="478"/>
          <ac:spMkLst>
            <pc:docMk/>
            <pc:sldMk cId="1503790669" sldId="329"/>
            <ac:spMk id="192" creationId="{FE0040F0-7BAA-4BE7-B549-4980EE0B58E1}"/>
          </ac:spMkLst>
        </pc:spChg>
        <pc:spChg chg="del mod">
          <ac:chgData name="Bryan Landry" userId="d6461f19-b7f4-4956-ae27-a162923106e7" providerId="ADAL" clId="{15A96BE0-F76D-4DB3-8CC3-E39934AF79DB}" dt="2023-04-12T15:21:56.098" v="2548" actId="478"/>
          <ac:spMkLst>
            <pc:docMk/>
            <pc:sldMk cId="1503790669" sldId="329"/>
            <ac:spMk id="193" creationId="{7C7F2B1F-BF3D-43F4-94E3-7C73966B7616}"/>
          </ac:spMkLst>
        </pc:spChg>
        <pc:spChg chg="del mod">
          <ac:chgData name="Bryan Landry" userId="d6461f19-b7f4-4956-ae27-a162923106e7" providerId="ADAL" clId="{15A96BE0-F76D-4DB3-8CC3-E39934AF79DB}" dt="2023-04-12T15:21:56.098" v="2548" actId="478"/>
          <ac:spMkLst>
            <pc:docMk/>
            <pc:sldMk cId="1503790669" sldId="329"/>
            <ac:spMk id="194" creationId="{C566F16F-B494-4520-B8F1-C2C8B4DB84C2}"/>
          </ac:spMkLst>
        </pc:spChg>
        <pc:spChg chg="del mod">
          <ac:chgData name="Bryan Landry" userId="d6461f19-b7f4-4956-ae27-a162923106e7" providerId="ADAL" clId="{15A96BE0-F76D-4DB3-8CC3-E39934AF79DB}" dt="2023-04-12T15:21:56.098" v="2548" actId="478"/>
          <ac:spMkLst>
            <pc:docMk/>
            <pc:sldMk cId="1503790669" sldId="329"/>
            <ac:spMk id="195" creationId="{F08B4A69-3DBD-491F-953B-C3CFF5D976A7}"/>
          </ac:spMkLst>
        </pc:spChg>
        <pc:spChg chg="del">
          <ac:chgData name="Bryan Landry" userId="d6461f19-b7f4-4956-ae27-a162923106e7" providerId="ADAL" clId="{15A96BE0-F76D-4DB3-8CC3-E39934AF79DB}" dt="2023-04-11T20:10:08.749" v="1314" actId="478"/>
          <ac:spMkLst>
            <pc:docMk/>
            <pc:sldMk cId="1503790669" sldId="329"/>
            <ac:spMk id="196" creationId="{ACE2E0B6-7409-4F33-ABF4-47289A1F85A6}"/>
          </ac:spMkLst>
        </pc:spChg>
        <pc:spChg chg="del">
          <ac:chgData name="Bryan Landry" userId="d6461f19-b7f4-4956-ae27-a162923106e7" providerId="ADAL" clId="{15A96BE0-F76D-4DB3-8CC3-E39934AF79DB}" dt="2023-04-11T20:10:08.749" v="1314" actId="478"/>
          <ac:spMkLst>
            <pc:docMk/>
            <pc:sldMk cId="1503790669" sldId="329"/>
            <ac:spMk id="197" creationId="{88B4B151-EF1E-40A9-B159-7236DD0B2B2D}"/>
          </ac:spMkLst>
        </pc:spChg>
        <pc:spChg chg="del">
          <ac:chgData name="Bryan Landry" userId="d6461f19-b7f4-4956-ae27-a162923106e7" providerId="ADAL" clId="{15A96BE0-F76D-4DB3-8CC3-E39934AF79DB}" dt="2023-04-11T20:10:08.749" v="1314" actId="478"/>
          <ac:spMkLst>
            <pc:docMk/>
            <pc:sldMk cId="1503790669" sldId="329"/>
            <ac:spMk id="198" creationId="{B04F97F8-EBC1-44C7-B0DF-FA7D17103A04}"/>
          </ac:spMkLst>
        </pc:spChg>
        <pc:spChg chg="del mod">
          <ac:chgData name="Bryan Landry" userId="d6461f19-b7f4-4956-ae27-a162923106e7" providerId="ADAL" clId="{15A96BE0-F76D-4DB3-8CC3-E39934AF79DB}" dt="2023-04-12T15:21:56.098" v="2548" actId="478"/>
          <ac:spMkLst>
            <pc:docMk/>
            <pc:sldMk cId="1503790669" sldId="329"/>
            <ac:spMk id="199" creationId="{083F1B59-6EE3-4C7E-A4F6-CDEFB5D32A16}"/>
          </ac:spMkLst>
        </pc:spChg>
        <pc:spChg chg="add del mod ord">
          <ac:chgData name="Bryan Landry" userId="d6461f19-b7f4-4956-ae27-a162923106e7" providerId="ADAL" clId="{15A96BE0-F76D-4DB3-8CC3-E39934AF79DB}" dt="2023-04-12T15:22:17.363" v="2557" actId="478"/>
          <ac:spMkLst>
            <pc:docMk/>
            <pc:sldMk cId="1503790669" sldId="329"/>
            <ac:spMk id="203" creationId="{0F268382-DEF9-49C6-B8A1-EEFC280C4083}"/>
          </ac:spMkLst>
        </pc:spChg>
        <pc:spChg chg="add del mod">
          <ac:chgData name="Bryan Landry" userId="d6461f19-b7f4-4956-ae27-a162923106e7" providerId="ADAL" clId="{15A96BE0-F76D-4DB3-8CC3-E39934AF79DB}" dt="2023-04-12T15:22:21.825" v="2560" actId="478"/>
          <ac:spMkLst>
            <pc:docMk/>
            <pc:sldMk cId="1503790669" sldId="329"/>
            <ac:spMk id="210" creationId="{D0781A22-9295-4243-B822-9862AE38785B}"/>
          </ac:spMkLst>
        </pc:spChg>
        <pc:spChg chg="mod ord">
          <ac:chgData name="Bryan Landry" userId="d6461f19-b7f4-4956-ae27-a162923106e7" providerId="ADAL" clId="{15A96BE0-F76D-4DB3-8CC3-E39934AF79DB}" dt="2023-04-12T17:35:03.187" v="4190" actId="14100"/>
          <ac:spMkLst>
            <pc:docMk/>
            <pc:sldMk cId="1503790669" sldId="329"/>
            <ac:spMk id="211" creationId="{9A961595-A956-40CD-9025-2F9C8F678E4B}"/>
          </ac:spMkLst>
        </pc:spChg>
        <pc:spChg chg="mod">
          <ac:chgData name="Bryan Landry" userId="d6461f19-b7f4-4956-ae27-a162923106e7" providerId="ADAL" clId="{15A96BE0-F76D-4DB3-8CC3-E39934AF79DB}" dt="2023-04-14T22:22:51.119" v="4970" actId="1076"/>
          <ac:spMkLst>
            <pc:docMk/>
            <pc:sldMk cId="1503790669" sldId="329"/>
            <ac:spMk id="212" creationId="{86513489-6DA1-44B6-B9A7-5DC8CB1C102E}"/>
          </ac:spMkLst>
        </pc:spChg>
        <pc:spChg chg="add mod ord">
          <ac:chgData name="Bryan Landry" userId="d6461f19-b7f4-4956-ae27-a162923106e7" providerId="ADAL" clId="{15A96BE0-F76D-4DB3-8CC3-E39934AF79DB}" dt="2023-04-14T22:33:25.994" v="5420" actId="1582"/>
          <ac:spMkLst>
            <pc:docMk/>
            <pc:sldMk cId="1503790669" sldId="329"/>
            <ac:spMk id="243" creationId="{BD4EF7BC-EA0B-421E-A025-F7EB7C64370C}"/>
          </ac:spMkLst>
        </pc:spChg>
        <pc:spChg chg="del">
          <ac:chgData name="Bryan Landry" userId="d6461f19-b7f4-4956-ae27-a162923106e7" providerId="ADAL" clId="{15A96BE0-F76D-4DB3-8CC3-E39934AF79DB}" dt="2023-04-11T20:10:25.052" v="1317" actId="478"/>
          <ac:spMkLst>
            <pc:docMk/>
            <pc:sldMk cId="1503790669" sldId="329"/>
            <ac:spMk id="265" creationId="{11223076-9CB8-4BAA-B1EF-694F7B04D47E}"/>
          </ac:spMkLst>
        </pc:spChg>
        <pc:spChg chg="del mod">
          <ac:chgData name="Bryan Landry" userId="d6461f19-b7f4-4956-ae27-a162923106e7" providerId="ADAL" clId="{15A96BE0-F76D-4DB3-8CC3-E39934AF79DB}" dt="2023-04-12T15:21:56.098" v="2548" actId="478"/>
          <ac:spMkLst>
            <pc:docMk/>
            <pc:sldMk cId="1503790669" sldId="329"/>
            <ac:spMk id="266" creationId="{378E3675-0AF5-44E3-82F2-00AF4833C8C9}"/>
          </ac:spMkLst>
        </pc:spChg>
        <pc:spChg chg="del mod">
          <ac:chgData name="Bryan Landry" userId="d6461f19-b7f4-4956-ae27-a162923106e7" providerId="ADAL" clId="{15A96BE0-F76D-4DB3-8CC3-E39934AF79DB}" dt="2023-04-12T15:21:56.098" v="2548" actId="478"/>
          <ac:spMkLst>
            <pc:docMk/>
            <pc:sldMk cId="1503790669" sldId="329"/>
            <ac:spMk id="267" creationId="{D931906F-D63E-47CB-84B9-676CC37CF648}"/>
          </ac:spMkLst>
        </pc:spChg>
        <pc:spChg chg="del mod">
          <ac:chgData name="Bryan Landry" userId="d6461f19-b7f4-4956-ae27-a162923106e7" providerId="ADAL" clId="{15A96BE0-F76D-4DB3-8CC3-E39934AF79DB}" dt="2023-04-12T15:21:39.826" v="2546" actId="478"/>
          <ac:spMkLst>
            <pc:docMk/>
            <pc:sldMk cId="1503790669" sldId="329"/>
            <ac:spMk id="268" creationId="{6EDF8ED5-59F4-404E-BE67-93983DB549B5}"/>
          </ac:spMkLst>
        </pc:spChg>
        <pc:spChg chg="del mod">
          <ac:chgData name="Bryan Landry" userId="d6461f19-b7f4-4956-ae27-a162923106e7" providerId="ADAL" clId="{15A96BE0-F76D-4DB3-8CC3-E39934AF79DB}" dt="2023-04-12T15:21:39.826" v="2546" actId="478"/>
          <ac:spMkLst>
            <pc:docMk/>
            <pc:sldMk cId="1503790669" sldId="329"/>
            <ac:spMk id="269" creationId="{29BF6716-7105-4DA9-A7E2-5B0F0A2B57F3}"/>
          </ac:spMkLst>
        </pc:spChg>
        <pc:spChg chg="del mod">
          <ac:chgData name="Bryan Landry" userId="d6461f19-b7f4-4956-ae27-a162923106e7" providerId="ADAL" clId="{15A96BE0-F76D-4DB3-8CC3-E39934AF79DB}" dt="2023-04-12T15:21:39.826" v="2546" actId="478"/>
          <ac:spMkLst>
            <pc:docMk/>
            <pc:sldMk cId="1503790669" sldId="329"/>
            <ac:spMk id="274" creationId="{42F73963-1D2A-440C-BA99-A74FE0769F16}"/>
          </ac:spMkLst>
        </pc:spChg>
        <pc:spChg chg="add mod ord">
          <ac:chgData name="Bryan Landry" userId="d6461f19-b7f4-4956-ae27-a162923106e7" providerId="ADAL" clId="{15A96BE0-F76D-4DB3-8CC3-E39934AF79DB}" dt="2023-04-12T16:49:19.569" v="3403" actId="1037"/>
          <ac:spMkLst>
            <pc:docMk/>
            <pc:sldMk cId="1503790669" sldId="329"/>
            <ac:spMk id="315" creationId="{8A5AC34B-EE8F-4621-864F-035B3EF72251}"/>
          </ac:spMkLst>
        </pc:spChg>
        <pc:spChg chg="add mod">
          <ac:chgData name="Bryan Landry" userId="d6461f19-b7f4-4956-ae27-a162923106e7" providerId="ADAL" clId="{15A96BE0-F76D-4DB3-8CC3-E39934AF79DB}" dt="2023-04-12T16:49:19.569" v="3403" actId="1037"/>
          <ac:spMkLst>
            <pc:docMk/>
            <pc:sldMk cId="1503790669" sldId="329"/>
            <ac:spMk id="316" creationId="{CB5FD09D-C59A-4EC0-8F00-D967BC0E09BE}"/>
          </ac:spMkLst>
        </pc:spChg>
        <pc:spChg chg="add del mod ord">
          <ac:chgData name="Bryan Landry" userId="d6461f19-b7f4-4956-ae27-a162923106e7" providerId="ADAL" clId="{15A96BE0-F76D-4DB3-8CC3-E39934AF79DB}" dt="2023-04-12T15:21:56.098" v="2548" actId="478"/>
          <ac:spMkLst>
            <pc:docMk/>
            <pc:sldMk cId="1503790669" sldId="329"/>
            <ac:spMk id="337" creationId="{1646291F-6FEA-4B7D-ABF0-C614EC02E73C}"/>
          </ac:spMkLst>
        </pc:spChg>
        <pc:spChg chg="add del mod">
          <ac:chgData name="Bryan Landry" userId="d6461f19-b7f4-4956-ae27-a162923106e7" providerId="ADAL" clId="{15A96BE0-F76D-4DB3-8CC3-E39934AF79DB}" dt="2023-04-12T15:21:56.098" v="2548" actId="478"/>
          <ac:spMkLst>
            <pc:docMk/>
            <pc:sldMk cId="1503790669" sldId="329"/>
            <ac:spMk id="339" creationId="{7E1DD7A6-7C6D-4697-B7E7-C5270AADA4DE}"/>
          </ac:spMkLst>
        </pc:spChg>
        <pc:spChg chg="add del mod ord">
          <ac:chgData name="Bryan Landry" userId="d6461f19-b7f4-4956-ae27-a162923106e7" providerId="ADAL" clId="{15A96BE0-F76D-4DB3-8CC3-E39934AF79DB}" dt="2023-04-12T15:21:39.826" v="2546" actId="478"/>
          <ac:spMkLst>
            <pc:docMk/>
            <pc:sldMk cId="1503790669" sldId="329"/>
            <ac:spMk id="348" creationId="{B3F24B4F-A728-439D-911E-2DA9B20E3099}"/>
          </ac:spMkLst>
        </pc:spChg>
        <pc:spChg chg="add del mod">
          <ac:chgData name="Bryan Landry" userId="d6461f19-b7f4-4956-ae27-a162923106e7" providerId="ADAL" clId="{15A96BE0-F76D-4DB3-8CC3-E39934AF79DB}" dt="2023-04-11T21:18:55.539" v="1541" actId="478"/>
          <ac:spMkLst>
            <pc:docMk/>
            <pc:sldMk cId="1503790669" sldId="329"/>
            <ac:spMk id="378" creationId="{925E9620-F37F-4D89-BB1A-649F8B47C49E}"/>
          </ac:spMkLst>
        </pc:spChg>
        <pc:spChg chg="add del mod">
          <ac:chgData name="Bryan Landry" userId="d6461f19-b7f4-4956-ae27-a162923106e7" providerId="ADAL" clId="{15A96BE0-F76D-4DB3-8CC3-E39934AF79DB}" dt="2023-04-11T21:18:58.424" v="1542" actId="478"/>
          <ac:spMkLst>
            <pc:docMk/>
            <pc:sldMk cId="1503790669" sldId="329"/>
            <ac:spMk id="379" creationId="{154B757B-1116-440A-A40C-B1E8171231D2}"/>
          </ac:spMkLst>
        </pc:spChg>
        <pc:spChg chg="add mod">
          <ac:chgData name="Bryan Landry" userId="d6461f19-b7f4-4956-ae27-a162923106e7" providerId="ADAL" clId="{15A96BE0-F76D-4DB3-8CC3-E39934AF79DB}" dt="2023-04-12T16:55:45.330" v="3500" actId="1076"/>
          <ac:spMkLst>
            <pc:docMk/>
            <pc:sldMk cId="1503790669" sldId="329"/>
            <ac:spMk id="380" creationId="{D084E393-3613-47F7-869A-B82E08134AE4}"/>
          </ac:spMkLst>
        </pc:spChg>
        <pc:spChg chg="add mod">
          <ac:chgData name="Bryan Landry" userId="d6461f19-b7f4-4956-ae27-a162923106e7" providerId="ADAL" clId="{15A96BE0-F76D-4DB3-8CC3-E39934AF79DB}" dt="2023-04-12T16:55:45.330" v="3500" actId="1076"/>
          <ac:spMkLst>
            <pc:docMk/>
            <pc:sldMk cId="1503790669" sldId="329"/>
            <ac:spMk id="386" creationId="{18B32E3D-336B-45A7-BABC-C4ECFC037935}"/>
          </ac:spMkLst>
        </pc:spChg>
        <pc:spChg chg="add mod">
          <ac:chgData name="Bryan Landry" userId="d6461f19-b7f4-4956-ae27-a162923106e7" providerId="ADAL" clId="{15A96BE0-F76D-4DB3-8CC3-E39934AF79DB}" dt="2023-04-12T16:55:45.330" v="3500" actId="1076"/>
          <ac:spMkLst>
            <pc:docMk/>
            <pc:sldMk cId="1503790669" sldId="329"/>
            <ac:spMk id="387" creationId="{564B2511-A454-4D65-A770-A077B3ECF521}"/>
          </ac:spMkLst>
        </pc:spChg>
        <pc:spChg chg="add del mod">
          <ac:chgData name="Bryan Landry" userId="d6461f19-b7f4-4956-ae27-a162923106e7" providerId="ADAL" clId="{15A96BE0-F76D-4DB3-8CC3-E39934AF79DB}" dt="2023-04-11T21:39:58.209" v="1879" actId="478"/>
          <ac:spMkLst>
            <pc:docMk/>
            <pc:sldMk cId="1503790669" sldId="329"/>
            <ac:spMk id="388" creationId="{F5FD8872-6195-4AF9-B975-BDE0ED378D57}"/>
          </ac:spMkLst>
        </pc:spChg>
        <pc:spChg chg="add del mod">
          <ac:chgData name="Bryan Landry" userId="d6461f19-b7f4-4956-ae27-a162923106e7" providerId="ADAL" clId="{15A96BE0-F76D-4DB3-8CC3-E39934AF79DB}" dt="2023-04-11T21:21:31.929" v="1664" actId="478"/>
          <ac:spMkLst>
            <pc:docMk/>
            <pc:sldMk cId="1503790669" sldId="329"/>
            <ac:spMk id="389" creationId="{AB86EF70-B5D0-4BB0-9C71-56151F17D2C6}"/>
          </ac:spMkLst>
        </pc:spChg>
        <pc:spChg chg="add mod ord">
          <ac:chgData name="Bryan Landry" userId="d6461f19-b7f4-4956-ae27-a162923106e7" providerId="ADAL" clId="{15A96BE0-F76D-4DB3-8CC3-E39934AF79DB}" dt="2023-04-14T22:12:30.145" v="4481" actId="1582"/>
          <ac:spMkLst>
            <pc:docMk/>
            <pc:sldMk cId="1503790669" sldId="329"/>
            <ac:spMk id="390" creationId="{47A71026-D4DD-434D-897B-3F8416CB4493}"/>
          </ac:spMkLst>
        </pc:spChg>
        <pc:spChg chg="add mod">
          <ac:chgData name="Bryan Landry" userId="d6461f19-b7f4-4956-ae27-a162923106e7" providerId="ADAL" clId="{15A96BE0-F76D-4DB3-8CC3-E39934AF79DB}" dt="2023-04-12T16:55:45.330" v="3500" actId="1076"/>
          <ac:spMkLst>
            <pc:docMk/>
            <pc:sldMk cId="1503790669" sldId="329"/>
            <ac:spMk id="391" creationId="{00A9E7AE-EF16-477A-8829-72C301269BF6}"/>
          </ac:spMkLst>
        </pc:spChg>
        <pc:spChg chg="add mod">
          <ac:chgData name="Bryan Landry" userId="d6461f19-b7f4-4956-ae27-a162923106e7" providerId="ADAL" clId="{15A96BE0-F76D-4DB3-8CC3-E39934AF79DB}" dt="2023-04-11T22:18:08.380" v="2278" actId="14100"/>
          <ac:spMkLst>
            <pc:docMk/>
            <pc:sldMk cId="1503790669" sldId="329"/>
            <ac:spMk id="456" creationId="{CE0CAC84-303F-4B1A-BF23-321DCBD2B1AF}"/>
          </ac:spMkLst>
        </pc:spChg>
        <pc:spChg chg="add mod">
          <ac:chgData name="Bryan Landry" userId="d6461f19-b7f4-4956-ae27-a162923106e7" providerId="ADAL" clId="{15A96BE0-F76D-4DB3-8CC3-E39934AF79DB}" dt="2023-04-11T22:18:14.512" v="2279" actId="1076"/>
          <ac:spMkLst>
            <pc:docMk/>
            <pc:sldMk cId="1503790669" sldId="329"/>
            <ac:spMk id="457" creationId="{28DAA8CA-BDCC-49A1-91E6-44C662796F3B}"/>
          </ac:spMkLst>
        </pc:spChg>
        <pc:spChg chg="add mod">
          <ac:chgData name="Bryan Landry" userId="d6461f19-b7f4-4956-ae27-a162923106e7" providerId="ADAL" clId="{15A96BE0-F76D-4DB3-8CC3-E39934AF79DB}" dt="2023-04-11T22:18:14.512" v="2279" actId="1076"/>
          <ac:spMkLst>
            <pc:docMk/>
            <pc:sldMk cId="1503790669" sldId="329"/>
            <ac:spMk id="458" creationId="{8DA93FA3-B087-47E1-80FC-BC3CE98AF19A}"/>
          </ac:spMkLst>
        </pc:spChg>
        <pc:spChg chg="add mod">
          <ac:chgData name="Bryan Landry" userId="d6461f19-b7f4-4956-ae27-a162923106e7" providerId="ADAL" clId="{15A96BE0-F76D-4DB3-8CC3-E39934AF79DB}" dt="2023-04-11T21:58:49.502" v="2258" actId="1076"/>
          <ac:spMkLst>
            <pc:docMk/>
            <pc:sldMk cId="1503790669" sldId="329"/>
            <ac:spMk id="463" creationId="{1A03FAD5-78AD-470B-9712-10A7F40713B6}"/>
          </ac:spMkLst>
        </pc:spChg>
        <pc:spChg chg="add del mod">
          <ac:chgData name="Bryan Landry" userId="d6461f19-b7f4-4956-ae27-a162923106e7" providerId="ADAL" clId="{15A96BE0-F76D-4DB3-8CC3-E39934AF79DB}" dt="2023-04-11T23:10:20.977" v="2352" actId="478"/>
          <ac:spMkLst>
            <pc:docMk/>
            <pc:sldMk cId="1503790669" sldId="329"/>
            <ac:spMk id="533" creationId="{F1DA8CFF-6A0D-4188-B260-0D71D6042834}"/>
          </ac:spMkLst>
        </pc:spChg>
        <pc:spChg chg="add del mod">
          <ac:chgData name="Bryan Landry" userId="d6461f19-b7f4-4956-ae27-a162923106e7" providerId="ADAL" clId="{15A96BE0-F76D-4DB3-8CC3-E39934AF79DB}" dt="2023-04-12T15:28:01.345" v="2791" actId="478"/>
          <ac:spMkLst>
            <pc:docMk/>
            <pc:sldMk cId="1503790669" sldId="329"/>
            <ac:spMk id="537" creationId="{82EAA287-9A8D-429D-A3C4-2F70203C7F6C}"/>
          </ac:spMkLst>
        </pc:spChg>
        <pc:spChg chg="add del mod">
          <ac:chgData name="Bryan Landry" userId="d6461f19-b7f4-4956-ae27-a162923106e7" providerId="ADAL" clId="{15A96BE0-F76D-4DB3-8CC3-E39934AF79DB}" dt="2023-04-12T15:21:39.826" v="2546" actId="478"/>
          <ac:spMkLst>
            <pc:docMk/>
            <pc:sldMk cId="1503790669" sldId="329"/>
            <ac:spMk id="539" creationId="{A44FDA05-DE8B-4692-8C7E-9C66D24E1D75}"/>
          </ac:spMkLst>
        </pc:spChg>
        <pc:spChg chg="add mod">
          <ac:chgData name="Bryan Landry" userId="d6461f19-b7f4-4956-ae27-a162923106e7" providerId="ADAL" clId="{15A96BE0-F76D-4DB3-8CC3-E39934AF79DB}" dt="2023-04-12T17:27:16.396" v="3982" actId="1076"/>
          <ac:spMkLst>
            <pc:docMk/>
            <pc:sldMk cId="1503790669" sldId="329"/>
            <ac:spMk id="557" creationId="{3E1D3978-6329-4BC0-B2F6-8FDAE1868F4C}"/>
          </ac:spMkLst>
        </pc:spChg>
        <pc:spChg chg="add del mod">
          <ac:chgData name="Bryan Landry" userId="d6461f19-b7f4-4956-ae27-a162923106e7" providerId="ADAL" clId="{15A96BE0-F76D-4DB3-8CC3-E39934AF79DB}" dt="2023-04-12T15:23:30.842" v="2578"/>
          <ac:spMkLst>
            <pc:docMk/>
            <pc:sldMk cId="1503790669" sldId="329"/>
            <ac:spMk id="558" creationId="{93AE2300-A0EA-4371-88B2-2094A63F694F}"/>
          </ac:spMkLst>
        </pc:spChg>
        <pc:spChg chg="add mod">
          <ac:chgData name="Bryan Landry" userId="d6461f19-b7f4-4956-ae27-a162923106e7" providerId="ADAL" clId="{15A96BE0-F76D-4DB3-8CC3-E39934AF79DB}" dt="2023-04-14T18:53:14.850" v="4388" actId="1036"/>
          <ac:spMkLst>
            <pc:docMk/>
            <pc:sldMk cId="1503790669" sldId="329"/>
            <ac:spMk id="559" creationId="{2839688E-5199-4A50-ABBD-912D833B156B}"/>
          </ac:spMkLst>
        </pc:spChg>
        <pc:spChg chg="add mod">
          <ac:chgData name="Bryan Landry" userId="d6461f19-b7f4-4956-ae27-a162923106e7" providerId="ADAL" clId="{15A96BE0-F76D-4DB3-8CC3-E39934AF79DB}" dt="2023-04-14T18:53:14.850" v="4388" actId="1036"/>
          <ac:spMkLst>
            <pc:docMk/>
            <pc:sldMk cId="1503790669" sldId="329"/>
            <ac:spMk id="560" creationId="{CFD673D6-453F-4AEB-A8AC-E652E890E1EC}"/>
          </ac:spMkLst>
        </pc:spChg>
        <pc:spChg chg="add mod">
          <ac:chgData name="Bryan Landry" userId="d6461f19-b7f4-4956-ae27-a162923106e7" providerId="ADAL" clId="{15A96BE0-F76D-4DB3-8CC3-E39934AF79DB}" dt="2023-04-14T18:53:14.850" v="4388" actId="1036"/>
          <ac:spMkLst>
            <pc:docMk/>
            <pc:sldMk cId="1503790669" sldId="329"/>
            <ac:spMk id="561" creationId="{A3F9DA34-F794-4DE8-9152-AA26C0055FBC}"/>
          </ac:spMkLst>
        </pc:spChg>
        <pc:spChg chg="add mod">
          <ac:chgData name="Bryan Landry" userId="d6461f19-b7f4-4956-ae27-a162923106e7" providerId="ADAL" clId="{15A96BE0-F76D-4DB3-8CC3-E39934AF79DB}" dt="2023-04-14T18:53:14.850" v="4388" actId="1036"/>
          <ac:spMkLst>
            <pc:docMk/>
            <pc:sldMk cId="1503790669" sldId="329"/>
            <ac:spMk id="562" creationId="{8647FA74-4EBD-4C0B-9B22-13DCC30FF9BE}"/>
          </ac:spMkLst>
        </pc:spChg>
        <pc:spChg chg="add del mod">
          <ac:chgData name="Bryan Landry" userId="d6461f19-b7f4-4956-ae27-a162923106e7" providerId="ADAL" clId="{15A96BE0-F76D-4DB3-8CC3-E39934AF79DB}" dt="2023-04-12T15:25:29.665" v="2661"/>
          <ac:spMkLst>
            <pc:docMk/>
            <pc:sldMk cId="1503790669" sldId="329"/>
            <ac:spMk id="563" creationId="{10F31CA4-45E9-47D3-A5D1-9EF734295083}"/>
          </ac:spMkLst>
        </pc:spChg>
        <pc:spChg chg="add del mod">
          <ac:chgData name="Bryan Landry" userId="d6461f19-b7f4-4956-ae27-a162923106e7" providerId="ADAL" clId="{15A96BE0-F76D-4DB3-8CC3-E39934AF79DB}" dt="2023-04-12T17:17:47.751" v="3833" actId="478"/>
          <ac:spMkLst>
            <pc:docMk/>
            <pc:sldMk cId="1503790669" sldId="329"/>
            <ac:spMk id="567" creationId="{8D821BFC-2C8D-4A5F-A839-32254EB417C4}"/>
          </ac:spMkLst>
        </pc:spChg>
        <pc:spChg chg="add mod ord">
          <ac:chgData name="Bryan Landry" userId="d6461f19-b7f4-4956-ae27-a162923106e7" providerId="ADAL" clId="{15A96BE0-F76D-4DB3-8CC3-E39934AF79DB}" dt="2023-04-12T17:34:02.630" v="4180" actId="166"/>
          <ac:spMkLst>
            <pc:docMk/>
            <pc:sldMk cId="1503790669" sldId="329"/>
            <ac:spMk id="569" creationId="{E81BCA58-E0EF-445B-837B-12D461B06A14}"/>
          </ac:spMkLst>
        </pc:spChg>
        <pc:spChg chg="add mod ord">
          <ac:chgData name="Bryan Landry" userId="d6461f19-b7f4-4956-ae27-a162923106e7" providerId="ADAL" clId="{15A96BE0-F76D-4DB3-8CC3-E39934AF79DB}" dt="2023-04-12T18:00:40.836" v="4348" actId="1038"/>
          <ac:spMkLst>
            <pc:docMk/>
            <pc:sldMk cId="1503790669" sldId="329"/>
            <ac:spMk id="570" creationId="{0A236E19-0CA7-4A71-A01A-A1F29AAAD8D9}"/>
          </ac:spMkLst>
        </pc:spChg>
        <pc:spChg chg="add mod ord">
          <ac:chgData name="Bryan Landry" userId="d6461f19-b7f4-4956-ae27-a162923106e7" providerId="ADAL" clId="{15A96BE0-F76D-4DB3-8CC3-E39934AF79DB}" dt="2023-04-12T17:34:02.630" v="4180" actId="166"/>
          <ac:spMkLst>
            <pc:docMk/>
            <pc:sldMk cId="1503790669" sldId="329"/>
            <ac:spMk id="571" creationId="{7E539639-60FA-4AD2-AED4-3052ADD7CD81}"/>
          </ac:spMkLst>
        </pc:spChg>
        <pc:spChg chg="add mod ord">
          <ac:chgData name="Bryan Landry" userId="d6461f19-b7f4-4956-ae27-a162923106e7" providerId="ADAL" clId="{15A96BE0-F76D-4DB3-8CC3-E39934AF79DB}" dt="2023-04-12T17:34:02.630" v="4180" actId="166"/>
          <ac:spMkLst>
            <pc:docMk/>
            <pc:sldMk cId="1503790669" sldId="329"/>
            <ac:spMk id="572" creationId="{B493CF9E-652B-434B-AF06-C6CD40881330}"/>
          </ac:spMkLst>
        </pc:spChg>
        <pc:spChg chg="add del mod ord">
          <ac:chgData name="Bryan Landry" userId="d6461f19-b7f4-4956-ae27-a162923106e7" providerId="ADAL" clId="{15A96BE0-F76D-4DB3-8CC3-E39934AF79DB}" dt="2023-04-12T17:16:32.452" v="3831" actId="478"/>
          <ac:spMkLst>
            <pc:docMk/>
            <pc:sldMk cId="1503790669" sldId="329"/>
            <ac:spMk id="573" creationId="{A8F559F6-8565-49AB-8F1C-B06270EEA723}"/>
          </ac:spMkLst>
        </pc:spChg>
        <pc:spChg chg="add mod">
          <ac:chgData name="Bryan Landry" userId="d6461f19-b7f4-4956-ae27-a162923106e7" providerId="ADAL" clId="{15A96BE0-F76D-4DB3-8CC3-E39934AF79DB}" dt="2023-04-12T17:29:58.489" v="4074" actId="1076"/>
          <ac:spMkLst>
            <pc:docMk/>
            <pc:sldMk cId="1503790669" sldId="329"/>
            <ac:spMk id="575" creationId="{032AC113-77B6-429A-ADFF-E888A2EF2DC4}"/>
          </ac:spMkLst>
        </pc:spChg>
        <pc:spChg chg="add mod">
          <ac:chgData name="Bryan Landry" userId="d6461f19-b7f4-4956-ae27-a162923106e7" providerId="ADAL" clId="{15A96BE0-F76D-4DB3-8CC3-E39934AF79DB}" dt="2023-04-12T17:29:23.626" v="4067" actId="1038"/>
          <ac:spMkLst>
            <pc:docMk/>
            <pc:sldMk cId="1503790669" sldId="329"/>
            <ac:spMk id="576" creationId="{0C0D1C31-5140-471E-BA54-87F4303549B8}"/>
          </ac:spMkLst>
        </pc:spChg>
        <pc:spChg chg="add mod">
          <ac:chgData name="Bryan Landry" userId="d6461f19-b7f4-4956-ae27-a162923106e7" providerId="ADAL" clId="{15A96BE0-F76D-4DB3-8CC3-E39934AF79DB}" dt="2023-04-12T17:34:30.810" v="4185" actId="1035"/>
          <ac:spMkLst>
            <pc:docMk/>
            <pc:sldMk cId="1503790669" sldId="329"/>
            <ac:spMk id="577" creationId="{A1CFC38E-2EE3-4323-8605-FB56F3F92B54}"/>
          </ac:spMkLst>
        </pc:spChg>
        <pc:spChg chg="add del mod">
          <ac:chgData name="Bryan Landry" userId="d6461f19-b7f4-4956-ae27-a162923106e7" providerId="ADAL" clId="{15A96BE0-F76D-4DB3-8CC3-E39934AF79DB}" dt="2023-04-12T15:33:11.041" v="3031" actId="478"/>
          <ac:spMkLst>
            <pc:docMk/>
            <pc:sldMk cId="1503790669" sldId="329"/>
            <ac:spMk id="578" creationId="{13269360-8E48-486F-B236-9EDCEA3EEBA5}"/>
          </ac:spMkLst>
        </pc:spChg>
        <pc:spChg chg="add mod">
          <ac:chgData name="Bryan Landry" userId="d6461f19-b7f4-4956-ae27-a162923106e7" providerId="ADAL" clId="{15A96BE0-F76D-4DB3-8CC3-E39934AF79DB}" dt="2023-04-14T22:24:57.537" v="5167" actId="20577"/>
          <ac:spMkLst>
            <pc:docMk/>
            <pc:sldMk cId="1503790669" sldId="329"/>
            <ac:spMk id="579" creationId="{ED5359D1-EE40-45B7-8FDE-704857D867B8}"/>
          </ac:spMkLst>
        </pc:spChg>
        <pc:spChg chg="add mod">
          <ac:chgData name="Bryan Landry" userId="d6461f19-b7f4-4956-ae27-a162923106e7" providerId="ADAL" clId="{15A96BE0-F76D-4DB3-8CC3-E39934AF79DB}" dt="2023-04-14T22:24:56.534" v="5165" actId="14100"/>
          <ac:spMkLst>
            <pc:docMk/>
            <pc:sldMk cId="1503790669" sldId="329"/>
            <ac:spMk id="580" creationId="{DFEAEFEF-4114-4B5A-BA60-4411255BB69B}"/>
          </ac:spMkLst>
        </pc:spChg>
        <pc:spChg chg="add mod">
          <ac:chgData name="Bryan Landry" userId="d6461f19-b7f4-4956-ae27-a162923106e7" providerId="ADAL" clId="{15A96BE0-F76D-4DB3-8CC3-E39934AF79DB}" dt="2023-04-14T22:24:56.086" v="5164" actId="14100"/>
          <ac:spMkLst>
            <pc:docMk/>
            <pc:sldMk cId="1503790669" sldId="329"/>
            <ac:spMk id="581" creationId="{A5F8DC48-B4C0-49E9-9B3B-DFE8B77DF974}"/>
          </ac:spMkLst>
        </pc:spChg>
        <pc:spChg chg="add del mod">
          <ac:chgData name="Bryan Landry" userId="d6461f19-b7f4-4956-ae27-a162923106e7" providerId="ADAL" clId="{15A96BE0-F76D-4DB3-8CC3-E39934AF79DB}" dt="2023-04-12T15:34:48.262" v="3072"/>
          <ac:spMkLst>
            <pc:docMk/>
            <pc:sldMk cId="1503790669" sldId="329"/>
            <ac:spMk id="582" creationId="{A0F093B3-CE66-4B8D-A749-9C7B12CF8A8A}"/>
          </ac:spMkLst>
        </pc:spChg>
        <pc:spChg chg="add del mod">
          <ac:chgData name="Bryan Landry" userId="d6461f19-b7f4-4956-ae27-a162923106e7" providerId="ADAL" clId="{15A96BE0-F76D-4DB3-8CC3-E39934AF79DB}" dt="2023-04-12T17:06:23.125" v="3637" actId="478"/>
          <ac:spMkLst>
            <pc:docMk/>
            <pc:sldMk cId="1503790669" sldId="329"/>
            <ac:spMk id="586" creationId="{3BE9C672-46A7-49EC-A744-E989B76E8E23}"/>
          </ac:spMkLst>
        </pc:spChg>
        <pc:spChg chg="add del mod">
          <ac:chgData name="Bryan Landry" userId="d6461f19-b7f4-4956-ae27-a162923106e7" providerId="ADAL" clId="{15A96BE0-F76D-4DB3-8CC3-E39934AF79DB}" dt="2023-04-12T15:36:30.928" v="3157" actId="478"/>
          <ac:spMkLst>
            <pc:docMk/>
            <pc:sldMk cId="1503790669" sldId="329"/>
            <ac:spMk id="587" creationId="{ACD076B1-A8CB-4BE9-8BFD-E32643D5711A}"/>
          </ac:spMkLst>
        </pc:spChg>
        <pc:spChg chg="add mod">
          <ac:chgData name="Bryan Landry" userId="d6461f19-b7f4-4956-ae27-a162923106e7" providerId="ADAL" clId="{15A96BE0-F76D-4DB3-8CC3-E39934AF79DB}" dt="2023-04-12T15:37:59.833" v="3203"/>
          <ac:spMkLst>
            <pc:docMk/>
            <pc:sldMk cId="1503790669" sldId="329"/>
            <ac:spMk id="588" creationId="{6FF1DEE8-FA76-4770-9AD2-AA918A41B042}"/>
          </ac:spMkLst>
        </pc:spChg>
        <pc:spChg chg="add mod">
          <ac:chgData name="Bryan Landry" userId="d6461f19-b7f4-4956-ae27-a162923106e7" providerId="ADAL" clId="{15A96BE0-F76D-4DB3-8CC3-E39934AF79DB}" dt="2023-04-14T22:34:09.742" v="5427" actId="207"/>
          <ac:spMkLst>
            <pc:docMk/>
            <pc:sldMk cId="1503790669" sldId="329"/>
            <ac:spMk id="704" creationId="{6E199D3A-5723-456E-BFE2-1BB0B3ED9269}"/>
          </ac:spMkLst>
        </pc:spChg>
        <pc:spChg chg="add mod">
          <ac:chgData name="Bryan Landry" userId="d6461f19-b7f4-4956-ae27-a162923106e7" providerId="ADAL" clId="{15A96BE0-F76D-4DB3-8CC3-E39934AF79DB}" dt="2023-04-14T22:34:05.615" v="5426" actId="207"/>
          <ac:spMkLst>
            <pc:docMk/>
            <pc:sldMk cId="1503790669" sldId="329"/>
            <ac:spMk id="705" creationId="{EAF84C2C-0D5F-4C0E-A68F-4A2365A7BDA3}"/>
          </ac:spMkLst>
        </pc:spChg>
        <pc:spChg chg="add mod">
          <ac:chgData name="Bryan Landry" userId="d6461f19-b7f4-4956-ae27-a162923106e7" providerId="ADAL" clId="{15A96BE0-F76D-4DB3-8CC3-E39934AF79DB}" dt="2023-04-14T22:34:05.615" v="5426" actId="207"/>
          <ac:spMkLst>
            <pc:docMk/>
            <pc:sldMk cId="1503790669" sldId="329"/>
            <ac:spMk id="706" creationId="{5EC7DF4A-7C17-4145-8B89-604D61A9D98B}"/>
          </ac:spMkLst>
        </pc:spChg>
        <pc:spChg chg="add mod">
          <ac:chgData name="Bryan Landry" userId="d6461f19-b7f4-4956-ae27-a162923106e7" providerId="ADAL" clId="{15A96BE0-F76D-4DB3-8CC3-E39934AF79DB}" dt="2023-04-14T22:33:22.625" v="5418" actId="208"/>
          <ac:spMkLst>
            <pc:docMk/>
            <pc:sldMk cId="1503790669" sldId="329"/>
            <ac:spMk id="707" creationId="{F3380E2B-8EC3-49DC-80CF-B3337C80C1B4}"/>
          </ac:spMkLst>
        </pc:spChg>
        <pc:spChg chg="add mod">
          <ac:chgData name="Bryan Landry" userId="d6461f19-b7f4-4956-ae27-a162923106e7" providerId="ADAL" clId="{15A96BE0-F76D-4DB3-8CC3-E39934AF79DB}" dt="2023-04-12T17:02:09.773" v="3614" actId="1076"/>
          <ac:spMkLst>
            <pc:docMk/>
            <pc:sldMk cId="1503790669" sldId="329"/>
            <ac:spMk id="722" creationId="{43628428-1F3D-4EB1-B565-F4DB662A8EC9}"/>
          </ac:spMkLst>
        </pc:spChg>
        <pc:spChg chg="add mod">
          <ac:chgData name="Bryan Landry" userId="d6461f19-b7f4-4956-ae27-a162923106e7" providerId="ADAL" clId="{15A96BE0-F76D-4DB3-8CC3-E39934AF79DB}" dt="2023-04-12T17:02:09.773" v="3614" actId="1076"/>
          <ac:spMkLst>
            <pc:docMk/>
            <pc:sldMk cId="1503790669" sldId="329"/>
            <ac:spMk id="723" creationId="{D3D0B650-BD4C-4176-9D25-A50F175867B4}"/>
          </ac:spMkLst>
        </pc:spChg>
        <pc:spChg chg="add mod">
          <ac:chgData name="Bryan Landry" userId="d6461f19-b7f4-4956-ae27-a162923106e7" providerId="ADAL" clId="{15A96BE0-F76D-4DB3-8CC3-E39934AF79DB}" dt="2023-04-12T17:02:09.773" v="3614" actId="1076"/>
          <ac:spMkLst>
            <pc:docMk/>
            <pc:sldMk cId="1503790669" sldId="329"/>
            <ac:spMk id="724" creationId="{F13EE66D-9BD6-475C-B1C9-224FD10DB719}"/>
          </ac:spMkLst>
        </pc:spChg>
        <pc:spChg chg="add mod">
          <ac:chgData name="Bryan Landry" userId="d6461f19-b7f4-4956-ae27-a162923106e7" providerId="ADAL" clId="{15A96BE0-F76D-4DB3-8CC3-E39934AF79DB}" dt="2023-04-12T17:02:09.773" v="3614" actId="1076"/>
          <ac:spMkLst>
            <pc:docMk/>
            <pc:sldMk cId="1503790669" sldId="329"/>
            <ac:spMk id="725" creationId="{A539C7A7-EA44-43F4-AA7D-176AB65B39AB}"/>
          </ac:spMkLst>
        </pc:spChg>
        <pc:spChg chg="add mod">
          <ac:chgData name="Bryan Landry" userId="d6461f19-b7f4-4956-ae27-a162923106e7" providerId="ADAL" clId="{15A96BE0-F76D-4DB3-8CC3-E39934AF79DB}" dt="2023-04-12T17:02:09.773" v="3614" actId="1076"/>
          <ac:spMkLst>
            <pc:docMk/>
            <pc:sldMk cId="1503790669" sldId="329"/>
            <ac:spMk id="726" creationId="{E88AE2AE-BE71-4D60-A28C-BDD632338551}"/>
          </ac:spMkLst>
        </pc:spChg>
        <pc:spChg chg="add mod">
          <ac:chgData name="Bryan Landry" userId="d6461f19-b7f4-4956-ae27-a162923106e7" providerId="ADAL" clId="{15A96BE0-F76D-4DB3-8CC3-E39934AF79DB}" dt="2023-04-12T17:02:09.773" v="3614" actId="1076"/>
          <ac:spMkLst>
            <pc:docMk/>
            <pc:sldMk cId="1503790669" sldId="329"/>
            <ac:spMk id="727" creationId="{593BB868-2465-4C1E-8C22-C5C7072FD8D9}"/>
          </ac:spMkLst>
        </pc:spChg>
        <pc:spChg chg="add mod">
          <ac:chgData name="Bryan Landry" userId="d6461f19-b7f4-4956-ae27-a162923106e7" providerId="ADAL" clId="{15A96BE0-F76D-4DB3-8CC3-E39934AF79DB}" dt="2023-04-12T17:02:09.773" v="3614" actId="1076"/>
          <ac:spMkLst>
            <pc:docMk/>
            <pc:sldMk cId="1503790669" sldId="329"/>
            <ac:spMk id="728" creationId="{F7199FB8-4CCC-4CF6-B3BA-9E72918F9ED2}"/>
          </ac:spMkLst>
        </pc:spChg>
        <pc:spChg chg="add mod">
          <ac:chgData name="Bryan Landry" userId="d6461f19-b7f4-4956-ae27-a162923106e7" providerId="ADAL" clId="{15A96BE0-F76D-4DB3-8CC3-E39934AF79DB}" dt="2023-04-12T17:02:09.773" v="3614" actId="1076"/>
          <ac:spMkLst>
            <pc:docMk/>
            <pc:sldMk cId="1503790669" sldId="329"/>
            <ac:spMk id="729" creationId="{5EB68A7F-4614-49D7-8582-FAAB63BE7883}"/>
          </ac:spMkLst>
        </pc:spChg>
        <pc:spChg chg="add mod">
          <ac:chgData name="Bryan Landry" userId="d6461f19-b7f4-4956-ae27-a162923106e7" providerId="ADAL" clId="{15A96BE0-F76D-4DB3-8CC3-E39934AF79DB}" dt="2023-04-12T17:40:56.826" v="4233" actId="1076"/>
          <ac:spMkLst>
            <pc:docMk/>
            <pc:sldMk cId="1503790669" sldId="329"/>
            <ac:spMk id="738" creationId="{B7E5045C-C60F-4D6C-AE4D-E22E41CB1839}"/>
          </ac:spMkLst>
        </pc:spChg>
        <pc:spChg chg="add del mod">
          <ac:chgData name="Bryan Landry" userId="d6461f19-b7f4-4956-ae27-a162923106e7" providerId="ADAL" clId="{15A96BE0-F76D-4DB3-8CC3-E39934AF79DB}" dt="2023-04-12T17:11:23.125" v="3693" actId="478"/>
          <ac:spMkLst>
            <pc:docMk/>
            <pc:sldMk cId="1503790669" sldId="329"/>
            <ac:spMk id="763" creationId="{814886BA-7853-49EA-B994-0AE6D0F98927}"/>
          </ac:spMkLst>
        </pc:spChg>
        <pc:spChg chg="add del mod">
          <ac:chgData name="Bryan Landry" userId="d6461f19-b7f4-4956-ae27-a162923106e7" providerId="ADAL" clId="{15A96BE0-F76D-4DB3-8CC3-E39934AF79DB}" dt="2023-04-12T17:20:26.355" v="3849" actId="478"/>
          <ac:spMkLst>
            <pc:docMk/>
            <pc:sldMk cId="1503790669" sldId="329"/>
            <ac:spMk id="768" creationId="{9E5B1385-122E-42C2-97D0-ECA9DAF2B061}"/>
          </ac:spMkLst>
        </pc:spChg>
        <pc:spChg chg="add del mod">
          <ac:chgData name="Bryan Landry" userId="d6461f19-b7f4-4956-ae27-a162923106e7" providerId="ADAL" clId="{15A96BE0-F76D-4DB3-8CC3-E39934AF79DB}" dt="2023-04-12T17:20:26.355" v="3849" actId="478"/>
          <ac:spMkLst>
            <pc:docMk/>
            <pc:sldMk cId="1503790669" sldId="329"/>
            <ac:spMk id="769" creationId="{52DFE5EC-287B-4FA6-8110-D2BAEF3C6257}"/>
          </ac:spMkLst>
        </pc:spChg>
        <pc:spChg chg="add mod ord">
          <ac:chgData name="Bryan Landry" userId="d6461f19-b7f4-4956-ae27-a162923106e7" providerId="ADAL" clId="{15A96BE0-F76D-4DB3-8CC3-E39934AF79DB}" dt="2023-04-12T17:30:59.145" v="4143" actId="166"/>
          <ac:spMkLst>
            <pc:docMk/>
            <pc:sldMk cId="1503790669" sldId="329"/>
            <ac:spMk id="770" creationId="{FA05FB37-9E0E-4E61-9056-024A9A1CD3DB}"/>
          </ac:spMkLst>
        </pc:spChg>
        <pc:spChg chg="add mod">
          <ac:chgData name="Bryan Landry" userId="d6461f19-b7f4-4956-ae27-a162923106e7" providerId="ADAL" clId="{15A96BE0-F76D-4DB3-8CC3-E39934AF79DB}" dt="2023-04-14T22:33:25.994" v="5420" actId="1582"/>
          <ac:spMkLst>
            <pc:docMk/>
            <pc:sldMk cId="1503790669" sldId="329"/>
            <ac:spMk id="776" creationId="{C200E543-6997-4273-998D-6ADE9DE2CF6A}"/>
          </ac:spMkLst>
        </pc:spChg>
        <pc:spChg chg="add del mod">
          <ac:chgData name="Bryan Landry" userId="d6461f19-b7f4-4956-ae27-a162923106e7" providerId="ADAL" clId="{15A96BE0-F76D-4DB3-8CC3-E39934AF79DB}" dt="2023-04-12T17:20:26.355" v="3849" actId="478"/>
          <ac:spMkLst>
            <pc:docMk/>
            <pc:sldMk cId="1503790669" sldId="329"/>
            <ac:spMk id="779" creationId="{12B9EEAA-E8FE-48F5-87CB-BEE9B22DBC4E}"/>
          </ac:spMkLst>
        </pc:spChg>
        <pc:spChg chg="add mod">
          <ac:chgData name="Bryan Landry" userId="d6461f19-b7f4-4956-ae27-a162923106e7" providerId="ADAL" clId="{15A96BE0-F76D-4DB3-8CC3-E39934AF79DB}" dt="2023-04-12T17:38:56.347" v="4218" actId="1076"/>
          <ac:spMkLst>
            <pc:docMk/>
            <pc:sldMk cId="1503790669" sldId="329"/>
            <ac:spMk id="790" creationId="{E514D48E-1891-4433-881E-B4CCBED37D68}"/>
          </ac:spMkLst>
        </pc:spChg>
        <pc:spChg chg="add mod">
          <ac:chgData name="Bryan Landry" userId="d6461f19-b7f4-4956-ae27-a162923106e7" providerId="ADAL" clId="{15A96BE0-F76D-4DB3-8CC3-E39934AF79DB}" dt="2023-04-14T22:13:07.922" v="4494" actId="1076"/>
          <ac:spMkLst>
            <pc:docMk/>
            <pc:sldMk cId="1503790669" sldId="329"/>
            <ac:spMk id="791" creationId="{AAFF0F3C-1374-46F4-A869-18A76443374A}"/>
          </ac:spMkLst>
        </pc:spChg>
        <pc:spChg chg="add mod">
          <ac:chgData name="Bryan Landry" userId="d6461f19-b7f4-4956-ae27-a162923106e7" providerId="ADAL" clId="{15A96BE0-F76D-4DB3-8CC3-E39934AF79DB}" dt="2023-04-14T22:31:46.802" v="5408" actId="1076"/>
          <ac:spMkLst>
            <pc:docMk/>
            <pc:sldMk cId="1503790669" sldId="329"/>
            <ac:spMk id="792" creationId="{EE388C1E-4C85-40B1-945D-3FC0938B6E7D}"/>
          </ac:spMkLst>
        </pc:spChg>
        <pc:grpChg chg="add mod">
          <ac:chgData name="Bryan Landry" userId="d6461f19-b7f4-4956-ae27-a162923106e7" providerId="ADAL" clId="{15A96BE0-F76D-4DB3-8CC3-E39934AF79DB}" dt="2023-04-14T22:23:44.944" v="5056" actId="1076"/>
          <ac:grpSpMkLst>
            <pc:docMk/>
            <pc:sldMk cId="1503790669" sldId="329"/>
            <ac:grpSpMk id="25" creationId="{999628DB-6331-420E-8040-EB24B448C40C}"/>
          </ac:grpSpMkLst>
        </pc:grpChg>
        <pc:grpChg chg="del">
          <ac:chgData name="Bryan Landry" userId="d6461f19-b7f4-4956-ae27-a162923106e7" providerId="ADAL" clId="{15A96BE0-F76D-4DB3-8CC3-E39934AF79DB}" dt="2023-04-14T22:25:13.006" v="5168"/>
          <ac:grpSpMkLst>
            <pc:docMk/>
            <pc:sldMk cId="1503790669" sldId="329"/>
            <ac:grpSpMk id="144" creationId="{EF632DD7-720A-4C06-9A69-5DAB45F699AE}"/>
          </ac:grpSpMkLst>
        </pc:grpChg>
        <pc:picChg chg="add del mod">
          <ac:chgData name="Bryan Landry" userId="d6461f19-b7f4-4956-ae27-a162923106e7" providerId="ADAL" clId="{15A96BE0-F76D-4DB3-8CC3-E39934AF79DB}" dt="2023-04-11T20:20:35.052" v="1535" actId="478"/>
          <ac:picMkLst>
            <pc:docMk/>
            <pc:sldMk cId="1503790669" sldId="329"/>
            <ac:picMk id="3" creationId="{840C70C1-71CC-45B6-BD43-ED445495463D}"/>
          </ac:picMkLst>
        </pc:picChg>
        <pc:cxnChg chg="add del mod">
          <ac:chgData name="Bryan Landry" userId="d6461f19-b7f4-4956-ae27-a162923106e7" providerId="ADAL" clId="{15A96BE0-F76D-4DB3-8CC3-E39934AF79DB}" dt="2023-04-14T18:53:38.336" v="4394" actId="1582"/>
          <ac:cxnSpMkLst>
            <pc:docMk/>
            <pc:sldMk cId="1503790669" sldId="329"/>
            <ac:cxnSpMk id="3" creationId="{41C283FA-B818-465A-9376-B7A87A11E341}"/>
          </ac:cxnSpMkLst>
        </pc:cxnChg>
        <pc:cxnChg chg="add del mod">
          <ac:chgData name="Bryan Landry" userId="d6461f19-b7f4-4956-ae27-a162923106e7" providerId="ADAL" clId="{15A96BE0-F76D-4DB3-8CC3-E39934AF79DB}" dt="2023-04-12T15:22:35.121" v="2566" actId="478"/>
          <ac:cxnSpMkLst>
            <pc:docMk/>
            <pc:sldMk cId="1503790669" sldId="329"/>
            <ac:cxnSpMk id="37" creationId="{537F9BE2-BC8A-4FE3-93F2-45CE1F80D9C3}"/>
          </ac:cxnSpMkLst>
        </pc:cxnChg>
        <pc:cxnChg chg="del mod">
          <ac:chgData name="Bryan Landry" userId="d6461f19-b7f4-4956-ae27-a162923106e7" providerId="ADAL" clId="{15A96BE0-F76D-4DB3-8CC3-E39934AF79DB}" dt="2023-04-12T15:22:23.183" v="2561" actId="478"/>
          <ac:cxnSpMkLst>
            <pc:docMk/>
            <pc:sldMk cId="1503790669" sldId="329"/>
            <ac:cxnSpMk id="38" creationId="{ACFE9C40-3778-435D-90A9-983C10715A39}"/>
          </ac:cxnSpMkLst>
        </pc:cxnChg>
        <pc:cxnChg chg="del mod">
          <ac:chgData name="Bryan Landry" userId="d6461f19-b7f4-4956-ae27-a162923106e7" providerId="ADAL" clId="{15A96BE0-F76D-4DB3-8CC3-E39934AF79DB}" dt="2023-04-12T15:22:24.417" v="2562" actId="478"/>
          <ac:cxnSpMkLst>
            <pc:docMk/>
            <pc:sldMk cId="1503790669" sldId="329"/>
            <ac:cxnSpMk id="40" creationId="{675E31E4-2EA7-475C-862F-A73BB424DB42}"/>
          </ac:cxnSpMkLst>
        </pc:cxnChg>
        <pc:cxnChg chg="add del mod">
          <ac:chgData name="Bryan Landry" userId="d6461f19-b7f4-4956-ae27-a162923106e7" providerId="ADAL" clId="{15A96BE0-F76D-4DB3-8CC3-E39934AF79DB}" dt="2023-04-11T19:12:59.497" v="661" actId="478"/>
          <ac:cxnSpMkLst>
            <pc:docMk/>
            <pc:sldMk cId="1503790669" sldId="329"/>
            <ac:cxnSpMk id="42" creationId="{B4975F60-F8B9-41EE-A19D-FECF450E9976}"/>
          </ac:cxnSpMkLst>
        </pc:cxnChg>
        <pc:cxnChg chg="add del mod">
          <ac:chgData name="Bryan Landry" userId="d6461f19-b7f4-4956-ae27-a162923106e7" providerId="ADAL" clId="{15A96BE0-F76D-4DB3-8CC3-E39934AF79DB}" dt="2023-04-11T19:13:02.409" v="662" actId="478"/>
          <ac:cxnSpMkLst>
            <pc:docMk/>
            <pc:sldMk cId="1503790669" sldId="329"/>
            <ac:cxnSpMk id="45" creationId="{00081776-7D09-4E52-943D-741EA614FB95}"/>
          </ac:cxnSpMkLst>
        </pc:cxnChg>
        <pc:cxnChg chg="add del mod">
          <ac:chgData name="Bryan Landry" userId="d6461f19-b7f4-4956-ae27-a162923106e7" providerId="ADAL" clId="{15A96BE0-F76D-4DB3-8CC3-E39934AF79DB}" dt="2023-04-11T19:13:05.242" v="663" actId="478"/>
          <ac:cxnSpMkLst>
            <pc:docMk/>
            <pc:sldMk cId="1503790669" sldId="329"/>
            <ac:cxnSpMk id="48" creationId="{3AA1B808-209B-4013-80BE-71AAEBA99A67}"/>
          </ac:cxnSpMkLst>
        </pc:cxnChg>
        <pc:cxnChg chg="add del mod">
          <ac:chgData name="Bryan Landry" userId="d6461f19-b7f4-4956-ae27-a162923106e7" providerId="ADAL" clId="{15A96BE0-F76D-4DB3-8CC3-E39934AF79DB}" dt="2023-04-11T19:13:07.858" v="664" actId="478"/>
          <ac:cxnSpMkLst>
            <pc:docMk/>
            <pc:sldMk cId="1503790669" sldId="329"/>
            <ac:cxnSpMk id="50" creationId="{1C1081AB-38F0-4F17-B6B4-C46084C18EBD}"/>
          </ac:cxnSpMkLst>
        </pc:cxnChg>
        <pc:cxnChg chg="del mod">
          <ac:chgData name="Bryan Landry" userId="d6461f19-b7f4-4956-ae27-a162923106e7" providerId="ADAL" clId="{15A96BE0-F76D-4DB3-8CC3-E39934AF79DB}" dt="2023-04-12T15:21:35.579" v="2545" actId="478"/>
          <ac:cxnSpMkLst>
            <pc:docMk/>
            <pc:sldMk cId="1503790669" sldId="329"/>
            <ac:cxnSpMk id="52" creationId="{4E8C6A7D-225D-4F63-806F-8532B5B2F90A}"/>
          </ac:cxnSpMkLst>
        </pc:cxnChg>
        <pc:cxnChg chg="add del mod">
          <ac:chgData name="Bryan Landry" userId="d6461f19-b7f4-4956-ae27-a162923106e7" providerId="ADAL" clId="{15A96BE0-F76D-4DB3-8CC3-E39934AF79DB}" dt="2023-04-12T15:21:35.579" v="2545" actId="478"/>
          <ac:cxnSpMkLst>
            <pc:docMk/>
            <pc:sldMk cId="1503790669" sldId="329"/>
            <ac:cxnSpMk id="54" creationId="{2124B323-81AC-4620-BDBE-FEA4A1F8B51E}"/>
          </ac:cxnSpMkLst>
        </pc:cxnChg>
        <pc:cxnChg chg="add del mod">
          <ac:chgData name="Bryan Landry" userId="d6461f19-b7f4-4956-ae27-a162923106e7" providerId="ADAL" clId="{15A96BE0-F76D-4DB3-8CC3-E39934AF79DB}" dt="2023-04-11T19:14:38.250" v="673" actId="478"/>
          <ac:cxnSpMkLst>
            <pc:docMk/>
            <pc:sldMk cId="1503790669" sldId="329"/>
            <ac:cxnSpMk id="63" creationId="{C37DA278-9E79-4590-82C4-0CA59967D8AB}"/>
          </ac:cxnSpMkLst>
        </pc:cxnChg>
        <pc:cxnChg chg="del mod ord">
          <ac:chgData name="Bryan Landry" userId="d6461f19-b7f4-4956-ae27-a162923106e7" providerId="ADAL" clId="{15A96BE0-F76D-4DB3-8CC3-E39934AF79DB}" dt="2023-04-12T15:21:35.579" v="2545" actId="478"/>
          <ac:cxnSpMkLst>
            <pc:docMk/>
            <pc:sldMk cId="1503790669" sldId="329"/>
            <ac:cxnSpMk id="64" creationId="{90F3B2B0-F7A7-4C43-8228-BA2E61110D91}"/>
          </ac:cxnSpMkLst>
        </pc:cxnChg>
        <pc:cxnChg chg="add del mod">
          <ac:chgData name="Bryan Landry" userId="d6461f19-b7f4-4956-ae27-a162923106e7" providerId="ADAL" clId="{15A96BE0-F76D-4DB3-8CC3-E39934AF79DB}" dt="2023-04-12T15:22:36.185" v="2567" actId="478"/>
          <ac:cxnSpMkLst>
            <pc:docMk/>
            <pc:sldMk cId="1503790669" sldId="329"/>
            <ac:cxnSpMk id="66" creationId="{65CB4927-B1C6-4D8D-B1CE-25BE2455E97D}"/>
          </ac:cxnSpMkLst>
        </pc:cxnChg>
        <pc:cxnChg chg="del mod">
          <ac:chgData name="Bryan Landry" userId="d6461f19-b7f4-4956-ae27-a162923106e7" providerId="ADAL" clId="{15A96BE0-F76D-4DB3-8CC3-E39934AF79DB}" dt="2023-04-12T15:21:35.579" v="2545" actId="478"/>
          <ac:cxnSpMkLst>
            <pc:docMk/>
            <pc:sldMk cId="1503790669" sldId="329"/>
            <ac:cxnSpMk id="67" creationId="{27573452-DFAF-498C-A3D4-A1948260EF22}"/>
          </ac:cxnSpMkLst>
        </pc:cxnChg>
        <pc:cxnChg chg="del mod">
          <ac:chgData name="Bryan Landry" userId="d6461f19-b7f4-4956-ae27-a162923106e7" providerId="ADAL" clId="{15A96BE0-F76D-4DB3-8CC3-E39934AF79DB}" dt="2023-04-12T15:21:39.826" v="2546" actId="478"/>
          <ac:cxnSpMkLst>
            <pc:docMk/>
            <pc:sldMk cId="1503790669" sldId="329"/>
            <ac:cxnSpMk id="68" creationId="{5AA28C0B-2150-4047-926E-901F0E93D4B6}"/>
          </ac:cxnSpMkLst>
        </pc:cxnChg>
        <pc:cxnChg chg="add del mod">
          <ac:chgData name="Bryan Landry" userId="d6461f19-b7f4-4956-ae27-a162923106e7" providerId="ADAL" clId="{15A96BE0-F76D-4DB3-8CC3-E39934AF79DB}" dt="2023-04-12T15:22:37.609" v="2568" actId="478"/>
          <ac:cxnSpMkLst>
            <pc:docMk/>
            <pc:sldMk cId="1503790669" sldId="329"/>
            <ac:cxnSpMk id="70" creationId="{33D850D5-7B01-47F7-B577-1FBB94FA54FF}"/>
          </ac:cxnSpMkLst>
        </pc:cxnChg>
        <pc:cxnChg chg="add del mod">
          <ac:chgData name="Bryan Landry" userId="d6461f19-b7f4-4956-ae27-a162923106e7" providerId="ADAL" clId="{15A96BE0-F76D-4DB3-8CC3-E39934AF79DB}" dt="2023-04-12T15:22:38.921" v="2569" actId="478"/>
          <ac:cxnSpMkLst>
            <pc:docMk/>
            <pc:sldMk cId="1503790669" sldId="329"/>
            <ac:cxnSpMk id="72" creationId="{2C8B1496-3E30-44A8-950F-4A7C5DC6A81C}"/>
          </ac:cxnSpMkLst>
        </pc:cxnChg>
        <pc:cxnChg chg="add del mod">
          <ac:chgData name="Bryan Landry" userId="d6461f19-b7f4-4956-ae27-a162923106e7" providerId="ADAL" clId="{15A96BE0-F76D-4DB3-8CC3-E39934AF79DB}" dt="2023-04-12T15:22:40.058" v="2570" actId="478"/>
          <ac:cxnSpMkLst>
            <pc:docMk/>
            <pc:sldMk cId="1503790669" sldId="329"/>
            <ac:cxnSpMk id="74" creationId="{B78EE079-3D64-4846-B84D-5F301597CF3F}"/>
          </ac:cxnSpMkLst>
        </pc:cxnChg>
        <pc:cxnChg chg="del mod">
          <ac:chgData name="Bryan Landry" userId="d6461f19-b7f4-4956-ae27-a162923106e7" providerId="ADAL" clId="{15A96BE0-F76D-4DB3-8CC3-E39934AF79DB}" dt="2023-04-12T15:21:35.579" v="2545" actId="478"/>
          <ac:cxnSpMkLst>
            <pc:docMk/>
            <pc:sldMk cId="1503790669" sldId="329"/>
            <ac:cxnSpMk id="91" creationId="{F2B1F8F2-53EC-427C-8422-8C32DEB68451}"/>
          </ac:cxnSpMkLst>
        </pc:cxnChg>
        <pc:cxnChg chg="del mod">
          <ac:chgData name="Bryan Landry" userId="d6461f19-b7f4-4956-ae27-a162923106e7" providerId="ADAL" clId="{15A96BE0-F76D-4DB3-8CC3-E39934AF79DB}" dt="2023-04-12T15:21:35.579" v="2545" actId="478"/>
          <ac:cxnSpMkLst>
            <pc:docMk/>
            <pc:sldMk cId="1503790669" sldId="329"/>
            <ac:cxnSpMk id="110" creationId="{13F2FFB3-D5A4-4884-A88F-4D431A6C982B}"/>
          </ac:cxnSpMkLst>
        </pc:cxnChg>
        <pc:cxnChg chg="del mod">
          <ac:chgData name="Bryan Landry" userId="d6461f19-b7f4-4956-ae27-a162923106e7" providerId="ADAL" clId="{15A96BE0-F76D-4DB3-8CC3-E39934AF79DB}" dt="2023-04-12T15:21:39.826" v="2546" actId="478"/>
          <ac:cxnSpMkLst>
            <pc:docMk/>
            <pc:sldMk cId="1503790669" sldId="329"/>
            <ac:cxnSpMk id="112" creationId="{3B8C0FA5-A536-4A95-A0EC-FCE0417791CA}"/>
          </ac:cxnSpMkLst>
        </pc:cxnChg>
        <pc:cxnChg chg="del mod">
          <ac:chgData name="Bryan Landry" userId="d6461f19-b7f4-4956-ae27-a162923106e7" providerId="ADAL" clId="{15A96BE0-F76D-4DB3-8CC3-E39934AF79DB}" dt="2023-04-11T19:26:39.254" v="845" actId="478"/>
          <ac:cxnSpMkLst>
            <pc:docMk/>
            <pc:sldMk cId="1503790669" sldId="329"/>
            <ac:cxnSpMk id="128" creationId="{08EE894E-F8F3-4A80-99C3-DF4F1AAD7038}"/>
          </ac:cxnSpMkLst>
        </pc:cxnChg>
        <pc:cxnChg chg="del mod">
          <ac:chgData name="Bryan Landry" userId="d6461f19-b7f4-4956-ae27-a162923106e7" providerId="ADAL" clId="{15A96BE0-F76D-4DB3-8CC3-E39934AF79DB}" dt="2023-04-12T16:35:12.858" v="3261" actId="478"/>
          <ac:cxnSpMkLst>
            <pc:docMk/>
            <pc:sldMk cId="1503790669" sldId="329"/>
            <ac:cxnSpMk id="131" creationId="{043A026E-3801-495E-97FB-34E74C3C3986}"/>
          </ac:cxnSpMkLst>
        </pc:cxnChg>
        <pc:cxnChg chg="del mod">
          <ac:chgData name="Bryan Landry" userId="d6461f19-b7f4-4956-ae27-a162923106e7" providerId="ADAL" clId="{15A96BE0-F76D-4DB3-8CC3-E39934AF79DB}" dt="2023-04-12T17:21:20.636" v="3864" actId="478"/>
          <ac:cxnSpMkLst>
            <pc:docMk/>
            <pc:sldMk cId="1503790669" sldId="329"/>
            <ac:cxnSpMk id="133" creationId="{98DC4785-2BCB-4655-AFB6-C540E3BB3FE4}"/>
          </ac:cxnSpMkLst>
        </pc:cxnChg>
        <pc:cxnChg chg="del mod">
          <ac:chgData name="Bryan Landry" userId="d6461f19-b7f4-4956-ae27-a162923106e7" providerId="ADAL" clId="{15A96BE0-F76D-4DB3-8CC3-E39934AF79DB}" dt="2023-04-12T16:35:11.545" v="3260" actId="478"/>
          <ac:cxnSpMkLst>
            <pc:docMk/>
            <pc:sldMk cId="1503790669" sldId="329"/>
            <ac:cxnSpMk id="143" creationId="{4EC838D5-10B1-4821-AD0F-32A4F49C7265}"/>
          </ac:cxnSpMkLst>
        </pc:cxnChg>
        <pc:cxnChg chg="del mod">
          <ac:chgData name="Bryan Landry" userId="d6461f19-b7f4-4956-ae27-a162923106e7" providerId="ADAL" clId="{15A96BE0-F76D-4DB3-8CC3-E39934AF79DB}" dt="2023-04-12T15:21:35.579" v="2545" actId="478"/>
          <ac:cxnSpMkLst>
            <pc:docMk/>
            <pc:sldMk cId="1503790669" sldId="329"/>
            <ac:cxnSpMk id="170" creationId="{7F59ED38-C1FD-411C-AEE8-1429AE93EE30}"/>
          </ac:cxnSpMkLst>
        </pc:cxnChg>
        <pc:cxnChg chg="del mod">
          <ac:chgData name="Bryan Landry" userId="d6461f19-b7f4-4956-ae27-a162923106e7" providerId="ADAL" clId="{15A96BE0-F76D-4DB3-8CC3-E39934AF79DB}" dt="2023-04-12T15:21:35.579" v="2545" actId="478"/>
          <ac:cxnSpMkLst>
            <pc:docMk/>
            <pc:sldMk cId="1503790669" sldId="329"/>
            <ac:cxnSpMk id="172" creationId="{139C61C7-2005-49F4-A51F-5C4829F3C820}"/>
          </ac:cxnSpMkLst>
        </pc:cxnChg>
        <pc:cxnChg chg="add del mod">
          <ac:chgData name="Bryan Landry" userId="d6461f19-b7f4-4956-ae27-a162923106e7" providerId="ADAL" clId="{15A96BE0-F76D-4DB3-8CC3-E39934AF79DB}" dt="2023-04-11T19:54:32.620" v="1188" actId="478"/>
          <ac:cxnSpMkLst>
            <pc:docMk/>
            <pc:sldMk cId="1503790669" sldId="329"/>
            <ac:cxnSpMk id="214" creationId="{BC945B4D-99F4-4EF0-834A-D4850ACEB5BA}"/>
          </ac:cxnSpMkLst>
        </pc:cxnChg>
        <pc:cxnChg chg="add del mod">
          <ac:chgData name="Bryan Landry" userId="d6461f19-b7f4-4956-ae27-a162923106e7" providerId="ADAL" clId="{15A96BE0-F76D-4DB3-8CC3-E39934AF79DB}" dt="2023-04-11T22:23:54.032" v="2318" actId="478"/>
          <ac:cxnSpMkLst>
            <pc:docMk/>
            <pc:sldMk cId="1503790669" sldId="329"/>
            <ac:cxnSpMk id="220" creationId="{3CFB08C7-600F-4D18-AE0A-5939D244FFDA}"/>
          </ac:cxnSpMkLst>
        </pc:cxnChg>
        <pc:cxnChg chg="add del mod">
          <ac:chgData name="Bryan Landry" userId="d6461f19-b7f4-4956-ae27-a162923106e7" providerId="ADAL" clId="{15A96BE0-F76D-4DB3-8CC3-E39934AF79DB}" dt="2023-04-12T15:21:39.826" v="2546" actId="478"/>
          <ac:cxnSpMkLst>
            <pc:docMk/>
            <pc:sldMk cId="1503790669" sldId="329"/>
            <ac:cxnSpMk id="222" creationId="{12987307-47A3-4DBF-BC78-80F22BB5935C}"/>
          </ac:cxnSpMkLst>
        </pc:cxnChg>
        <pc:cxnChg chg="del mod">
          <ac:chgData name="Bryan Landry" userId="d6461f19-b7f4-4956-ae27-a162923106e7" providerId="ADAL" clId="{15A96BE0-F76D-4DB3-8CC3-E39934AF79DB}" dt="2023-04-11T21:54:17.904" v="2217" actId="478"/>
          <ac:cxnSpMkLst>
            <pc:docMk/>
            <pc:sldMk cId="1503790669" sldId="329"/>
            <ac:cxnSpMk id="226" creationId="{8F4FE3A8-0627-4DB0-AE0A-205A3F335A1D}"/>
          </ac:cxnSpMkLst>
        </pc:cxnChg>
        <pc:cxnChg chg="del mod">
          <ac:chgData name="Bryan Landry" userId="d6461f19-b7f4-4956-ae27-a162923106e7" providerId="ADAL" clId="{15A96BE0-F76D-4DB3-8CC3-E39934AF79DB}" dt="2023-04-11T21:54:16.450" v="2216" actId="478"/>
          <ac:cxnSpMkLst>
            <pc:docMk/>
            <pc:sldMk cId="1503790669" sldId="329"/>
            <ac:cxnSpMk id="228" creationId="{5271BB70-E765-492C-B5E7-319E0B664B03}"/>
          </ac:cxnSpMkLst>
        </pc:cxnChg>
        <pc:cxnChg chg="add mod">
          <ac:chgData name="Bryan Landry" userId="d6461f19-b7f4-4956-ae27-a162923106e7" providerId="ADAL" clId="{15A96BE0-F76D-4DB3-8CC3-E39934AF79DB}" dt="2023-04-14T22:32:41.414" v="5414" actId="208"/>
          <ac:cxnSpMkLst>
            <pc:docMk/>
            <pc:sldMk cId="1503790669" sldId="329"/>
            <ac:cxnSpMk id="245" creationId="{B3D2E8A6-2FA5-4084-9745-3F938AB645BC}"/>
          </ac:cxnSpMkLst>
        </pc:cxnChg>
        <pc:cxnChg chg="add del mod">
          <ac:chgData name="Bryan Landry" userId="d6461f19-b7f4-4956-ae27-a162923106e7" providerId="ADAL" clId="{15A96BE0-F76D-4DB3-8CC3-E39934AF79DB}" dt="2023-04-14T18:55:48.493" v="4423" actId="478"/>
          <ac:cxnSpMkLst>
            <pc:docMk/>
            <pc:sldMk cId="1503790669" sldId="329"/>
            <ac:cxnSpMk id="247" creationId="{7DA25C39-46F3-4FE2-9C07-0A16EADBE7DA}"/>
          </ac:cxnSpMkLst>
        </pc:cxnChg>
        <pc:cxnChg chg="add del mod">
          <ac:chgData name="Bryan Landry" userId="d6461f19-b7f4-4956-ae27-a162923106e7" providerId="ADAL" clId="{15A96BE0-F76D-4DB3-8CC3-E39934AF79DB}" dt="2023-04-14T18:55:49.991" v="4425" actId="478"/>
          <ac:cxnSpMkLst>
            <pc:docMk/>
            <pc:sldMk cId="1503790669" sldId="329"/>
            <ac:cxnSpMk id="249" creationId="{EB67D299-41C5-45B9-83B3-069506E95545}"/>
          </ac:cxnSpMkLst>
        </pc:cxnChg>
        <pc:cxnChg chg="add del mod">
          <ac:chgData name="Bryan Landry" userId="d6461f19-b7f4-4956-ae27-a162923106e7" providerId="ADAL" clId="{15A96BE0-F76D-4DB3-8CC3-E39934AF79DB}" dt="2023-04-14T18:55:49.237" v="4424" actId="478"/>
          <ac:cxnSpMkLst>
            <pc:docMk/>
            <pc:sldMk cId="1503790669" sldId="329"/>
            <ac:cxnSpMk id="251" creationId="{A46B2F0B-58FF-433D-901A-51824C943A07}"/>
          </ac:cxnSpMkLst>
        </pc:cxnChg>
        <pc:cxnChg chg="add del mod">
          <ac:chgData name="Bryan Landry" userId="d6461f19-b7f4-4956-ae27-a162923106e7" providerId="ADAL" clId="{15A96BE0-F76D-4DB3-8CC3-E39934AF79DB}" dt="2023-04-11T19:13:47.953" v="668" actId="478"/>
          <ac:cxnSpMkLst>
            <pc:docMk/>
            <pc:sldMk cId="1503790669" sldId="329"/>
            <ac:cxnSpMk id="257" creationId="{B3268447-7080-47CE-A8E4-095BC1CA4315}"/>
          </ac:cxnSpMkLst>
        </pc:cxnChg>
        <pc:cxnChg chg="add del mod">
          <ac:chgData name="Bryan Landry" userId="d6461f19-b7f4-4956-ae27-a162923106e7" providerId="ADAL" clId="{15A96BE0-F76D-4DB3-8CC3-E39934AF79DB}" dt="2023-04-11T19:16:17.521" v="686" actId="478"/>
          <ac:cxnSpMkLst>
            <pc:docMk/>
            <pc:sldMk cId="1503790669" sldId="329"/>
            <ac:cxnSpMk id="262" creationId="{2425F18B-92E3-4903-BD40-E62B93F648EC}"/>
          </ac:cxnSpMkLst>
        </pc:cxnChg>
        <pc:cxnChg chg="add del mod">
          <ac:chgData name="Bryan Landry" userId="d6461f19-b7f4-4956-ae27-a162923106e7" providerId="ADAL" clId="{15A96BE0-F76D-4DB3-8CC3-E39934AF79DB}" dt="2023-04-11T19:16:17.521" v="686" actId="478"/>
          <ac:cxnSpMkLst>
            <pc:docMk/>
            <pc:sldMk cId="1503790669" sldId="329"/>
            <ac:cxnSpMk id="264" creationId="{9D1CA228-A7EE-48E7-BF9A-8A6F960857A4}"/>
          </ac:cxnSpMkLst>
        </pc:cxnChg>
        <pc:cxnChg chg="add del mod">
          <ac:chgData name="Bryan Landry" userId="d6461f19-b7f4-4956-ae27-a162923106e7" providerId="ADAL" clId="{15A96BE0-F76D-4DB3-8CC3-E39934AF79DB}" dt="2023-04-11T19:16:17.521" v="686" actId="478"/>
          <ac:cxnSpMkLst>
            <pc:docMk/>
            <pc:sldMk cId="1503790669" sldId="329"/>
            <ac:cxnSpMk id="272" creationId="{FE39995A-0437-4AFB-8E74-96C8495F9EE6}"/>
          </ac:cxnSpMkLst>
        </pc:cxnChg>
        <pc:cxnChg chg="add del mod">
          <ac:chgData name="Bryan Landry" userId="d6461f19-b7f4-4956-ae27-a162923106e7" providerId="ADAL" clId="{15A96BE0-F76D-4DB3-8CC3-E39934AF79DB}" dt="2023-04-11T19:16:17.521" v="686" actId="478"/>
          <ac:cxnSpMkLst>
            <pc:docMk/>
            <pc:sldMk cId="1503790669" sldId="329"/>
            <ac:cxnSpMk id="275" creationId="{3ABF2CC1-F180-4BF8-A666-7C00159FB9F0}"/>
          </ac:cxnSpMkLst>
        </pc:cxnChg>
        <pc:cxnChg chg="add del">
          <ac:chgData name="Bryan Landry" userId="d6461f19-b7f4-4956-ae27-a162923106e7" providerId="ADAL" clId="{15A96BE0-F76D-4DB3-8CC3-E39934AF79DB}" dt="2023-04-11T19:16:20.066" v="687" actId="478"/>
          <ac:cxnSpMkLst>
            <pc:docMk/>
            <pc:sldMk cId="1503790669" sldId="329"/>
            <ac:cxnSpMk id="284" creationId="{70781967-8F90-426F-9064-741ED3EEF392}"/>
          </ac:cxnSpMkLst>
        </pc:cxnChg>
        <pc:cxnChg chg="add del mod">
          <ac:chgData name="Bryan Landry" userId="d6461f19-b7f4-4956-ae27-a162923106e7" providerId="ADAL" clId="{15A96BE0-F76D-4DB3-8CC3-E39934AF79DB}" dt="2023-04-11T22:23:52.248" v="2317" actId="478"/>
          <ac:cxnSpMkLst>
            <pc:docMk/>
            <pc:sldMk cId="1503790669" sldId="329"/>
            <ac:cxnSpMk id="288" creationId="{25D693C9-0F27-42D8-A93F-B9D6FC6D7B9E}"/>
          </ac:cxnSpMkLst>
        </pc:cxnChg>
        <pc:cxnChg chg="add del mod">
          <ac:chgData name="Bryan Landry" userId="d6461f19-b7f4-4956-ae27-a162923106e7" providerId="ADAL" clId="{15A96BE0-F76D-4DB3-8CC3-E39934AF79DB}" dt="2023-04-12T15:22:18.721" v="2558" actId="478"/>
          <ac:cxnSpMkLst>
            <pc:docMk/>
            <pc:sldMk cId="1503790669" sldId="329"/>
            <ac:cxnSpMk id="306" creationId="{6B1B0B4B-A762-494F-9ADC-C5AD52ED3C11}"/>
          </ac:cxnSpMkLst>
        </pc:cxnChg>
        <pc:cxnChg chg="add del mod">
          <ac:chgData name="Bryan Landry" userId="d6461f19-b7f4-4956-ae27-a162923106e7" providerId="ADAL" clId="{15A96BE0-F76D-4DB3-8CC3-E39934AF79DB}" dt="2023-04-12T15:22:52.761" v="2571" actId="478"/>
          <ac:cxnSpMkLst>
            <pc:docMk/>
            <pc:sldMk cId="1503790669" sldId="329"/>
            <ac:cxnSpMk id="308" creationId="{B2F17241-5E3D-487C-8A09-84B6B0135E33}"/>
          </ac:cxnSpMkLst>
        </pc:cxnChg>
        <pc:cxnChg chg="add mod">
          <ac:chgData name="Bryan Landry" userId="d6461f19-b7f4-4956-ae27-a162923106e7" providerId="ADAL" clId="{15A96BE0-F76D-4DB3-8CC3-E39934AF79DB}" dt="2023-04-14T18:51:51.457" v="4356" actId="208"/>
          <ac:cxnSpMkLst>
            <pc:docMk/>
            <pc:sldMk cId="1503790669" sldId="329"/>
            <ac:cxnSpMk id="312" creationId="{084E7CD8-BB77-4348-9DF7-37F2D35A686A}"/>
          </ac:cxnSpMkLst>
        </pc:cxnChg>
        <pc:cxnChg chg="add del mod">
          <ac:chgData name="Bryan Landry" userId="d6461f19-b7f4-4956-ae27-a162923106e7" providerId="ADAL" clId="{15A96BE0-F76D-4DB3-8CC3-E39934AF79DB}" dt="2023-04-14T18:54:36.878" v="4399" actId="478"/>
          <ac:cxnSpMkLst>
            <pc:docMk/>
            <pc:sldMk cId="1503790669" sldId="329"/>
            <ac:cxnSpMk id="319" creationId="{FE178DE3-DA10-41C7-B2AD-EE7659146C4B}"/>
          </ac:cxnSpMkLst>
        </pc:cxnChg>
        <pc:cxnChg chg="add del mod">
          <ac:chgData name="Bryan Landry" userId="d6461f19-b7f4-4956-ae27-a162923106e7" providerId="ADAL" clId="{15A96BE0-F76D-4DB3-8CC3-E39934AF79DB}" dt="2023-04-14T18:54:38.271" v="4400" actId="478"/>
          <ac:cxnSpMkLst>
            <pc:docMk/>
            <pc:sldMk cId="1503790669" sldId="329"/>
            <ac:cxnSpMk id="322" creationId="{93F3E301-981F-4395-954B-62DF570AF848}"/>
          </ac:cxnSpMkLst>
        </pc:cxnChg>
        <pc:cxnChg chg="add mod">
          <ac:chgData name="Bryan Landry" userId="d6461f19-b7f4-4956-ae27-a162923106e7" providerId="ADAL" clId="{15A96BE0-F76D-4DB3-8CC3-E39934AF79DB}" dt="2023-04-14T20:18:47.417" v="4475" actId="208"/>
          <ac:cxnSpMkLst>
            <pc:docMk/>
            <pc:sldMk cId="1503790669" sldId="329"/>
            <ac:cxnSpMk id="324" creationId="{81F6487F-D8F8-4E95-A7C5-A68ADC715C86}"/>
          </ac:cxnSpMkLst>
        </pc:cxnChg>
        <pc:cxnChg chg="add mod">
          <ac:chgData name="Bryan Landry" userId="d6461f19-b7f4-4956-ae27-a162923106e7" providerId="ADAL" clId="{15A96BE0-F76D-4DB3-8CC3-E39934AF79DB}" dt="2023-04-14T18:51:51.457" v="4356" actId="208"/>
          <ac:cxnSpMkLst>
            <pc:docMk/>
            <pc:sldMk cId="1503790669" sldId="329"/>
            <ac:cxnSpMk id="327" creationId="{8C16C412-7C0B-4116-B4E0-407897BD0781}"/>
          </ac:cxnSpMkLst>
        </pc:cxnChg>
        <pc:cxnChg chg="add del mod">
          <ac:chgData name="Bryan Landry" userId="d6461f19-b7f4-4956-ae27-a162923106e7" providerId="ADAL" clId="{15A96BE0-F76D-4DB3-8CC3-E39934AF79DB}" dt="2023-04-12T15:21:57.273" v="2549" actId="478"/>
          <ac:cxnSpMkLst>
            <pc:docMk/>
            <pc:sldMk cId="1503790669" sldId="329"/>
            <ac:cxnSpMk id="336" creationId="{CBC62E9C-4F6C-478E-858E-735CAA71BFC2}"/>
          </ac:cxnSpMkLst>
        </pc:cxnChg>
        <pc:cxnChg chg="add del mod">
          <ac:chgData name="Bryan Landry" userId="d6461f19-b7f4-4956-ae27-a162923106e7" providerId="ADAL" clId="{15A96BE0-F76D-4DB3-8CC3-E39934AF79DB}" dt="2023-04-11T20:16:02.995" v="1491" actId="478"/>
          <ac:cxnSpMkLst>
            <pc:docMk/>
            <pc:sldMk cId="1503790669" sldId="329"/>
            <ac:cxnSpMk id="343" creationId="{8C9D1551-41D8-43EC-B0E6-1195E1B42FC9}"/>
          </ac:cxnSpMkLst>
        </pc:cxnChg>
        <pc:cxnChg chg="add del mod">
          <ac:chgData name="Bryan Landry" userId="d6461f19-b7f4-4956-ae27-a162923106e7" providerId="ADAL" clId="{15A96BE0-F76D-4DB3-8CC3-E39934AF79DB}" dt="2023-04-11T20:16:00.219" v="1490" actId="478"/>
          <ac:cxnSpMkLst>
            <pc:docMk/>
            <pc:sldMk cId="1503790669" sldId="329"/>
            <ac:cxnSpMk id="346" creationId="{3557D006-F925-4AB7-838A-5272FC373178}"/>
          </ac:cxnSpMkLst>
        </pc:cxnChg>
        <pc:cxnChg chg="add del mod">
          <ac:chgData name="Bryan Landry" userId="d6461f19-b7f4-4956-ae27-a162923106e7" providerId="ADAL" clId="{15A96BE0-F76D-4DB3-8CC3-E39934AF79DB}" dt="2023-04-12T15:22:03.837" v="2555" actId="478"/>
          <ac:cxnSpMkLst>
            <pc:docMk/>
            <pc:sldMk cId="1503790669" sldId="329"/>
            <ac:cxnSpMk id="350" creationId="{BB879E13-AEB3-44AC-A206-AE0218A65DB7}"/>
          </ac:cxnSpMkLst>
        </pc:cxnChg>
        <pc:cxnChg chg="add del mod ord">
          <ac:chgData name="Bryan Landry" userId="d6461f19-b7f4-4956-ae27-a162923106e7" providerId="ADAL" clId="{15A96BE0-F76D-4DB3-8CC3-E39934AF79DB}" dt="2023-04-12T15:22:03.121" v="2554" actId="478"/>
          <ac:cxnSpMkLst>
            <pc:docMk/>
            <pc:sldMk cId="1503790669" sldId="329"/>
            <ac:cxnSpMk id="353" creationId="{4A4301F3-B544-4B70-8390-98F36CCA1411}"/>
          </ac:cxnSpMkLst>
        </pc:cxnChg>
        <pc:cxnChg chg="add del mod ord">
          <ac:chgData name="Bryan Landry" userId="d6461f19-b7f4-4956-ae27-a162923106e7" providerId="ADAL" clId="{15A96BE0-F76D-4DB3-8CC3-E39934AF79DB}" dt="2023-04-12T15:22:02.394" v="2553" actId="478"/>
          <ac:cxnSpMkLst>
            <pc:docMk/>
            <pc:sldMk cId="1503790669" sldId="329"/>
            <ac:cxnSpMk id="356" creationId="{724B2D21-95D5-4247-95B3-6F3A3350670D}"/>
          </ac:cxnSpMkLst>
        </pc:cxnChg>
        <pc:cxnChg chg="add del mod">
          <ac:chgData name="Bryan Landry" userId="d6461f19-b7f4-4956-ae27-a162923106e7" providerId="ADAL" clId="{15A96BE0-F76D-4DB3-8CC3-E39934AF79DB}" dt="2023-04-12T15:22:01.633" v="2552" actId="478"/>
          <ac:cxnSpMkLst>
            <pc:docMk/>
            <pc:sldMk cId="1503790669" sldId="329"/>
            <ac:cxnSpMk id="359" creationId="{07E3A274-60AE-4F54-83AA-8D5D2EE9C063}"/>
          </ac:cxnSpMkLst>
        </pc:cxnChg>
        <pc:cxnChg chg="add del mod ord">
          <ac:chgData name="Bryan Landry" userId="d6461f19-b7f4-4956-ae27-a162923106e7" providerId="ADAL" clId="{15A96BE0-F76D-4DB3-8CC3-E39934AF79DB}" dt="2023-04-12T15:22:00.713" v="2551" actId="478"/>
          <ac:cxnSpMkLst>
            <pc:docMk/>
            <pc:sldMk cId="1503790669" sldId="329"/>
            <ac:cxnSpMk id="362" creationId="{D6944D40-DF85-47C0-BF0B-71FA8304C153}"/>
          </ac:cxnSpMkLst>
        </pc:cxnChg>
        <pc:cxnChg chg="add del mod ord">
          <ac:chgData name="Bryan Landry" userId="d6461f19-b7f4-4956-ae27-a162923106e7" providerId="ADAL" clId="{15A96BE0-F76D-4DB3-8CC3-E39934AF79DB}" dt="2023-04-12T15:21:59.434" v="2550" actId="478"/>
          <ac:cxnSpMkLst>
            <pc:docMk/>
            <pc:sldMk cId="1503790669" sldId="329"/>
            <ac:cxnSpMk id="365" creationId="{DA6EDDCB-5037-4CB9-9A11-E6A1A5815AC3}"/>
          </ac:cxnSpMkLst>
        </pc:cxnChg>
        <pc:cxnChg chg="add del mod">
          <ac:chgData name="Bryan Landry" userId="d6461f19-b7f4-4956-ae27-a162923106e7" providerId="ADAL" clId="{15A96BE0-F76D-4DB3-8CC3-E39934AF79DB}" dt="2023-04-11T21:32:44.168" v="1803" actId="478"/>
          <ac:cxnSpMkLst>
            <pc:docMk/>
            <pc:sldMk cId="1503790669" sldId="329"/>
            <ac:cxnSpMk id="393" creationId="{69A1D030-1736-4412-B999-D57FA967B1D9}"/>
          </ac:cxnSpMkLst>
        </pc:cxnChg>
        <pc:cxnChg chg="add del">
          <ac:chgData name="Bryan Landry" userId="d6461f19-b7f4-4956-ae27-a162923106e7" providerId="ADAL" clId="{15A96BE0-F76D-4DB3-8CC3-E39934AF79DB}" dt="2023-04-11T21:28:08.502" v="1761" actId="478"/>
          <ac:cxnSpMkLst>
            <pc:docMk/>
            <pc:sldMk cId="1503790669" sldId="329"/>
            <ac:cxnSpMk id="397" creationId="{C604B8A5-07E4-4216-97E7-F2085B23E8D1}"/>
          </ac:cxnSpMkLst>
        </pc:cxnChg>
        <pc:cxnChg chg="add del mod">
          <ac:chgData name="Bryan Landry" userId="d6461f19-b7f4-4956-ae27-a162923106e7" providerId="ADAL" clId="{15A96BE0-F76D-4DB3-8CC3-E39934AF79DB}" dt="2023-04-12T15:22:11.217" v="2556" actId="478"/>
          <ac:cxnSpMkLst>
            <pc:docMk/>
            <pc:sldMk cId="1503790669" sldId="329"/>
            <ac:cxnSpMk id="402" creationId="{143AFF0B-B25E-4DAC-B3AA-0FD4CA75AFEA}"/>
          </ac:cxnSpMkLst>
        </pc:cxnChg>
        <pc:cxnChg chg="add del">
          <ac:chgData name="Bryan Landry" userId="d6461f19-b7f4-4956-ae27-a162923106e7" providerId="ADAL" clId="{15A96BE0-F76D-4DB3-8CC3-E39934AF79DB}" dt="2023-04-11T21:35:11.041" v="1829" actId="478"/>
          <ac:cxnSpMkLst>
            <pc:docMk/>
            <pc:sldMk cId="1503790669" sldId="329"/>
            <ac:cxnSpMk id="413" creationId="{5DF11AE0-4BB5-46E0-93AA-508BB1677B46}"/>
          </ac:cxnSpMkLst>
        </pc:cxnChg>
        <pc:cxnChg chg="add del">
          <ac:chgData name="Bryan Landry" userId="d6461f19-b7f4-4956-ae27-a162923106e7" providerId="ADAL" clId="{15A96BE0-F76D-4DB3-8CC3-E39934AF79DB}" dt="2023-04-11T21:35:45.865" v="1831" actId="478"/>
          <ac:cxnSpMkLst>
            <pc:docMk/>
            <pc:sldMk cId="1503790669" sldId="329"/>
            <ac:cxnSpMk id="415" creationId="{8F26FBC6-37AB-4E73-9344-D50D2DA231BF}"/>
          </ac:cxnSpMkLst>
        </pc:cxnChg>
        <pc:cxnChg chg="add del mod">
          <ac:chgData name="Bryan Landry" userId="d6461f19-b7f4-4956-ae27-a162923106e7" providerId="ADAL" clId="{15A96BE0-F76D-4DB3-8CC3-E39934AF79DB}" dt="2023-04-11T21:41:23.530" v="1914" actId="478"/>
          <ac:cxnSpMkLst>
            <pc:docMk/>
            <pc:sldMk cId="1503790669" sldId="329"/>
            <ac:cxnSpMk id="437" creationId="{3C576CB1-971C-44E3-B6EA-761F70C331C0}"/>
          </ac:cxnSpMkLst>
        </pc:cxnChg>
        <pc:cxnChg chg="add mod">
          <ac:chgData name="Bryan Landry" userId="d6461f19-b7f4-4956-ae27-a162923106e7" providerId="ADAL" clId="{15A96BE0-F76D-4DB3-8CC3-E39934AF79DB}" dt="2023-04-14T22:37:01.283" v="5444" actId="693"/>
          <ac:cxnSpMkLst>
            <pc:docMk/>
            <pc:sldMk cId="1503790669" sldId="329"/>
            <ac:cxnSpMk id="441" creationId="{1720804D-4490-431F-8917-28E432A0D75A}"/>
          </ac:cxnSpMkLst>
        </pc:cxnChg>
        <pc:cxnChg chg="add mod">
          <ac:chgData name="Bryan Landry" userId="d6461f19-b7f4-4956-ae27-a162923106e7" providerId="ADAL" clId="{15A96BE0-F76D-4DB3-8CC3-E39934AF79DB}" dt="2023-04-14T18:53:56.694" v="4396" actId="693"/>
          <ac:cxnSpMkLst>
            <pc:docMk/>
            <pc:sldMk cId="1503790669" sldId="329"/>
            <ac:cxnSpMk id="465" creationId="{30D2E6D4-84A7-4E34-8183-7C0263C7DD74}"/>
          </ac:cxnSpMkLst>
        </pc:cxnChg>
        <pc:cxnChg chg="add del mod">
          <ac:chgData name="Bryan Landry" userId="d6461f19-b7f4-4956-ae27-a162923106e7" providerId="ADAL" clId="{15A96BE0-F76D-4DB3-8CC3-E39934AF79DB}" dt="2023-04-12T15:21:35.579" v="2545" actId="478"/>
          <ac:cxnSpMkLst>
            <pc:docMk/>
            <pc:sldMk cId="1503790669" sldId="329"/>
            <ac:cxnSpMk id="484" creationId="{EBF07E64-5C68-4EC8-A3CB-F1113FF2B4E9}"/>
          </ac:cxnSpMkLst>
        </pc:cxnChg>
        <pc:cxnChg chg="add del mod">
          <ac:chgData name="Bryan Landry" userId="d6461f19-b7f4-4956-ae27-a162923106e7" providerId="ADAL" clId="{15A96BE0-F76D-4DB3-8CC3-E39934AF79DB}" dt="2023-04-12T15:21:35.579" v="2545" actId="478"/>
          <ac:cxnSpMkLst>
            <pc:docMk/>
            <pc:sldMk cId="1503790669" sldId="329"/>
            <ac:cxnSpMk id="486" creationId="{146A59BE-2A0D-49D8-BD78-A0A5A91ADE9F}"/>
          </ac:cxnSpMkLst>
        </pc:cxnChg>
        <pc:cxnChg chg="add del mod">
          <ac:chgData name="Bryan Landry" userId="d6461f19-b7f4-4956-ae27-a162923106e7" providerId="ADAL" clId="{15A96BE0-F76D-4DB3-8CC3-E39934AF79DB}" dt="2023-04-11T21:59:15.601" v="2260" actId="478"/>
          <ac:cxnSpMkLst>
            <pc:docMk/>
            <pc:sldMk cId="1503790669" sldId="329"/>
            <ac:cxnSpMk id="496" creationId="{6AE3E0B0-DB2D-4759-A62C-A9466D81FFE4}"/>
          </ac:cxnSpMkLst>
        </pc:cxnChg>
        <pc:cxnChg chg="add del mod">
          <ac:chgData name="Bryan Landry" userId="d6461f19-b7f4-4956-ae27-a162923106e7" providerId="ADAL" clId="{15A96BE0-F76D-4DB3-8CC3-E39934AF79DB}" dt="2023-04-11T22:01:54.313" v="2267" actId="478"/>
          <ac:cxnSpMkLst>
            <pc:docMk/>
            <pc:sldMk cId="1503790669" sldId="329"/>
            <ac:cxnSpMk id="497" creationId="{1F712188-8DB4-4248-8508-35909AF222B8}"/>
          </ac:cxnSpMkLst>
        </pc:cxnChg>
        <pc:cxnChg chg="add del mod">
          <ac:chgData name="Bryan Landry" userId="d6461f19-b7f4-4956-ae27-a162923106e7" providerId="ADAL" clId="{15A96BE0-F76D-4DB3-8CC3-E39934AF79DB}" dt="2023-04-11T22:01:54.313" v="2267" actId="478"/>
          <ac:cxnSpMkLst>
            <pc:docMk/>
            <pc:sldMk cId="1503790669" sldId="329"/>
            <ac:cxnSpMk id="499" creationId="{0EE590AA-B508-4E59-8F77-4CB66EA4ABA8}"/>
          </ac:cxnSpMkLst>
        </pc:cxnChg>
        <pc:cxnChg chg="add del mod">
          <ac:chgData name="Bryan Landry" userId="d6461f19-b7f4-4956-ae27-a162923106e7" providerId="ADAL" clId="{15A96BE0-F76D-4DB3-8CC3-E39934AF79DB}" dt="2023-04-12T15:27:58.432" v="2790" actId="478"/>
          <ac:cxnSpMkLst>
            <pc:docMk/>
            <pc:sldMk cId="1503790669" sldId="329"/>
            <ac:cxnSpMk id="536" creationId="{56F12855-D0DA-4590-BC83-CC897205E128}"/>
          </ac:cxnSpMkLst>
        </pc:cxnChg>
        <pc:cxnChg chg="add del mod">
          <ac:chgData name="Bryan Landry" userId="d6461f19-b7f4-4956-ae27-a162923106e7" providerId="ADAL" clId="{15A96BE0-F76D-4DB3-8CC3-E39934AF79DB}" dt="2023-04-12T15:21:39.826" v="2546" actId="478"/>
          <ac:cxnSpMkLst>
            <pc:docMk/>
            <pc:sldMk cId="1503790669" sldId="329"/>
            <ac:cxnSpMk id="541" creationId="{A243661B-1929-4825-9B04-2659776577B5}"/>
          </ac:cxnSpMkLst>
        </pc:cxnChg>
        <pc:cxnChg chg="add del mod">
          <ac:chgData name="Bryan Landry" userId="d6461f19-b7f4-4956-ae27-a162923106e7" providerId="ADAL" clId="{15A96BE0-F76D-4DB3-8CC3-E39934AF79DB}" dt="2023-04-12T15:21:44.368" v="2547" actId="478"/>
          <ac:cxnSpMkLst>
            <pc:docMk/>
            <pc:sldMk cId="1503790669" sldId="329"/>
            <ac:cxnSpMk id="545" creationId="{55928B4E-3228-45BD-AAB4-0BE276FB0F85}"/>
          </ac:cxnSpMkLst>
        </pc:cxnChg>
        <pc:cxnChg chg="add del mod">
          <ac:chgData name="Bryan Landry" userId="d6461f19-b7f4-4956-ae27-a162923106e7" providerId="ADAL" clId="{15A96BE0-F76D-4DB3-8CC3-E39934AF79DB}" dt="2023-04-12T15:25:29.665" v="2661"/>
          <ac:cxnSpMkLst>
            <pc:docMk/>
            <pc:sldMk cId="1503790669" sldId="329"/>
            <ac:cxnSpMk id="564" creationId="{5C1B375B-F34A-4950-828F-574DA2D57AB5}"/>
          </ac:cxnSpMkLst>
        </pc:cxnChg>
        <pc:cxnChg chg="add del mod">
          <ac:chgData name="Bryan Landry" userId="d6461f19-b7f4-4956-ae27-a162923106e7" providerId="ADAL" clId="{15A96BE0-F76D-4DB3-8CC3-E39934AF79DB}" dt="2023-04-12T15:25:29.665" v="2661"/>
          <ac:cxnSpMkLst>
            <pc:docMk/>
            <pc:sldMk cId="1503790669" sldId="329"/>
            <ac:cxnSpMk id="565" creationId="{80EB2E92-2303-42ED-9131-DAEEEDA99843}"/>
          </ac:cxnSpMkLst>
        </pc:cxnChg>
        <pc:cxnChg chg="add del mod">
          <ac:chgData name="Bryan Landry" userId="d6461f19-b7f4-4956-ae27-a162923106e7" providerId="ADAL" clId="{15A96BE0-F76D-4DB3-8CC3-E39934AF79DB}" dt="2023-04-12T15:25:29.665" v="2661"/>
          <ac:cxnSpMkLst>
            <pc:docMk/>
            <pc:sldMk cId="1503790669" sldId="329"/>
            <ac:cxnSpMk id="566" creationId="{56FE091F-4EBF-4E6C-BA78-0C3170046FC7}"/>
          </ac:cxnSpMkLst>
        </pc:cxnChg>
        <pc:cxnChg chg="add del mod">
          <ac:chgData name="Bryan Landry" userId="d6461f19-b7f4-4956-ae27-a162923106e7" providerId="ADAL" clId="{15A96BE0-F76D-4DB3-8CC3-E39934AF79DB}" dt="2023-04-12T16:36:49.929" v="3279" actId="478"/>
          <ac:cxnSpMkLst>
            <pc:docMk/>
            <pc:sldMk cId="1503790669" sldId="329"/>
            <ac:cxnSpMk id="598" creationId="{99AC302E-1304-48AC-9DC7-CE5316FF4AE2}"/>
          </ac:cxnSpMkLst>
        </pc:cxnChg>
        <pc:cxnChg chg="add del mod">
          <ac:chgData name="Bryan Landry" userId="d6461f19-b7f4-4956-ae27-a162923106e7" providerId="ADAL" clId="{15A96BE0-F76D-4DB3-8CC3-E39934AF79DB}" dt="2023-04-12T16:38:07.480" v="3290" actId="478"/>
          <ac:cxnSpMkLst>
            <pc:docMk/>
            <pc:sldMk cId="1503790669" sldId="329"/>
            <ac:cxnSpMk id="600" creationId="{F76D4B50-97FA-4ABB-B290-CEC77D3CD6CD}"/>
          </ac:cxnSpMkLst>
        </pc:cxnChg>
        <pc:cxnChg chg="add del mod">
          <ac:chgData name="Bryan Landry" userId="d6461f19-b7f4-4956-ae27-a162923106e7" providerId="ADAL" clId="{15A96BE0-F76D-4DB3-8CC3-E39934AF79DB}" dt="2023-04-12T16:38:07.480" v="3290" actId="478"/>
          <ac:cxnSpMkLst>
            <pc:docMk/>
            <pc:sldMk cId="1503790669" sldId="329"/>
            <ac:cxnSpMk id="602" creationId="{71A3A7DB-E558-48D1-95C3-C6818334FC84}"/>
          </ac:cxnSpMkLst>
        </pc:cxnChg>
        <pc:cxnChg chg="add del mod">
          <ac:chgData name="Bryan Landry" userId="d6461f19-b7f4-4956-ae27-a162923106e7" providerId="ADAL" clId="{15A96BE0-F76D-4DB3-8CC3-E39934AF79DB}" dt="2023-04-12T16:38:07.480" v="3290" actId="478"/>
          <ac:cxnSpMkLst>
            <pc:docMk/>
            <pc:sldMk cId="1503790669" sldId="329"/>
            <ac:cxnSpMk id="604" creationId="{ECDD4156-D876-4FA3-BA41-5E621B462538}"/>
          </ac:cxnSpMkLst>
        </pc:cxnChg>
        <pc:cxnChg chg="add del mod">
          <ac:chgData name="Bryan Landry" userId="d6461f19-b7f4-4956-ae27-a162923106e7" providerId="ADAL" clId="{15A96BE0-F76D-4DB3-8CC3-E39934AF79DB}" dt="2023-04-12T17:06:53.460" v="3646" actId="478"/>
          <ac:cxnSpMkLst>
            <pc:docMk/>
            <pc:sldMk cId="1503790669" sldId="329"/>
            <ac:cxnSpMk id="614" creationId="{5D292278-E9B2-4172-A2B2-377930C4D55E}"/>
          </ac:cxnSpMkLst>
        </pc:cxnChg>
        <pc:cxnChg chg="add del mod">
          <ac:chgData name="Bryan Landry" userId="d6461f19-b7f4-4956-ae27-a162923106e7" providerId="ADAL" clId="{15A96BE0-F76D-4DB3-8CC3-E39934AF79DB}" dt="2023-04-12T17:06:54.963" v="3647" actId="478"/>
          <ac:cxnSpMkLst>
            <pc:docMk/>
            <pc:sldMk cId="1503790669" sldId="329"/>
            <ac:cxnSpMk id="616" creationId="{4749F9A2-8A4B-4224-9849-2EB512FE494A}"/>
          </ac:cxnSpMkLst>
        </pc:cxnChg>
        <pc:cxnChg chg="add del mod">
          <ac:chgData name="Bryan Landry" userId="d6461f19-b7f4-4956-ae27-a162923106e7" providerId="ADAL" clId="{15A96BE0-F76D-4DB3-8CC3-E39934AF79DB}" dt="2023-04-12T17:06:46.251" v="3643" actId="478"/>
          <ac:cxnSpMkLst>
            <pc:docMk/>
            <pc:sldMk cId="1503790669" sldId="329"/>
            <ac:cxnSpMk id="618" creationId="{5E8BB7E1-CC15-4CED-A9BE-7DB6AEB7E330}"/>
          </ac:cxnSpMkLst>
        </pc:cxnChg>
        <pc:cxnChg chg="add del mod">
          <ac:chgData name="Bryan Landry" userId="d6461f19-b7f4-4956-ae27-a162923106e7" providerId="ADAL" clId="{15A96BE0-F76D-4DB3-8CC3-E39934AF79DB}" dt="2023-04-12T16:41:32.468" v="3325" actId="478"/>
          <ac:cxnSpMkLst>
            <pc:docMk/>
            <pc:sldMk cId="1503790669" sldId="329"/>
            <ac:cxnSpMk id="620" creationId="{D04A16EC-E85C-4680-808A-3CBB41090F2D}"/>
          </ac:cxnSpMkLst>
        </pc:cxnChg>
        <pc:cxnChg chg="add mod">
          <ac:chgData name="Bryan Landry" userId="d6461f19-b7f4-4956-ae27-a162923106e7" providerId="ADAL" clId="{15A96BE0-F76D-4DB3-8CC3-E39934AF79DB}" dt="2023-04-14T20:19:12.123" v="4477" actId="208"/>
          <ac:cxnSpMkLst>
            <pc:docMk/>
            <pc:sldMk cId="1503790669" sldId="329"/>
            <ac:cxnSpMk id="626" creationId="{D96AC8DF-D114-4782-9858-DA566D66F728}"/>
          </ac:cxnSpMkLst>
        </pc:cxnChg>
        <pc:cxnChg chg="add del mod">
          <ac:chgData name="Bryan Landry" userId="d6461f19-b7f4-4956-ae27-a162923106e7" providerId="ADAL" clId="{15A96BE0-F76D-4DB3-8CC3-E39934AF79DB}" dt="2023-04-12T16:43:23.449" v="3339" actId="478"/>
          <ac:cxnSpMkLst>
            <pc:docMk/>
            <pc:sldMk cId="1503790669" sldId="329"/>
            <ac:cxnSpMk id="628" creationId="{CDA787DC-44A5-46D1-B74E-F1B5A3CA38BE}"/>
          </ac:cxnSpMkLst>
        </pc:cxnChg>
        <pc:cxnChg chg="add del mod">
          <ac:chgData name="Bryan Landry" userId="d6461f19-b7f4-4956-ae27-a162923106e7" providerId="ADAL" clId="{15A96BE0-F76D-4DB3-8CC3-E39934AF79DB}" dt="2023-04-12T16:41:23.122" v="3324" actId="478"/>
          <ac:cxnSpMkLst>
            <pc:docMk/>
            <pc:sldMk cId="1503790669" sldId="329"/>
            <ac:cxnSpMk id="630" creationId="{08F7345F-2A05-4CBD-9FAF-970C483A45AC}"/>
          </ac:cxnSpMkLst>
        </pc:cxnChg>
        <pc:cxnChg chg="add del mod">
          <ac:chgData name="Bryan Landry" userId="d6461f19-b7f4-4956-ae27-a162923106e7" providerId="ADAL" clId="{15A96BE0-F76D-4DB3-8CC3-E39934AF79DB}" dt="2023-04-12T17:15:45.059" v="3790" actId="478"/>
          <ac:cxnSpMkLst>
            <pc:docMk/>
            <pc:sldMk cId="1503790669" sldId="329"/>
            <ac:cxnSpMk id="634" creationId="{C932DFBE-9934-45D5-BCF6-D382B898AA5E}"/>
          </ac:cxnSpMkLst>
        </pc:cxnChg>
        <pc:cxnChg chg="add del mod">
          <ac:chgData name="Bryan Landry" userId="d6461f19-b7f4-4956-ae27-a162923106e7" providerId="ADAL" clId="{15A96BE0-F76D-4DB3-8CC3-E39934AF79DB}" dt="2023-04-12T17:04:14.356" v="3620" actId="478"/>
          <ac:cxnSpMkLst>
            <pc:docMk/>
            <pc:sldMk cId="1503790669" sldId="329"/>
            <ac:cxnSpMk id="638" creationId="{8024D89D-C1A7-45D8-A203-19A2506C2A41}"/>
          </ac:cxnSpMkLst>
        </pc:cxnChg>
        <pc:cxnChg chg="add del mod">
          <ac:chgData name="Bryan Landry" userId="d6461f19-b7f4-4956-ae27-a162923106e7" providerId="ADAL" clId="{15A96BE0-F76D-4DB3-8CC3-E39934AF79DB}" dt="2023-04-12T17:10:23.149" v="3683" actId="478"/>
          <ac:cxnSpMkLst>
            <pc:docMk/>
            <pc:sldMk cId="1503790669" sldId="329"/>
            <ac:cxnSpMk id="640" creationId="{675EB738-33D1-48BE-89A7-EEFCDD45C7E4}"/>
          </ac:cxnSpMkLst>
        </pc:cxnChg>
        <pc:cxnChg chg="add del mod">
          <ac:chgData name="Bryan Landry" userId="d6461f19-b7f4-4956-ae27-a162923106e7" providerId="ADAL" clId="{15A96BE0-F76D-4DB3-8CC3-E39934AF79DB}" dt="2023-04-12T17:12:25.820" v="3707" actId="478"/>
          <ac:cxnSpMkLst>
            <pc:docMk/>
            <pc:sldMk cId="1503790669" sldId="329"/>
            <ac:cxnSpMk id="642" creationId="{8CE20831-99BF-4645-BA19-5D5786F464F4}"/>
          </ac:cxnSpMkLst>
        </pc:cxnChg>
        <pc:cxnChg chg="add del mod">
          <ac:chgData name="Bryan Landry" userId="d6461f19-b7f4-4956-ae27-a162923106e7" providerId="ADAL" clId="{15A96BE0-F76D-4DB3-8CC3-E39934AF79DB}" dt="2023-04-12T17:10:54.339" v="3691" actId="478"/>
          <ac:cxnSpMkLst>
            <pc:docMk/>
            <pc:sldMk cId="1503790669" sldId="329"/>
            <ac:cxnSpMk id="644" creationId="{F6FA11BA-BA53-47B9-A2D5-B9A287B51BD1}"/>
          </ac:cxnSpMkLst>
        </pc:cxnChg>
        <pc:cxnChg chg="add del mod">
          <ac:chgData name="Bryan Landry" userId="d6461f19-b7f4-4956-ae27-a162923106e7" providerId="ADAL" clId="{15A96BE0-F76D-4DB3-8CC3-E39934AF79DB}" dt="2023-04-12T17:10:49.132" v="3688" actId="478"/>
          <ac:cxnSpMkLst>
            <pc:docMk/>
            <pc:sldMk cId="1503790669" sldId="329"/>
            <ac:cxnSpMk id="646" creationId="{6D975934-C775-4A81-9B22-CE1282055088}"/>
          </ac:cxnSpMkLst>
        </pc:cxnChg>
        <pc:cxnChg chg="add del mod">
          <ac:chgData name="Bryan Landry" userId="d6461f19-b7f4-4956-ae27-a162923106e7" providerId="ADAL" clId="{15A96BE0-F76D-4DB3-8CC3-E39934AF79DB}" dt="2023-04-12T17:10:48.164" v="3687" actId="478"/>
          <ac:cxnSpMkLst>
            <pc:docMk/>
            <pc:sldMk cId="1503790669" sldId="329"/>
            <ac:cxnSpMk id="649" creationId="{B3BCB0D5-C141-4011-9BB3-C800D6BE9999}"/>
          </ac:cxnSpMkLst>
        </pc:cxnChg>
        <pc:cxnChg chg="add del mod">
          <ac:chgData name="Bryan Landry" userId="d6461f19-b7f4-4956-ae27-a162923106e7" providerId="ADAL" clId="{15A96BE0-F76D-4DB3-8CC3-E39934AF79DB}" dt="2023-04-12T17:11:27.083" v="3695" actId="478"/>
          <ac:cxnSpMkLst>
            <pc:docMk/>
            <pc:sldMk cId="1503790669" sldId="329"/>
            <ac:cxnSpMk id="653" creationId="{0EBEB509-761D-469D-AE52-09A8D2B7B391}"/>
          </ac:cxnSpMkLst>
        </pc:cxnChg>
        <pc:cxnChg chg="add mod">
          <ac:chgData name="Bryan Landry" userId="d6461f19-b7f4-4956-ae27-a162923106e7" providerId="ADAL" clId="{15A96BE0-F76D-4DB3-8CC3-E39934AF79DB}" dt="2023-04-14T18:53:14.850" v="4388" actId="1036"/>
          <ac:cxnSpMkLst>
            <pc:docMk/>
            <pc:sldMk cId="1503790669" sldId="329"/>
            <ac:cxnSpMk id="661" creationId="{6C43C6C6-E19E-4D12-9E1F-2DA0255FB144}"/>
          </ac:cxnSpMkLst>
        </pc:cxnChg>
        <pc:cxnChg chg="add del mod">
          <ac:chgData name="Bryan Landry" userId="d6461f19-b7f4-4956-ae27-a162923106e7" providerId="ADAL" clId="{15A96BE0-F76D-4DB3-8CC3-E39934AF79DB}" dt="2023-04-14T18:53:30.445" v="4392" actId="478"/>
          <ac:cxnSpMkLst>
            <pc:docMk/>
            <pc:sldMk cId="1503790669" sldId="329"/>
            <ac:cxnSpMk id="673" creationId="{0CF68D40-B4F8-4807-A88A-E48118D5ADD4}"/>
          </ac:cxnSpMkLst>
        </pc:cxnChg>
        <pc:cxnChg chg="add mod">
          <ac:chgData name="Bryan Landry" userId="d6461f19-b7f4-4956-ae27-a162923106e7" providerId="ADAL" clId="{15A96BE0-F76D-4DB3-8CC3-E39934AF79DB}" dt="2023-04-14T18:53:46.363" v="4395" actId="208"/>
          <ac:cxnSpMkLst>
            <pc:docMk/>
            <pc:sldMk cId="1503790669" sldId="329"/>
            <ac:cxnSpMk id="680" creationId="{AA5EBC02-65FE-45B6-AC3B-0955AB94D593}"/>
          </ac:cxnSpMkLst>
        </pc:cxnChg>
        <pc:cxnChg chg="add del mod">
          <ac:chgData name="Bryan Landry" userId="d6461f19-b7f4-4956-ae27-a162923106e7" providerId="ADAL" clId="{15A96BE0-F76D-4DB3-8CC3-E39934AF79DB}" dt="2023-04-12T17:15:34.892" v="3789" actId="478"/>
          <ac:cxnSpMkLst>
            <pc:docMk/>
            <pc:sldMk cId="1503790669" sldId="329"/>
            <ac:cxnSpMk id="689" creationId="{5F3E2D05-A337-499E-BA01-FA017A7456F8}"/>
          </ac:cxnSpMkLst>
        </pc:cxnChg>
        <pc:cxnChg chg="add del mod">
          <ac:chgData name="Bryan Landry" userId="d6461f19-b7f4-4956-ae27-a162923106e7" providerId="ADAL" clId="{15A96BE0-F76D-4DB3-8CC3-E39934AF79DB}" dt="2023-04-12T16:55:24.770" v="3496" actId="478"/>
          <ac:cxnSpMkLst>
            <pc:docMk/>
            <pc:sldMk cId="1503790669" sldId="329"/>
            <ac:cxnSpMk id="701" creationId="{55086B58-B8F8-4C5E-9072-ACB35B0ABE8A}"/>
          </ac:cxnSpMkLst>
        </pc:cxnChg>
        <pc:cxnChg chg="add mod">
          <ac:chgData name="Bryan Landry" userId="d6461f19-b7f4-4956-ae27-a162923106e7" providerId="ADAL" clId="{15A96BE0-F76D-4DB3-8CC3-E39934AF79DB}" dt="2023-04-12T17:31:28.654" v="4151" actId="1038"/>
          <ac:cxnSpMkLst>
            <pc:docMk/>
            <pc:sldMk cId="1503790669" sldId="329"/>
            <ac:cxnSpMk id="703" creationId="{DE1B80CF-28A7-4DD4-B390-9A2217455F8E}"/>
          </ac:cxnSpMkLst>
        </pc:cxnChg>
        <pc:cxnChg chg="add mod">
          <ac:chgData name="Bryan Landry" userId="d6461f19-b7f4-4956-ae27-a162923106e7" providerId="ADAL" clId="{15A96BE0-F76D-4DB3-8CC3-E39934AF79DB}" dt="2023-04-14T20:18:43.178" v="4474" actId="208"/>
          <ac:cxnSpMkLst>
            <pc:docMk/>
            <pc:sldMk cId="1503790669" sldId="329"/>
            <ac:cxnSpMk id="709" creationId="{B9BCEF72-FD4C-40D0-9A0B-ED37D36A2EEF}"/>
          </ac:cxnSpMkLst>
        </pc:cxnChg>
        <pc:cxnChg chg="add del mod">
          <ac:chgData name="Bryan Landry" userId="d6461f19-b7f4-4956-ae27-a162923106e7" providerId="ADAL" clId="{15A96BE0-F76D-4DB3-8CC3-E39934AF79DB}" dt="2023-04-12T17:08:43.956" v="3668" actId="478"/>
          <ac:cxnSpMkLst>
            <pc:docMk/>
            <pc:sldMk cId="1503790669" sldId="329"/>
            <ac:cxnSpMk id="712" creationId="{7F56726F-E978-425C-ACFF-111A96B0DF0E}"/>
          </ac:cxnSpMkLst>
        </pc:cxnChg>
        <pc:cxnChg chg="add mod">
          <ac:chgData name="Bryan Landry" userId="d6461f19-b7f4-4956-ae27-a162923106e7" providerId="ADAL" clId="{15A96BE0-F76D-4DB3-8CC3-E39934AF79DB}" dt="2023-04-14T22:34:15.493" v="5428" actId="208"/>
          <ac:cxnSpMkLst>
            <pc:docMk/>
            <pc:sldMk cId="1503790669" sldId="329"/>
            <ac:cxnSpMk id="714" creationId="{139F8078-80AA-42C8-854F-E48F9144D93B}"/>
          </ac:cxnSpMkLst>
        </pc:cxnChg>
        <pc:cxnChg chg="add del mod">
          <ac:chgData name="Bryan Landry" userId="d6461f19-b7f4-4956-ae27-a162923106e7" providerId="ADAL" clId="{15A96BE0-F76D-4DB3-8CC3-E39934AF79DB}" dt="2023-04-12T17:07:00.365" v="3650" actId="478"/>
          <ac:cxnSpMkLst>
            <pc:docMk/>
            <pc:sldMk cId="1503790669" sldId="329"/>
            <ac:cxnSpMk id="716" creationId="{7EB14622-4E30-4F77-B8D7-1EAD8C43D396}"/>
          </ac:cxnSpMkLst>
        </pc:cxnChg>
        <pc:cxnChg chg="add del mod">
          <ac:chgData name="Bryan Landry" userId="d6461f19-b7f4-4956-ae27-a162923106e7" providerId="ADAL" clId="{15A96BE0-F76D-4DB3-8CC3-E39934AF79DB}" dt="2023-04-12T17:07:01.771" v="3651" actId="478"/>
          <ac:cxnSpMkLst>
            <pc:docMk/>
            <pc:sldMk cId="1503790669" sldId="329"/>
            <ac:cxnSpMk id="719" creationId="{E08BAFCE-D2A5-4695-8CDF-C5CE681B9B65}"/>
          </ac:cxnSpMkLst>
        </pc:cxnChg>
        <pc:cxnChg chg="add del mod">
          <ac:chgData name="Bryan Landry" userId="d6461f19-b7f4-4956-ae27-a162923106e7" providerId="ADAL" clId="{15A96BE0-F76D-4DB3-8CC3-E39934AF79DB}" dt="2023-04-12T17:06:56.028" v="3648" actId="478"/>
          <ac:cxnSpMkLst>
            <pc:docMk/>
            <pc:sldMk cId="1503790669" sldId="329"/>
            <ac:cxnSpMk id="721" creationId="{D758E4AD-D4ED-492F-AB82-4BA2F98C182F}"/>
          </ac:cxnSpMkLst>
        </pc:cxnChg>
        <pc:cxnChg chg="add mod">
          <ac:chgData name="Bryan Landry" userId="d6461f19-b7f4-4956-ae27-a162923106e7" providerId="ADAL" clId="{15A96BE0-F76D-4DB3-8CC3-E39934AF79DB}" dt="2023-04-14T22:37:01.283" v="5444" actId="693"/>
          <ac:cxnSpMkLst>
            <pc:docMk/>
            <pc:sldMk cId="1503790669" sldId="329"/>
            <ac:cxnSpMk id="730" creationId="{6635DD72-4C12-419D-A932-C1496F2C7073}"/>
          </ac:cxnSpMkLst>
        </pc:cxnChg>
        <pc:cxnChg chg="add del mod">
          <ac:chgData name="Bryan Landry" userId="d6461f19-b7f4-4956-ae27-a162923106e7" providerId="ADAL" clId="{15A96BE0-F76D-4DB3-8CC3-E39934AF79DB}" dt="2023-04-12T17:02:13.220" v="3615" actId="478"/>
          <ac:cxnSpMkLst>
            <pc:docMk/>
            <pc:sldMk cId="1503790669" sldId="329"/>
            <ac:cxnSpMk id="731" creationId="{C9CF6A30-0B76-4FE3-AF86-C9358687ADDF}"/>
          </ac:cxnSpMkLst>
        </pc:cxnChg>
        <pc:cxnChg chg="add mod">
          <ac:chgData name="Bryan Landry" userId="d6461f19-b7f4-4956-ae27-a162923106e7" providerId="ADAL" clId="{15A96BE0-F76D-4DB3-8CC3-E39934AF79DB}" dt="2023-04-14T18:51:51.457" v="4356" actId="208"/>
          <ac:cxnSpMkLst>
            <pc:docMk/>
            <pc:sldMk cId="1503790669" sldId="329"/>
            <ac:cxnSpMk id="732" creationId="{99C20A48-DDF9-4CC3-98A2-A339EC775AFF}"/>
          </ac:cxnSpMkLst>
        </pc:cxnChg>
        <pc:cxnChg chg="add mod">
          <ac:chgData name="Bryan Landry" userId="d6461f19-b7f4-4956-ae27-a162923106e7" providerId="ADAL" clId="{15A96BE0-F76D-4DB3-8CC3-E39934AF79DB}" dt="2023-04-14T22:24:57.009" v="5166" actId="14100"/>
          <ac:cxnSpMkLst>
            <pc:docMk/>
            <pc:sldMk cId="1503790669" sldId="329"/>
            <ac:cxnSpMk id="740" creationId="{EB7A9551-A6D2-4930-89C2-FFFFF18B3955}"/>
          </ac:cxnSpMkLst>
        </pc:cxnChg>
        <pc:cxnChg chg="add mod">
          <ac:chgData name="Bryan Landry" userId="d6461f19-b7f4-4956-ae27-a162923106e7" providerId="ADAL" clId="{15A96BE0-F76D-4DB3-8CC3-E39934AF79DB}" dt="2023-04-14T22:24:56.534" v="5165" actId="14100"/>
          <ac:cxnSpMkLst>
            <pc:docMk/>
            <pc:sldMk cId="1503790669" sldId="329"/>
            <ac:cxnSpMk id="744" creationId="{2E96497C-A4D4-49B0-A03E-C797E4BD1B04}"/>
          </ac:cxnSpMkLst>
        </pc:cxnChg>
        <pc:cxnChg chg="add mod">
          <ac:chgData name="Bryan Landry" userId="d6461f19-b7f4-4956-ae27-a162923106e7" providerId="ADAL" clId="{15A96BE0-F76D-4DB3-8CC3-E39934AF79DB}" dt="2023-04-14T22:24:56.086" v="5164" actId="14100"/>
          <ac:cxnSpMkLst>
            <pc:docMk/>
            <pc:sldMk cId="1503790669" sldId="329"/>
            <ac:cxnSpMk id="746" creationId="{BB6F3AD1-513C-4A7A-AD1D-6DBB3E09A297}"/>
          </ac:cxnSpMkLst>
        </pc:cxnChg>
        <pc:cxnChg chg="add del mod">
          <ac:chgData name="Bryan Landry" userId="d6461f19-b7f4-4956-ae27-a162923106e7" providerId="ADAL" clId="{15A96BE0-F76D-4DB3-8CC3-E39934AF79DB}" dt="2023-04-12T17:11:25.420" v="3694" actId="478"/>
          <ac:cxnSpMkLst>
            <pc:docMk/>
            <pc:sldMk cId="1503790669" sldId="329"/>
            <ac:cxnSpMk id="750" creationId="{F6B32824-9B29-468D-9C3B-B1C1CE7E9D48}"/>
          </ac:cxnSpMkLst>
        </pc:cxnChg>
        <pc:cxnChg chg="add del mod">
          <ac:chgData name="Bryan Landry" userId="d6461f19-b7f4-4956-ae27-a162923106e7" providerId="ADAL" clId="{15A96BE0-F76D-4DB3-8CC3-E39934AF79DB}" dt="2023-04-12T17:10:17.068" v="3681" actId="11529"/>
          <ac:cxnSpMkLst>
            <pc:docMk/>
            <pc:sldMk cId="1503790669" sldId="329"/>
            <ac:cxnSpMk id="757" creationId="{85562F1E-F84E-4A35-A176-FA078C56E9F7}"/>
          </ac:cxnSpMkLst>
        </pc:cxnChg>
        <pc:cxnChg chg="add del">
          <ac:chgData name="Bryan Landry" userId="d6461f19-b7f4-4956-ae27-a162923106e7" providerId="ADAL" clId="{15A96BE0-F76D-4DB3-8CC3-E39934AF79DB}" dt="2023-04-12T17:10:15.661" v="3679" actId="11529"/>
          <ac:cxnSpMkLst>
            <pc:docMk/>
            <pc:sldMk cId="1503790669" sldId="329"/>
            <ac:cxnSpMk id="759" creationId="{CD988214-AA4D-4CDE-A64A-825E22E13277}"/>
          </ac:cxnSpMkLst>
        </pc:cxnChg>
        <pc:cxnChg chg="add del mod">
          <ac:chgData name="Bryan Landry" userId="d6461f19-b7f4-4956-ae27-a162923106e7" providerId="ADAL" clId="{15A96BE0-F76D-4DB3-8CC3-E39934AF79DB}" dt="2023-04-12T17:21:19.323" v="3863" actId="478"/>
          <ac:cxnSpMkLst>
            <pc:docMk/>
            <pc:sldMk cId="1503790669" sldId="329"/>
            <ac:cxnSpMk id="772" creationId="{C400B9A3-635E-4EAC-A6F0-0C76E4322061}"/>
          </ac:cxnSpMkLst>
        </pc:cxnChg>
        <pc:cxnChg chg="add del mod">
          <ac:chgData name="Bryan Landry" userId="d6461f19-b7f4-4956-ae27-a162923106e7" providerId="ADAL" clId="{15A96BE0-F76D-4DB3-8CC3-E39934AF79DB}" dt="2023-04-12T17:39:56.098" v="4225" actId="478"/>
          <ac:cxnSpMkLst>
            <pc:docMk/>
            <pc:sldMk cId="1503790669" sldId="329"/>
            <ac:cxnSpMk id="778" creationId="{9BB36B2A-2B7D-4979-8210-C8109BDFA410}"/>
          </ac:cxnSpMkLst>
        </pc:cxnChg>
        <pc:cxnChg chg="add mod">
          <ac:chgData name="Bryan Landry" userId="d6461f19-b7f4-4956-ae27-a162923106e7" providerId="ADAL" clId="{15A96BE0-F76D-4DB3-8CC3-E39934AF79DB}" dt="2023-04-14T20:17:58.116" v="4465" actId="208"/>
          <ac:cxnSpMkLst>
            <pc:docMk/>
            <pc:sldMk cId="1503790669" sldId="329"/>
            <ac:cxnSpMk id="801" creationId="{04604D43-9C44-4601-A574-86DB2CF99566}"/>
          </ac:cxnSpMkLst>
        </pc:cxnChg>
        <pc:cxnChg chg="add del mod">
          <ac:chgData name="Bryan Landry" userId="d6461f19-b7f4-4956-ae27-a162923106e7" providerId="ADAL" clId="{15A96BE0-F76D-4DB3-8CC3-E39934AF79DB}" dt="2023-04-12T17:37:04.931" v="4207" actId="478"/>
          <ac:cxnSpMkLst>
            <pc:docMk/>
            <pc:sldMk cId="1503790669" sldId="329"/>
            <ac:cxnSpMk id="808" creationId="{55597EC4-6E28-46A7-BD27-6C9E3DB38F19}"/>
          </ac:cxnSpMkLst>
        </pc:cxnChg>
        <pc:cxnChg chg="add mod">
          <ac:chgData name="Bryan Landry" userId="d6461f19-b7f4-4956-ae27-a162923106e7" providerId="ADAL" clId="{15A96BE0-F76D-4DB3-8CC3-E39934AF79DB}" dt="2023-04-14T20:18:58.841" v="4476" actId="208"/>
          <ac:cxnSpMkLst>
            <pc:docMk/>
            <pc:sldMk cId="1503790669" sldId="329"/>
            <ac:cxnSpMk id="816" creationId="{7F386FEE-9421-46D1-AC30-09E615D34502}"/>
          </ac:cxnSpMkLst>
        </pc:cxnChg>
        <pc:cxnChg chg="add mod">
          <ac:chgData name="Bryan Landry" userId="d6461f19-b7f4-4956-ae27-a162923106e7" providerId="ADAL" clId="{15A96BE0-F76D-4DB3-8CC3-E39934AF79DB}" dt="2023-04-14T20:17:10.238" v="4457" actId="208"/>
          <ac:cxnSpMkLst>
            <pc:docMk/>
            <pc:sldMk cId="1503790669" sldId="329"/>
            <ac:cxnSpMk id="819" creationId="{330793A2-0F3C-4AF0-BE36-B55A9ED32D20}"/>
          </ac:cxnSpMkLst>
        </pc:cxnChg>
        <pc:cxnChg chg="add mod">
          <ac:chgData name="Bryan Landry" userId="d6461f19-b7f4-4956-ae27-a162923106e7" providerId="ADAL" clId="{15A96BE0-F76D-4DB3-8CC3-E39934AF79DB}" dt="2023-04-14T20:17:03.362" v="4456" actId="208"/>
          <ac:cxnSpMkLst>
            <pc:docMk/>
            <pc:sldMk cId="1503790669" sldId="329"/>
            <ac:cxnSpMk id="828" creationId="{6B832F3F-0AF8-40CE-A68E-69F70E000D5B}"/>
          </ac:cxnSpMkLst>
        </pc:cxnChg>
        <pc:cxnChg chg="add mod">
          <ac:chgData name="Bryan Landry" userId="d6461f19-b7f4-4956-ae27-a162923106e7" providerId="ADAL" clId="{15A96BE0-F76D-4DB3-8CC3-E39934AF79DB}" dt="2023-04-14T20:17:37.556" v="4460" actId="208"/>
          <ac:cxnSpMkLst>
            <pc:docMk/>
            <pc:sldMk cId="1503790669" sldId="329"/>
            <ac:cxnSpMk id="830" creationId="{971AD797-CB60-4A1F-B350-AD4A278481A7}"/>
          </ac:cxnSpMkLst>
        </pc:cxnChg>
        <pc:cxnChg chg="add mod">
          <ac:chgData name="Bryan Landry" userId="d6461f19-b7f4-4956-ae27-a162923106e7" providerId="ADAL" clId="{15A96BE0-F76D-4DB3-8CC3-E39934AF79DB}" dt="2023-04-14T20:17:43.171" v="4461" actId="208"/>
          <ac:cxnSpMkLst>
            <pc:docMk/>
            <pc:sldMk cId="1503790669" sldId="329"/>
            <ac:cxnSpMk id="832" creationId="{4C3B81E9-F19A-4579-B752-DBBA5225B52E}"/>
          </ac:cxnSpMkLst>
        </pc:cxnChg>
        <pc:cxnChg chg="add mod">
          <ac:chgData name="Bryan Landry" userId="d6461f19-b7f4-4956-ae27-a162923106e7" providerId="ADAL" clId="{15A96BE0-F76D-4DB3-8CC3-E39934AF79DB}" dt="2023-04-14T20:17:46.581" v="4462" actId="208"/>
          <ac:cxnSpMkLst>
            <pc:docMk/>
            <pc:sldMk cId="1503790669" sldId="329"/>
            <ac:cxnSpMk id="834" creationId="{88A74097-26D2-4EBB-8436-79180EA6BF43}"/>
          </ac:cxnSpMkLst>
        </pc:cxnChg>
        <pc:cxnChg chg="add del">
          <ac:chgData name="Bryan Landry" userId="d6461f19-b7f4-4956-ae27-a162923106e7" providerId="ADAL" clId="{15A96BE0-F76D-4DB3-8CC3-E39934AF79DB}" dt="2023-04-12T17:36:36.010" v="4198" actId="11529"/>
          <ac:cxnSpMkLst>
            <pc:docMk/>
            <pc:sldMk cId="1503790669" sldId="329"/>
            <ac:cxnSpMk id="853" creationId="{BEF77A1E-0040-433E-849D-98314C1AF30B}"/>
          </ac:cxnSpMkLst>
        </pc:cxnChg>
        <pc:cxnChg chg="add mod">
          <ac:chgData name="Bryan Landry" userId="d6461f19-b7f4-4956-ae27-a162923106e7" providerId="ADAL" clId="{15A96BE0-F76D-4DB3-8CC3-E39934AF79DB}" dt="2023-04-14T22:11:55.775" v="4480" actId="208"/>
          <ac:cxnSpMkLst>
            <pc:docMk/>
            <pc:sldMk cId="1503790669" sldId="329"/>
            <ac:cxnSpMk id="855" creationId="{9BD5A96F-A18A-4A1F-B80B-9933F7CF170D}"/>
          </ac:cxnSpMkLst>
        </pc:cxnChg>
        <pc:cxnChg chg="add del mod">
          <ac:chgData name="Bryan Landry" userId="d6461f19-b7f4-4956-ae27-a162923106e7" providerId="ADAL" clId="{15A96BE0-F76D-4DB3-8CC3-E39934AF79DB}" dt="2023-04-12T17:38:12.578" v="4215" actId="478"/>
          <ac:cxnSpMkLst>
            <pc:docMk/>
            <pc:sldMk cId="1503790669" sldId="329"/>
            <ac:cxnSpMk id="857" creationId="{F2597105-C7ED-41D2-BF97-62EEABD8ED80}"/>
          </ac:cxnSpMkLst>
        </pc:cxnChg>
        <pc:cxnChg chg="add mod">
          <ac:chgData name="Bryan Landry" userId="d6461f19-b7f4-4956-ae27-a162923106e7" providerId="ADAL" clId="{15A96BE0-F76D-4DB3-8CC3-E39934AF79DB}" dt="2023-04-14T20:17:53.018" v="4464" actId="208"/>
          <ac:cxnSpMkLst>
            <pc:docMk/>
            <pc:sldMk cId="1503790669" sldId="329"/>
            <ac:cxnSpMk id="859" creationId="{4C461B8D-8D38-489B-A715-629E0EFB1556}"/>
          </ac:cxnSpMkLst>
        </pc:cxnChg>
        <pc:cxnChg chg="add del mod">
          <ac:chgData name="Bryan Landry" userId="d6461f19-b7f4-4956-ae27-a162923106e7" providerId="ADAL" clId="{15A96BE0-F76D-4DB3-8CC3-E39934AF79DB}" dt="2023-04-14T18:56:12.166" v="4430" actId="478"/>
          <ac:cxnSpMkLst>
            <pc:docMk/>
            <pc:sldMk cId="1503790669" sldId="329"/>
            <ac:cxnSpMk id="866" creationId="{B1629764-8966-4F75-AC8C-13E867DFA1AE}"/>
          </ac:cxnSpMkLst>
        </pc:cxnChg>
        <pc:cxnChg chg="add mod">
          <ac:chgData name="Bryan Landry" userId="d6461f19-b7f4-4956-ae27-a162923106e7" providerId="ADAL" clId="{15A96BE0-F76D-4DB3-8CC3-E39934AF79DB}" dt="2023-04-14T20:16:35.805" v="4454" actId="208"/>
          <ac:cxnSpMkLst>
            <pc:docMk/>
            <pc:sldMk cId="1503790669" sldId="329"/>
            <ac:cxnSpMk id="870" creationId="{4563D6B6-41B1-485E-A9CA-8BA959216CEE}"/>
          </ac:cxnSpMkLst>
        </pc:cxnChg>
      </pc:sldChg>
      <pc:sldChg chg="delSp add del">
        <pc:chgData name="Bryan Landry" userId="d6461f19-b7f4-4956-ae27-a162923106e7" providerId="ADAL" clId="{15A96BE0-F76D-4DB3-8CC3-E39934AF79DB}" dt="2023-04-12T17:40:51.290" v="4232" actId="47"/>
        <pc:sldMkLst>
          <pc:docMk/>
          <pc:sldMk cId="3210893363" sldId="330"/>
        </pc:sldMkLst>
        <pc:cxnChg chg="del">
          <ac:chgData name="Bryan Landry" userId="d6461f19-b7f4-4956-ae27-a162923106e7" providerId="ADAL" clId="{15A96BE0-F76D-4DB3-8CC3-E39934AF79DB}" dt="2023-04-12T16:45:54.017" v="3353"/>
          <ac:cxnSpMkLst>
            <pc:docMk/>
            <pc:sldMk cId="3210893363" sldId="330"/>
            <ac:cxnSpMk id="125" creationId="{4A67DD07-B76B-44E0-AAD5-A0202822DB6A}"/>
          </ac:cxnSpMkLst>
        </pc:cxnChg>
      </pc:sldChg>
      <pc:sldChg chg="addSp delSp modSp add mod ord">
        <pc:chgData name="Bryan Landry" userId="d6461f19-b7f4-4956-ae27-a162923106e7" providerId="ADAL" clId="{15A96BE0-F76D-4DB3-8CC3-E39934AF79DB}" dt="2023-04-18T00:08:08.892" v="8145" actId="14100"/>
        <pc:sldMkLst>
          <pc:docMk/>
          <pc:sldMk cId="3186386990" sldId="331"/>
        </pc:sldMkLst>
        <pc:spChg chg="ord">
          <ac:chgData name="Bryan Landry" userId="d6461f19-b7f4-4956-ae27-a162923106e7" providerId="ADAL" clId="{15A96BE0-F76D-4DB3-8CC3-E39934AF79DB}" dt="2023-04-18T00:07:45.035" v="8141" actId="167"/>
          <ac:spMkLst>
            <pc:docMk/>
            <pc:sldMk cId="3186386990" sldId="331"/>
            <ac:spMk id="5" creationId="{5B3EF940-264A-4B0C-9BC6-BC691241CA22}"/>
          </ac:spMkLst>
        </pc:spChg>
        <pc:spChg chg="ord">
          <ac:chgData name="Bryan Landry" userId="d6461f19-b7f4-4956-ae27-a162923106e7" providerId="ADAL" clId="{15A96BE0-F76D-4DB3-8CC3-E39934AF79DB}" dt="2023-04-14T22:27:42.602" v="5328" actId="167"/>
          <ac:spMkLst>
            <pc:docMk/>
            <pc:sldMk cId="3186386990" sldId="331"/>
            <ac:spMk id="8" creationId="{D1AAABDC-6C36-45C5-A2B0-E1D281A2AB18}"/>
          </ac:spMkLst>
        </pc:spChg>
        <pc:spChg chg="ord">
          <ac:chgData name="Bryan Landry" userId="d6461f19-b7f4-4956-ae27-a162923106e7" providerId="ADAL" clId="{15A96BE0-F76D-4DB3-8CC3-E39934AF79DB}" dt="2023-04-14T22:27:40.268" v="5327" actId="167"/>
          <ac:spMkLst>
            <pc:docMk/>
            <pc:sldMk cId="3186386990" sldId="331"/>
            <ac:spMk id="9" creationId="{D5B175D4-9777-42F4-A8BF-68ED10501754}"/>
          </ac:spMkLst>
        </pc:spChg>
        <pc:spChg chg="ord">
          <ac:chgData name="Bryan Landry" userId="d6461f19-b7f4-4956-ae27-a162923106e7" providerId="ADAL" clId="{15A96BE0-F76D-4DB3-8CC3-E39934AF79DB}" dt="2023-04-14T22:27:37.876" v="5326" actId="167"/>
          <ac:spMkLst>
            <pc:docMk/>
            <pc:sldMk cId="3186386990" sldId="331"/>
            <ac:spMk id="15" creationId="{66A83344-6AE1-473E-A372-2814A69E4454}"/>
          </ac:spMkLst>
        </pc:spChg>
        <pc:spChg chg="add mod ord">
          <ac:chgData name="Bryan Landry" userId="d6461f19-b7f4-4956-ae27-a162923106e7" providerId="ADAL" clId="{15A96BE0-F76D-4DB3-8CC3-E39934AF79DB}" dt="2023-04-14T22:31:30.979" v="5404" actId="1076"/>
          <ac:spMkLst>
            <pc:docMk/>
            <pc:sldMk cId="3186386990" sldId="331"/>
            <ac:spMk id="23" creationId="{8EE558E8-5F72-4F18-9931-B1EBD9FD5C9C}"/>
          </ac:spMkLst>
        </pc:spChg>
        <pc:spChg chg="mod">
          <ac:chgData name="Bryan Landry" userId="d6461f19-b7f4-4956-ae27-a162923106e7" providerId="ADAL" clId="{15A96BE0-F76D-4DB3-8CC3-E39934AF79DB}" dt="2023-04-17T21:55:59.245" v="8132" actId="1582"/>
          <ac:spMkLst>
            <pc:docMk/>
            <pc:sldMk cId="3186386990" sldId="331"/>
            <ac:spMk id="30" creationId="{42BAAE99-5E21-4B6C-99F6-1E0C5F4C6399}"/>
          </ac:spMkLst>
        </pc:spChg>
        <pc:spChg chg="mod">
          <ac:chgData name="Bryan Landry" userId="d6461f19-b7f4-4956-ae27-a162923106e7" providerId="ADAL" clId="{15A96BE0-F76D-4DB3-8CC3-E39934AF79DB}" dt="2023-04-14T18:56:59.596" v="4452" actId="1035"/>
          <ac:spMkLst>
            <pc:docMk/>
            <pc:sldMk cId="3186386990" sldId="331"/>
            <ac:spMk id="31" creationId="{FB08D043-44D6-42C0-BDE8-EB7AAFAF93C5}"/>
          </ac:spMkLst>
        </pc:spChg>
        <pc:spChg chg="mod">
          <ac:chgData name="Bryan Landry" userId="d6461f19-b7f4-4956-ae27-a162923106e7" providerId="ADAL" clId="{15A96BE0-F76D-4DB3-8CC3-E39934AF79DB}" dt="2023-04-14T18:55:12.681" v="4410" actId="1036"/>
          <ac:spMkLst>
            <pc:docMk/>
            <pc:sldMk cId="3186386990" sldId="331"/>
            <ac:spMk id="34" creationId="{E6B5EB60-929C-4661-823F-911D4799C755}"/>
          </ac:spMkLst>
        </pc:spChg>
        <pc:spChg chg="mod">
          <ac:chgData name="Bryan Landry" userId="d6461f19-b7f4-4956-ae27-a162923106e7" providerId="ADAL" clId="{15A96BE0-F76D-4DB3-8CC3-E39934AF79DB}" dt="2023-04-14T22:34:46.576" v="5430" actId="1582"/>
          <ac:spMkLst>
            <pc:docMk/>
            <pc:sldMk cId="3186386990" sldId="331"/>
            <ac:spMk id="35" creationId="{30998204-CFE7-4C7C-9AE4-8A7CCF564F56}"/>
          </ac:spMkLst>
        </pc:spChg>
        <pc:spChg chg="add mod">
          <ac:chgData name="Bryan Landry" userId="d6461f19-b7f4-4956-ae27-a162923106e7" providerId="ADAL" clId="{15A96BE0-F76D-4DB3-8CC3-E39934AF79DB}" dt="2023-04-12T15:21:09.376" v="2543" actId="1076"/>
          <ac:spMkLst>
            <pc:docMk/>
            <pc:sldMk cId="3186386990" sldId="331"/>
            <ac:spMk id="42" creationId="{7ABFFC6D-EAAE-40F8-BB6A-7E97D266D6EB}"/>
          </ac:spMkLst>
        </pc:spChg>
        <pc:spChg chg="add mod">
          <ac:chgData name="Bryan Landry" userId="d6461f19-b7f4-4956-ae27-a162923106e7" providerId="ADAL" clId="{15A96BE0-F76D-4DB3-8CC3-E39934AF79DB}" dt="2023-04-14T22:27:05.069" v="5322" actId="1076"/>
          <ac:spMkLst>
            <pc:docMk/>
            <pc:sldMk cId="3186386990" sldId="331"/>
            <ac:spMk id="43" creationId="{98107A6C-A6AD-4C1A-AF10-F3392F16EA53}"/>
          </ac:spMkLst>
        </pc:spChg>
        <pc:spChg chg="mod">
          <ac:chgData name="Bryan Landry" userId="d6461f19-b7f4-4956-ae27-a162923106e7" providerId="ADAL" clId="{15A96BE0-F76D-4DB3-8CC3-E39934AF79DB}" dt="2023-04-14T22:16:01.048" v="4565" actId="1582"/>
          <ac:spMkLst>
            <pc:docMk/>
            <pc:sldMk cId="3186386990" sldId="331"/>
            <ac:spMk id="118" creationId="{25D1D50F-588B-48AE-BCD3-8867D0927A95}"/>
          </ac:spMkLst>
        </pc:spChg>
        <pc:spChg chg="mod">
          <ac:chgData name="Bryan Landry" userId="d6461f19-b7f4-4956-ae27-a162923106e7" providerId="ADAL" clId="{15A96BE0-F76D-4DB3-8CC3-E39934AF79DB}" dt="2023-04-14T22:16:01.048" v="4565" actId="1582"/>
          <ac:spMkLst>
            <pc:docMk/>
            <pc:sldMk cId="3186386990" sldId="331"/>
            <ac:spMk id="119" creationId="{ED1867A3-762B-4BF1-AACB-A5AA125ECD1B}"/>
          </ac:spMkLst>
        </pc:spChg>
        <pc:spChg chg="mod">
          <ac:chgData name="Bryan Landry" userId="d6461f19-b7f4-4956-ae27-a162923106e7" providerId="ADAL" clId="{15A96BE0-F76D-4DB3-8CC3-E39934AF79DB}" dt="2023-04-14T22:16:01.048" v="4565" actId="1582"/>
          <ac:spMkLst>
            <pc:docMk/>
            <pc:sldMk cId="3186386990" sldId="331"/>
            <ac:spMk id="120" creationId="{6E7A5F71-FDFA-4CD2-9975-E5850F03FC8A}"/>
          </ac:spMkLst>
        </pc:spChg>
        <pc:spChg chg="add mod ord">
          <ac:chgData name="Bryan Landry" userId="d6461f19-b7f4-4956-ae27-a162923106e7" providerId="ADAL" clId="{15A96BE0-F76D-4DB3-8CC3-E39934AF79DB}" dt="2023-04-14T22:31:30.979" v="5404" actId="1076"/>
          <ac:spMkLst>
            <pc:docMk/>
            <pc:sldMk cId="3186386990" sldId="331"/>
            <ac:spMk id="128" creationId="{5DF12C4D-2C8C-4BD4-996F-8B6BAB748F07}"/>
          </ac:spMkLst>
        </pc:spChg>
        <pc:spChg chg="mod">
          <ac:chgData name="Bryan Landry" userId="d6461f19-b7f4-4956-ae27-a162923106e7" providerId="ADAL" clId="{15A96BE0-F76D-4DB3-8CC3-E39934AF79DB}" dt="2023-04-14T22:28:43.329" v="5352" actId="207"/>
          <ac:spMkLst>
            <pc:docMk/>
            <pc:sldMk cId="3186386990" sldId="331"/>
            <ac:spMk id="130" creationId="{370768FF-0669-4351-B554-255E3167C458}"/>
          </ac:spMkLst>
        </pc:spChg>
        <pc:spChg chg="mod">
          <ac:chgData name="Bryan Landry" userId="d6461f19-b7f4-4956-ae27-a162923106e7" providerId="ADAL" clId="{15A96BE0-F76D-4DB3-8CC3-E39934AF79DB}" dt="2023-04-14T22:28:43.329" v="5352" actId="207"/>
          <ac:spMkLst>
            <pc:docMk/>
            <pc:sldMk cId="3186386990" sldId="331"/>
            <ac:spMk id="132" creationId="{459D8FCB-3B33-4626-AF50-DF75D856F1F8}"/>
          </ac:spMkLst>
        </pc:spChg>
        <pc:spChg chg="mod">
          <ac:chgData name="Bryan Landry" userId="d6461f19-b7f4-4956-ae27-a162923106e7" providerId="ADAL" clId="{15A96BE0-F76D-4DB3-8CC3-E39934AF79DB}" dt="2023-04-14T22:28:43.329" v="5352" actId="207"/>
          <ac:spMkLst>
            <pc:docMk/>
            <pc:sldMk cId="3186386990" sldId="331"/>
            <ac:spMk id="134" creationId="{F219CCE9-2525-48C2-8B94-06C98543708D}"/>
          </ac:spMkLst>
        </pc:spChg>
        <pc:spChg chg="mod">
          <ac:chgData name="Bryan Landry" userId="d6461f19-b7f4-4956-ae27-a162923106e7" providerId="ADAL" clId="{15A96BE0-F76D-4DB3-8CC3-E39934AF79DB}" dt="2023-04-14T22:28:43.329" v="5352" actId="207"/>
          <ac:spMkLst>
            <pc:docMk/>
            <pc:sldMk cId="3186386990" sldId="331"/>
            <ac:spMk id="135" creationId="{077D89C0-A1D3-4F31-BD38-5FF885368D61}"/>
          </ac:spMkLst>
        </pc:spChg>
        <pc:spChg chg="mod">
          <ac:chgData name="Bryan Landry" userId="d6461f19-b7f4-4956-ae27-a162923106e7" providerId="ADAL" clId="{15A96BE0-F76D-4DB3-8CC3-E39934AF79DB}" dt="2023-04-14T22:28:43.329" v="5352" actId="207"/>
          <ac:spMkLst>
            <pc:docMk/>
            <pc:sldMk cId="3186386990" sldId="331"/>
            <ac:spMk id="136" creationId="{1A4B728C-992A-4213-97D3-455FECF21CB9}"/>
          </ac:spMkLst>
        </pc:spChg>
        <pc:spChg chg="mod">
          <ac:chgData name="Bryan Landry" userId="d6461f19-b7f4-4956-ae27-a162923106e7" providerId="ADAL" clId="{15A96BE0-F76D-4DB3-8CC3-E39934AF79DB}" dt="2023-04-14T22:28:43.329" v="5352" actId="207"/>
          <ac:spMkLst>
            <pc:docMk/>
            <pc:sldMk cId="3186386990" sldId="331"/>
            <ac:spMk id="137" creationId="{22997A40-3B56-40B9-A9DA-D4B13FB44EEF}"/>
          </ac:spMkLst>
        </pc:spChg>
        <pc:spChg chg="add mod ord">
          <ac:chgData name="Bryan Landry" userId="d6461f19-b7f4-4956-ae27-a162923106e7" providerId="ADAL" clId="{15A96BE0-F76D-4DB3-8CC3-E39934AF79DB}" dt="2023-04-14T22:31:30.979" v="5404" actId="1076"/>
          <ac:spMkLst>
            <pc:docMk/>
            <pc:sldMk cId="3186386990" sldId="331"/>
            <ac:spMk id="138" creationId="{55E3A3CE-3DCB-4B4A-B21B-3F02288C50BF}"/>
          </ac:spMkLst>
        </pc:spChg>
        <pc:spChg chg="add mod">
          <ac:chgData name="Bryan Landry" userId="d6461f19-b7f4-4956-ae27-a162923106e7" providerId="ADAL" clId="{15A96BE0-F76D-4DB3-8CC3-E39934AF79DB}" dt="2023-04-14T22:31:30.979" v="5404" actId="1076"/>
          <ac:spMkLst>
            <pc:docMk/>
            <pc:sldMk cId="3186386990" sldId="331"/>
            <ac:spMk id="139" creationId="{F83E2A8B-C720-4AC8-BA2B-B07D74511370}"/>
          </ac:spMkLst>
        </pc:spChg>
        <pc:spChg chg="add mod ord">
          <ac:chgData name="Bryan Landry" userId="d6461f19-b7f4-4956-ae27-a162923106e7" providerId="ADAL" clId="{15A96BE0-F76D-4DB3-8CC3-E39934AF79DB}" dt="2023-04-14T22:31:30.979" v="5404" actId="1076"/>
          <ac:spMkLst>
            <pc:docMk/>
            <pc:sldMk cId="3186386990" sldId="331"/>
            <ac:spMk id="140" creationId="{3EC42C7E-6993-454D-8AF5-03034806E1F2}"/>
          </ac:spMkLst>
        </pc:spChg>
        <pc:spChg chg="add mod ord">
          <ac:chgData name="Bryan Landry" userId="d6461f19-b7f4-4956-ae27-a162923106e7" providerId="ADAL" clId="{15A96BE0-F76D-4DB3-8CC3-E39934AF79DB}" dt="2023-04-14T22:31:30.979" v="5404" actId="1076"/>
          <ac:spMkLst>
            <pc:docMk/>
            <pc:sldMk cId="3186386990" sldId="331"/>
            <ac:spMk id="141" creationId="{ABA55EFA-5FDA-46F4-9C73-8793E1EC7B51}"/>
          </ac:spMkLst>
        </pc:spChg>
        <pc:spChg chg="add mod ord">
          <ac:chgData name="Bryan Landry" userId="d6461f19-b7f4-4956-ae27-a162923106e7" providerId="ADAL" clId="{15A96BE0-F76D-4DB3-8CC3-E39934AF79DB}" dt="2023-04-14T22:31:30.979" v="5404" actId="1076"/>
          <ac:spMkLst>
            <pc:docMk/>
            <pc:sldMk cId="3186386990" sldId="331"/>
            <ac:spMk id="142" creationId="{E7B3A744-8AFD-47FF-A605-C91DAD453EEE}"/>
          </ac:spMkLst>
        </pc:spChg>
        <pc:spChg chg="add mod ord">
          <ac:chgData name="Bryan Landry" userId="d6461f19-b7f4-4956-ae27-a162923106e7" providerId="ADAL" clId="{15A96BE0-F76D-4DB3-8CC3-E39934AF79DB}" dt="2023-04-14T22:31:30.979" v="5404" actId="1076"/>
          <ac:spMkLst>
            <pc:docMk/>
            <pc:sldMk cId="3186386990" sldId="331"/>
            <ac:spMk id="144" creationId="{B87A9F85-80E1-4008-BAA9-B3AC18F61A33}"/>
          </ac:spMkLst>
        </pc:spChg>
        <pc:spChg chg="add mod ord">
          <ac:chgData name="Bryan Landry" userId="d6461f19-b7f4-4956-ae27-a162923106e7" providerId="ADAL" clId="{15A96BE0-F76D-4DB3-8CC3-E39934AF79DB}" dt="2023-04-14T22:31:30.979" v="5404" actId="1076"/>
          <ac:spMkLst>
            <pc:docMk/>
            <pc:sldMk cId="3186386990" sldId="331"/>
            <ac:spMk id="145" creationId="{81103AA0-9898-4C83-A0E3-D1C8C73F6451}"/>
          </ac:spMkLst>
        </pc:spChg>
        <pc:spChg chg="add del mod">
          <ac:chgData name="Bryan Landry" userId="d6461f19-b7f4-4956-ae27-a162923106e7" providerId="ADAL" clId="{15A96BE0-F76D-4DB3-8CC3-E39934AF79DB}" dt="2023-04-12T17:40:38.166" v="4228" actId="478"/>
          <ac:spMkLst>
            <pc:docMk/>
            <pc:sldMk cId="3186386990" sldId="331"/>
            <ac:spMk id="146" creationId="{80C68DF6-38CA-4F55-AD53-4E0CCA30B769}"/>
          </ac:spMkLst>
        </pc:spChg>
        <pc:spChg chg="add mod ord">
          <ac:chgData name="Bryan Landry" userId="d6461f19-b7f4-4956-ae27-a162923106e7" providerId="ADAL" clId="{15A96BE0-F76D-4DB3-8CC3-E39934AF79DB}" dt="2023-04-17T21:42:16.036" v="7997" actId="20577"/>
          <ac:spMkLst>
            <pc:docMk/>
            <pc:sldMk cId="3186386990" sldId="331"/>
            <ac:spMk id="146" creationId="{9A598276-F95A-48A0-A9B8-B4FC5B0E8A36}"/>
          </ac:spMkLst>
        </pc:spChg>
        <pc:spChg chg="add mod">
          <ac:chgData name="Bryan Landry" userId="d6461f19-b7f4-4956-ae27-a162923106e7" providerId="ADAL" clId="{15A96BE0-F76D-4DB3-8CC3-E39934AF79DB}" dt="2023-04-14T22:31:30.979" v="5404" actId="1076"/>
          <ac:spMkLst>
            <pc:docMk/>
            <pc:sldMk cId="3186386990" sldId="331"/>
            <ac:spMk id="147" creationId="{A829C6B6-EB19-42C9-B90A-99267F2F6235}"/>
          </ac:spMkLst>
        </pc:spChg>
        <pc:spChg chg="mod">
          <ac:chgData name="Bryan Landry" userId="d6461f19-b7f4-4956-ae27-a162923106e7" providerId="ADAL" clId="{15A96BE0-F76D-4DB3-8CC3-E39934AF79DB}" dt="2023-04-12T15:17:44.620" v="2479" actId="20577"/>
          <ac:spMkLst>
            <pc:docMk/>
            <pc:sldMk cId="3186386990" sldId="331"/>
            <ac:spMk id="180" creationId="{10C2128B-905A-40A7-B828-7C51B7B10B0D}"/>
          </ac:spMkLst>
        </pc:spChg>
        <pc:spChg chg="mod">
          <ac:chgData name="Bryan Landry" userId="d6461f19-b7f4-4956-ae27-a162923106e7" providerId="ADAL" clId="{15A96BE0-F76D-4DB3-8CC3-E39934AF79DB}" dt="2023-04-14T22:32:35.920" v="5412" actId="208"/>
          <ac:spMkLst>
            <pc:docMk/>
            <pc:sldMk cId="3186386990" sldId="331"/>
            <ac:spMk id="181" creationId="{C305B0B6-C86E-49AF-B9B4-D4EFE5D2C82A}"/>
          </ac:spMkLst>
        </pc:spChg>
        <pc:spChg chg="mod">
          <ac:chgData name="Bryan Landry" userId="d6461f19-b7f4-4956-ae27-a162923106e7" providerId="ADAL" clId="{15A96BE0-F76D-4DB3-8CC3-E39934AF79DB}" dt="2023-04-14T22:32:35.920" v="5412" actId="208"/>
          <ac:spMkLst>
            <pc:docMk/>
            <pc:sldMk cId="3186386990" sldId="331"/>
            <ac:spMk id="182" creationId="{294CA327-0006-41BC-877A-EF49BD64F562}"/>
          </ac:spMkLst>
        </pc:spChg>
        <pc:spChg chg="mod">
          <ac:chgData name="Bryan Landry" userId="d6461f19-b7f4-4956-ae27-a162923106e7" providerId="ADAL" clId="{15A96BE0-F76D-4DB3-8CC3-E39934AF79DB}" dt="2023-04-14T22:32:35.920" v="5412" actId="208"/>
          <ac:spMkLst>
            <pc:docMk/>
            <pc:sldMk cId="3186386990" sldId="331"/>
            <ac:spMk id="183" creationId="{E383BEA4-3B34-4420-835E-94AEF2FE73F9}"/>
          </ac:spMkLst>
        </pc:spChg>
        <pc:spChg chg="mod">
          <ac:chgData name="Bryan Landry" userId="d6461f19-b7f4-4956-ae27-a162923106e7" providerId="ADAL" clId="{15A96BE0-F76D-4DB3-8CC3-E39934AF79DB}" dt="2023-04-14T22:32:35.920" v="5412" actId="208"/>
          <ac:spMkLst>
            <pc:docMk/>
            <pc:sldMk cId="3186386990" sldId="331"/>
            <ac:spMk id="184" creationId="{E8E4C436-ACF6-47EE-A8E0-58E22728DFD5}"/>
          </ac:spMkLst>
        </pc:spChg>
        <pc:spChg chg="mod">
          <ac:chgData name="Bryan Landry" userId="d6461f19-b7f4-4956-ae27-a162923106e7" providerId="ADAL" clId="{15A96BE0-F76D-4DB3-8CC3-E39934AF79DB}" dt="2023-04-14T22:32:35.920" v="5412" actId="208"/>
          <ac:spMkLst>
            <pc:docMk/>
            <pc:sldMk cId="3186386990" sldId="331"/>
            <ac:spMk id="243" creationId="{BD4EF7BC-EA0B-421E-A025-F7EB7C64370C}"/>
          </ac:spMkLst>
        </pc:spChg>
        <pc:spChg chg="mod ord">
          <ac:chgData name="Bryan Landry" userId="d6461f19-b7f4-4956-ae27-a162923106e7" providerId="ADAL" clId="{15A96BE0-F76D-4DB3-8CC3-E39934AF79DB}" dt="2023-04-18T00:07:37.227" v="8138" actId="167"/>
          <ac:spMkLst>
            <pc:docMk/>
            <pc:sldMk cId="3186386990" sldId="331"/>
            <ac:spMk id="390" creationId="{47A71026-D4DD-434D-897B-3F8416CB4493}"/>
          </ac:spMkLst>
        </pc:spChg>
        <pc:spChg chg="del">
          <ac:chgData name="Bryan Landry" userId="d6461f19-b7f4-4956-ae27-a162923106e7" providerId="ADAL" clId="{15A96BE0-F76D-4DB3-8CC3-E39934AF79DB}" dt="2023-04-12T17:40:36.555" v="4227" actId="478"/>
          <ac:spMkLst>
            <pc:docMk/>
            <pc:sldMk cId="3186386990" sldId="331"/>
            <ac:spMk id="537" creationId="{82EAA287-9A8D-429D-A3C4-2F70203C7F6C}"/>
          </ac:spMkLst>
        </pc:spChg>
        <pc:spChg chg="del mod">
          <ac:chgData name="Bryan Landry" userId="d6461f19-b7f4-4956-ae27-a162923106e7" providerId="ADAL" clId="{15A96BE0-F76D-4DB3-8CC3-E39934AF79DB}" dt="2023-04-12T17:40:40.260" v="4230" actId="478"/>
          <ac:spMkLst>
            <pc:docMk/>
            <pc:sldMk cId="3186386990" sldId="331"/>
            <ac:spMk id="539" creationId="{A44FDA05-DE8B-4692-8C7E-9C66D24E1D75}"/>
          </ac:spMkLst>
        </pc:spChg>
        <pc:grpChg chg="add mod ord">
          <ac:chgData name="Bryan Landry" userId="d6461f19-b7f4-4956-ae27-a162923106e7" providerId="ADAL" clId="{15A96BE0-F76D-4DB3-8CC3-E39934AF79DB}" dt="2023-04-14T22:31:30.979" v="5404" actId="1076"/>
          <ac:grpSpMkLst>
            <pc:docMk/>
            <pc:sldMk cId="3186386990" sldId="331"/>
            <ac:grpSpMk id="129" creationId="{2FD623E4-0FD0-471C-8136-4B4FB410F268}"/>
          </ac:grpSpMkLst>
        </pc:grpChg>
        <pc:cxnChg chg="add del mod">
          <ac:chgData name="Bryan Landry" userId="d6461f19-b7f4-4956-ae27-a162923106e7" providerId="ADAL" clId="{15A96BE0-F76D-4DB3-8CC3-E39934AF79DB}" dt="2023-04-14T18:52:27.771" v="4360" actId="478"/>
          <ac:cxnSpMkLst>
            <pc:docMk/>
            <pc:sldMk cId="3186386990" sldId="331"/>
            <ac:cxnSpMk id="4" creationId="{35E89A03-D52F-404C-B455-B9B368B33729}"/>
          </ac:cxnSpMkLst>
        </pc:cxnChg>
        <pc:cxnChg chg="del mod">
          <ac:chgData name="Bryan Landry" userId="d6461f19-b7f4-4956-ae27-a162923106e7" providerId="ADAL" clId="{15A96BE0-F76D-4DB3-8CC3-E39934AF79DB}" dt="2023-04-14T18:55:38.909" v="4422" actId="478"/>
          <ac:cxnSpMkLst>
            <pc:docMk/>
            <pc:sldMk cId="3186386990" sldId="331"/>
            <ac:cxnSpMk id="37" creationId="{537F9BE2-BC8A-4FE3-93F2-45CE1F80D9C3}"/>
          </ac:cxnSpMkLst>
        </pc:cxnChg>
        <pc:cxnChg chg="mod">
          <ac:chgData name="Bryan Landry" userId="d6461f19-b7f4-4956-ae27-a162923106e7" providerId="ADAL" clId="{15A96BE0-F76D-4DB3-8CC3-E39934AF79DB}" dt="2023-04-14T22:32:10.076" v="5410" actId="208"/>
          <ac:cxnSpMkLst>
            <pc:docMk/>
            <pc:sldMk cId="3186386990" sldId="331"/>
            <ac:cxnSpMk id="38" creationId="{ACFE9C40-3778-435D-90A9-983C10715A39}"/>
          </ac:cxnSpMkLst>
        </pc:cxnChg>
        <pc:cxnChg chg="mod">
          <ac:chgData name="Bryan Landry" userId="d6461f19-b7f4-4956-ae27-a162923106e7" providerId="ADAL" clId="{15A96BE0-F76D-4DB3-8CC3-E39934AF79DB}" dt="2023-04-14T22:32:10.076" v="5410" actId="208"/>
          <ac:cxnSpMkLst>
            <pc:docMk/>
            <pc:sldMk cId="3186386990" sldId="331"/>
            <ac:cxnSpMk id="40" creationId="{675E31E4-2EA7-475C-862F-A73BB424DB42}"/>
          </ac:cxnSpMkLst>
        </pc:cxnChg>
        <pc:cxnChg chg="mod">
          <ac:chgData name="Bryan Landry" userId="d6461f19-b7f4-4956-ae27-a162923106e7" providerId="ADAL" clId="{15A96BE0-F76D-4DB3-8CC3-E39934AF79DB}" dt="2023-04-14T22:36:14.005" v="5438" actId="208"/>
          <ac:cxnSpMkLst>
            <pc:docMk/>
            <pc:sldMk cId="3186386990" sldId="331"/>
            <ac:cxnSpMk id="52" creationId="{4E8C6A7D-225D-4F63-806F-8532B5B2F90A}"/>
          </ac:cxnSpMkLst>
        </pc:cxnChg>
        <pc:cxnChg chg="mod">
          <ac:chgData name="Bryan Landry" userId="d6461f19-b7f4-4956-ae27-a162923106e7" providerId="ADAL" clId="{15A96BE0-F76D-4DB3-8CC3-E39934AF79DB}" dt="2023-04-14T22:36:03.823" v="5437" actId="208"/>
          <ac:cxnSpMkLst>
            <pc:docMk/>
            <pc:sldMk cId="3186386990" sldId="331"/>
            <ac:cxnSpMk id="54" creationId="{2124B323-81AC-4620-BDBE-FEA4A1F8B51E}"/>
          </ac:cxnSpMkLst>
        </pc:cxnChg>
        <pc:cxnChg chg="mod">
          <ac:chgData name="Bryan Landry" userId="d6461f19-b7f4-4956-ae27-a162923106e7" providerId="ADAL" clId="{15A96BE0-F76D-4DB3-8CC3-E39934AF79DB}" dt="2023-04-14T22:36:14.005" v="5438" actId="208"/>
          <ac:cxnSpMkLst>
            <pc:docMk/>
            <pc:sldMk cId="3186386990" sldId="331"/>
            <ac:cxnSpMk id="64" creationId="{90F3B2B0-F7A7-4C43-8228-BA2E61110D91}"/>
          </ac:cxnSpMkLst>
        </pc:cxnChg>
        <pc:cxnChg chg="del mod">
          <ac:chgData name="Bryan Landry" userId="d6461f19-b7f4-4956-ae27-a162923106e7" providerId="ADAL" clId="{15A96BE0-F76D-4DB3-8CC3-E39934AF79DB}" dt="2023-04-14T18:55:33.821" v="4418" actId="478"/>
          <ac:cxnSpMkLst>
            <pc:docMk/>
            <pc:sldMk cId="3186386990" sldId="331"/>
            <ac:cxnSpMk id="66" creationId="{65CB4927-B1C6-4D8D-B1CE-25BE2455E97D}"/>
          </ac:cxnSpMkLst>
        </pc:cxnChg>
        <pc:cxnChg chg="mod">
          <ac:chgData name="Bryan Landry" userId="d6461f19-b7f4-4956-ae27-a162923106e7" providerId="ADAL" clId="{15A96BE0-F76D-4DB3-8CC3-E39934AF79DB}" dt="2023-04-14T22:36:03.823" v="5437" actId="208"/>
          <ac:cxnSpMkLst>
            <pc:docMk/>
            <pc:sldMk cId="3186386990" sldId="331"/>
            <ac:cxnSpMk id="67" creationId="{27573452-DFAF-498C-A3D4-A1948260EF22}"/>
          </ac:cxnSpMkLst>
        </pc:cxnChg>
        <pc:cxnChg chg="mod">
          <ac:chgData name="Bryan Landry" userId="d6461f19-b7f4-4956-ae27-a162923106e7" providerId="ADAL" clId="{15A96BE0-F76D-4DB3-8CC3-E39934AF79DB}" dt="2023-04-14T22:36:14.005" v="5438" actId="208"/>
          <ac:cxnSpMkLst>
            <pc:docMk/>
            <pc:sldMk cId="3186386990" sldId="331"/>
            <ac:cxnSpMk id="68" creationId="{5AA28C0B-2150-4047-926E-901F0E93D4B6}"/>
          </ac:cxnSpMkLst>
        </pc:cxnChg>
        <pc:cxnChg chg="del mod">
          <ac:chgData name="Bryan Landry" userId="d6461f19-b7f4-4956-ae27-a162923106e7" providerId="ADAL" clId="{15A96BE0-F76D-4DB3-8CC3-E39934AF79DB}" dt="2023-04-14T18:55:34.691" v="4419" actId="478"/>
          <ac:cxnSpMkLst>
            <pc:docMk/>
            <pc:sldMk cId="3186386990" sldId="331"/>
            <ac:cxnSpMk id="70" creationId="{33D850D5-7B01-47F7-B577-1FBB94FA54FF}"/>
          </ac:cxnSpMkLst>
        </pc:cxnChg>
        <pc:cxnChg chg="del mod">
          <ac:chgData name="Bryan Landry" userId="d6461f19-b7f4-4956-ae27-a162923106e7" providerId="ADAL" clId="{15A96BE0-F76D-4DB3-8CC3-E39934AF79DB}" dt="2023-04-14T18:55:35.357" v="4420" actId="478"/>
          <ac:cxnSpMkLst>
            <pc:docMk/>
            <pc:sldMk cId="3186386990" sldId="331"/>
            <ac:cxnSpMk id="72" creationId="{2C8B1496-3E30-44A8-950F-4A7C5DC6A81C}"/>
          </ac:cxnSpMkLst>
        </pc:cxnChg>
        <pc:cxnChg chg="mod">
          <ac:chgData name="Bryan Landry" userId="d6461f19-b7f4-4956-ae27-a162923106e7" providerId="ADAL" clId="{15A96BE0-F76D-4DB3-8CC3-E39934AF79DB}" dt="2023-04-14T22:34:33.980" v="5429" actId="208"/>
          <ac:cxnSpMkLst>
            <pc:docMk/>
            <pc:sldMk cId="3186386990" sldId="331"/>
            <ac:cxnSpMk id="74" creationId="{B78EE079-3D64-4846-B84D-5F301597CF3F}"/>
          </ac:cxnSpMkLst>
        </pc:cxnChg>
        <pc:cxnChg chg="mod">
          <ac:chgData name="Bryan Landry" userId="d6461f19-b7f4-4956-ae27-a162923106e7" providerId="ADAL" clId="{15A96BE0-F76D-4DB3-8CC3-E39934AF79DB}" dt="2023-04-14T22:36:14.005" v="5438" actId="208"/>
          <ac:cxnSpMkLst>
            <pc:docMk/>
            <pc:sldMk cId="3186386990" sldId="331"/>
            <ac:cxnSpMk id="91" creationId="{F2B1F8F2-53EC-427C-8422-8C32DEB68451}"/>
          </ac:cxnSpMkLst>
        </pc:cxnChg>
        <pc:cxnChg chg="mod">
          <ac:chgData name="Bryan Landry" userId="d6461f19-b7f4-4956-ae27-a162923106e7" providerId="ADAL" clId="{15A96BE0-F76D-4DB3-8CC3-E39934AF79DB}" dt="2023-04-14T22:35:41.679" v="5435" actId="208"/>
          <ac:cxnSpMkLst>
            <pc:docMk/>
            <pc:sldMk cId="3186386990" sldId="331"/>
            <ac:cxnSpMk id="110" creationId="{13F2FFB3-D5A4-4884-A88F-4D431A6C982B}"/>
          </ac:cxnSpMkLst>
        </pc:cxnChg>
        <pc:cxnChg chg="mod">
          <ac:chgData name="Bryan Landry" userId="d6461f19-b7f4-4956-ae27-a162923106e7" providerId="ADAL" clId="{15A96BE0-F76D-4DB3-8CC3-E39934AF79DB}" dt="2023-04-14T22:35:41.679" v="5435" actId="208"/>
          <ac:cxnSpMkLst>
            <pc:docMk/>
            <pc:sldMk cId="3186386990" sldId="331"/>
            <ac:cxnSpMk id="112" creationId="{3B8C0FA5-A536-4A95-A0EC-FCE0417791CA}"/>
          </ac:cxnSpMkLst>
        </pc:cxnChg>
        <pc:cxnChg chg="add del mod">
          <ac:chgData name="Bryan Landry" userId="d6461f19-b7f4-4956-ae27-a162923106e7" providerId="ADAL" clId="{15A96BE0-F76D-4DB3-8CC3-E39934AF79DB}" dt="2023-04-12T15:15:07.802" v="2408" actId="478"/>
          <ac:cxnSpMkLst>
            <pc:docMk/>
            <pc:sldMk cId="3186386990" sldId="331"/>
            <ac:cxnSpMk id="125" creationId="{F1A354C3-8BFC-4D33-86BE-C6D832139107}"/>
          </ac:cxnSpMkLst>
        </pc:cxnChg>
        <pc:cxnChg chg="add mod">
          <ac:chgData name="Bryan Landry" userId="d6461f19-b7f4-4956-ae27-a162923106e7" providerId="ADAL" clId="{15A96BE0-F76D-4DB3-8CC3-E39934AF79DB}" dt="2023-04-18T00:08:08.892" v="8145" actId="14100"/>
          <ac:cxnSpMkLst>
            <pc:docMk/>
            <pc:sldMk cId="3186386990" sldId="331"/>
            <ac:cxnSpMk id="126" creationId="{B401E5F9-CE1B-47F2-A1E4-97B0FD233D06}"/>
          </ac:cxnSpMkLst>
        </pc:cxnChg>
        <pc:cxnChg chg="mod ord">
          <ac:chgData name="Bryan Landry" userId="d6461f19-b7f4-4956-ae27-a162923106e7" providerId="ADAL" clId="{15A96BE0-F76D-4DB3-8CC3-E39934AF79DB}" dt="2023-04-14T22:35:33.014" v="5434" actId="208"/>
          <ac:cxnSpMkLst>
            <pc:docMk/>
            <pc:sldMk cId="3186386990" sldId="331"/>
            <ac:cxnSpMk id="131" creationId="{043A026E-3801-495E-97FB-34E74C3C3986}"/>
          </ac:cxnSpMkLst>
        </pc:cxnChg>
        <pc:cxnChg chg="mod ord">
          <ac:chgData name="Bryan Landry" userId="d6461f19-b7f4-4956-ae27-a162923106e7" providerId="ADAL" clId="{15A96BE0-F76D-4DB3-8CC3-E39934AF79DB}" dt="2023-04-14T22:35:33.014" v="5434" actId="208"/>
          <ac:cxnSpMkLst>
            <pc:docMk/>
            <pc:sldMk cId="3186386990" sldId="331"/>
            <ac:cxnSpMk id="133" creationId="{98DC4785-2BCB-4655-AFB6-C540E3BB3FE4}"/>
          </ac:cxnSpMkLst>
        </pc:cxnChg>
        <pc:cxnChg chg="mod ord">
          <ac:chgData name="Bryan Landry" userId="d6461f19-b7f4-4956-ae27-a162923106e7" providerId="ADAL" clId="{15A96BE0-F76D-4DB3-8CC3-E39934AF79DB}" dt="2023-04-14T22:35:33.014" v="5434" actId="208"/>
          <ac:cxnSpMkLst>
            <pc:docMk/>
            <pc:sldMk cId="3186386990" sldId="331"/>
            <ac:cxnSpMk id="143" creationId="{4EC838D5-10B1-4821-AD0F-32A4F49C7265}"/>
          </ac:cxnSpMkLst>
        </pc:cxnChg>
        <pc:cxnChg chg="mod">
          <ac:chgData name="Bryan Landry" userId="d6461f19-b7f4-4956-ae27-a162923106e7" providerId="ADAL" clId="{15A96BE0-F76D-4DB3-8CC3-E39934AF79DB}" dt="2023-04-14T22:35:06.786" v="5431" actId="208"/>
          <ac:cxnSpMkLst>
            <pc:docMk/>
            <pc:sldMk cId="3186386990" sldId="331"/>
            <ac:cxnSpMk id="222" creationId="{12987307-47A3-4DBF-BC78-80F22BB5935C}"/>
          </ac:cxnSpMkLst>
        </pc:cxnChg>
        <pc:cxnChg chg="del mod">
          <ac:chgData name="Bryan Landry" userId="d6461f19-b7f4-4956-ae27-a162923106e7" providerId="ADAL" clId="{15A96BE0-F76D-4DB3-8CC3-E39934AF79DB}" dt="2023-04-14T18:56:44.453" v="4437" actId="478"/>
          <ac:cxnSpMkLst>
            <pc:docMk/>
            <pc:sldMk cId="3186386990" sldId="331"/>
            <ac:cxnSpMk id="245" creationId="{B3D2E8A6-2FA5-4084-9745-3F938AB645BC}"/>
          </ac:cxnSpMkLst>
        </pc:cxnChg>
        <pc:cxnChg chg="del mod">
          <ac:chgData name="Bryan Landry" userId="d6461f19-b7f4-4956-ae27-a162923106e7" providerId="ADAL" clId="{15A96BE0-F76D-4DB3-8CC3-E39934AF79DB}" dt="2023-04-14T18:56:41.716" v="4435" actId="478"/>
          <ac:cxnSpMkLst>
            <pc:docMk/>
            <pc:sldMk cId="3186386990" sldId="331"/>
            <ac:cxnSpMk id="247" creationId="{7DA25C39-46F3-4FE2-9C07-0A16EADBE7DA}"/>
          </ac:cxnSpMkLst>
        </pc:cxnChg>
        <pc:cxnChg chg="del mod">
          <ac:chgData name="Bryan Landry" userId="d6461f19-b7f4-4956-ae27-a162923106e7" providerId="ADAL" clId="{15A96BE0-F76D-4DB3-8CC3-E39934AF79DB}" dt="2023-04-14T18:56:43.397" v="4436" actId="478"/>
          <ac:cxnSpMkLst>
            <pc:docMk/>
            <pc:sldMk cId="3186386990" sldId="331"/>
            <ac:cxnSpMk id="249" creationId="{EB67D299-41C5-45B9-83B3-069506E95545}"/>
          </ac:cxnSpMkLst>
        </pc:cxnChg>
        <pc:cxnChg chg="mod">
          <ac:chgData name="Bryan Landry" userId="d6461f19-b7f4-4956-ae27-a162923106e7" providerId="ADAL" clId="{15A96BE0-F76D-4DB3-8CC3-E39934AF79DB}" dt="2023-04-14T22:32:37.754" v="5413" actId="208"/>
          <ac:cxnSpMkLst>
            <pc:docMk/>
            <pc:sldMk cId="3186386990" sldId="331"/>
            <ac:cxnSpMk id="251" creationId="{A46B2F0B-58FF-433D-901A-51824C943A07}"/>
          </ac:cxnSpMkLst>
        </pc:cxnChg>
        <pc:cxnChg chg="mod">
          <ac:chgData name="Bryan Landry" userId="d6461f19-b7f4-4956-ae27-a162923106e7" providerId="ADAL" clId="{15A96BE0-F76D-4DB3-8CC3-E39934AF79DB}" dt="2023-04-14T18:51:00.533" v="4354" actId="208"/>
          <ac:cxnSpMkLst>
            <pc:docMk/>
            <pc:sldMk cId="3186386990" sldId="331"/>
            <ac:cxnSpMk id="306" creationId="{6B1B0B4B-A762-494F-9ADC-C5AD52ED3C11}"/>
          </ac:cxnSpMkLst>
        </pc:cxnChg>
        <pc:cxnChg chg="mod">
          <ac:chgData name="Bryan Landry" userId="d6461f19-b7f4-4956-ae27-a162923106e7" providerId="ADAL" clId="{15A96BE0-F76D-4DB3-8CC3-E39934AF79DB}" dt="2023-04-14T18:50:58.215" v="4353" actId="208"/>
          <ac:cxnSpMkLst>
            <pc:docMk/>
            <pc:sldMk cId="3186386990" sldId="331"/>
            <ac:cxnSpMk id="308" creationId="{B2F17241-5E3D-487C-8A09-84B6B0135E33}"/>
          </ac:cxnSpMkLst>
        </pc:cxnChg>
        <pc:cxnChg chg="mod">
          <ac:chgData name="Bryan Landry" userId="d6461f19-b7f4-4956-ae27-a162923106e7" providerId="ADAL" clId="{15A96BE0-F76D-4DB3-8CC3-E39934AF79DB}" dt="2023-04-14T18:50:48.689" v="4350" actId="208"/>
          <ac:cxnSpMkLst>
            <pc:docMk/>
            <pc:sldMk cId="3186386990" sldId="331"/>
            <ac:cxnSpMk id="312" creationId="{084E7CD8-BB77-4348-9DF7-37F2D35A686A}"/>
          </ac:cxnSpMkLst>
        </pc:cxnChg>
        <pc:cxnChg chg="del mod">
          <ac:chgData name="Bryan Landry" userId="d6461f19-b7f4-4956-ae27-a162923106e7" providerId="ADAL" clId="{15A96BE0-F76D-4DB3-8CC3-E39934AF79DB}" dt="2023-04-14T18:55:05.221" v="4405" actId="478"/>
          <ac:cxnSpMkLst>
            <pc:docMk/>
            <pc:sldMk cId="3186386990" sldId="331"/>
            <ac:cxnSpMk id="319" creationId="{FE178DE3-DA10-41C7-B2AD-EE7659146C4B}"/>
          </ac:cxnSpMkLst>
        </pc:cxnChg>
        <pc:cxnChg chg="del mod">
          <ac:chgData name="Bryan Landry" userId="d6461f19-b7f4-4956-ae27-a162923106e7" providerId="ADAL" clId="{15A96BE0-F76D-4DB3-8CC3-E39934AF79DB}" dt="2023-04-14T18:55:06.093" v="4406" actId="478"/>
          <ac:cxnSpMkLst>
            <pc:docMk/>
            <pc:sldMk cId="3186386990" sldId="331"/>
            <ac:cxnSpMk id="322" creationId="{93F3E301-981F-4395-954B-62DF570AF848}"/>
          </ac:cxnSpMkLst>
        </pc:cxnChg>
        <pc:cxnChg chg="mod">
          <ac:chgData name="Bryan Landry" userId="d6461f19-b7f4-4956-ae27-a162923106e7" providerId="ADAL" clId="{15A96BE0-F76D-4DB3-8CC3-E39934AF79DB}" dt="2023-04-14T22:35:14.370" v="5432" actId="208"/>
          <ac:cxnSpMkLst>
            <pc:docMk/>
            <pc:sldMk cId="3186386990" sldId="331"/>
            <ac:cxnSpMk id="324" creationId="{81F6487F-D8F8-4E95-A7C5-A68ADC715C86}"/>
          </ac:cxnSpMkLst>
        </pc:cxnChg>
        <pc:cxnChg chg="mod">
          <ac:chgData name="Bryan Landry" userId="d6461f19-b7f4-4956-ae27-a162923106e7" providerId="ADAL" clId="{15A96BE0-F76D-4DB3-8CC3-E39934AF79DB}" dt="2023-04-14T18:50:56.386" v="4352" actId="208"/>
          <ac:cxnSpMkLst>
            <pc:docMk/>
            <pc:sldMk cId="3186386990" sldId="331"/>
            <ac:cxnSpMk id="327" creationId="{8C16C412-7C0B-4116-B4E0-407897BD0781}"/>
          </ac:cxnSpMkLst>
        </pc:cxnChg>
        <pc:cxnChg chg="mod">
          <ac:chgData name="Bryan Landry" userId="d6461f19-b7f4-4956-ae27-a162923106e7" providerId="ADAL" clId="{15A96BE0-F76D-4DB3-8CC3-E39934AF79DB}" dt="2023-04-14T18:50:51.333" v="4351" actId="208"/>
          <ac:cxnSpMkLst>
            <pc:docMk/>
            <pc:sldMk cId="3186386990" sldId="331"/>
            <ac:cxnSpMk id="336" creationId="{CBC62E9C-4F6C-478E-858E-735CAA71BFC2}"/>
          </ac:cxnSpMkLst>
        </pc:cxnChg>
        <pc:cxnChg chg="mod">
          <ac:chgData name="Bryan Landry" userId="d6461f19-b7f4-4956-ae27-a162923106e7" providerId="ADAL" clId="{15A96BE0-F76D-4DB3-8CC3-E39934AF79DB}" dt="2023-04-18T00:07:12.649" v="8135" actId="14100"/>
          <ac:cxnSpMkLst>
            <pc:docMk/>
            <pc:sldMk cId="3186386990" sldId="331"/>
            <ac:cxnSpMk id="350" creationId="{BB879E13-AEB3-44AC-A206-AE0218A65DB7}"/>
          </ac:cxnSpMkLst>
        </pc:cxnChg>
        <pc:cxnChg chg="del mod">
          <ac:chgData name="Bryan Landry" userId="d6461f19-b7f4-4956-ae27-a162923106e7" providerId="ADAL" clId="{15A96BE0-F76D-4DB3-8CC3-E39934AF79DB}" dt="2023-04-14T18:55:26.117" v="4415" actId="478"/>
          <ac:cxnSpMkLst>
            <pc:docMk/>
            <pc:sldMk cId="3186386990" sldId="331"/>
            <ac:cxnSpMk id="353" creationId="{4A4301F3-B544-4B70-8390-98F36CCA1411}"/>
          </ac:cxnSpMkLst>
        </pc:cxnChg>
        <pc:cxnChg chg="del mod">
          <ac:chgData name="Bryan Landry" userId="d6461f19-b7f4-4956-ae27-a162923106e7" providerId="ADAL" clId="{15A96BE0-F76D-4DB3-8CC3-E39934AF79DB}" dt="2023-04-14T18:55:25.285" v="4414" actId="478"/>
          <ac:cxnSpMkLst>
            <pc:docMk/>
            <pc:sldMk cId="3186386990" sldId="331"/>
            <ac:cxnSpMk id="356" creationId="{724B2D21-95D5-4247-95B3-6F3A3350670D}"/>
          </ac:cxnSpMkLst>
        </pc:cxnChg>
        <pc:cxnChg chg="del mod">
          <ac:chgData name="Bryan Landry" userId="d6461f19-b7f4-4956-ae27-a162923106e7" providerId="ADAL" clId="{15A96BE0-F76D-4DB3-8CC3-E39934AF79DB}" dt="2023-04-14T18:55:24.572" v="4413" actId="478"/>
          <ac:cxnSpMkLst>
            <pc:docMk/>
            <pc:sldMk cId="3186386990" sldId="331"/>
            <ac:cxnSpMk id="359" creationId="{07E3A274-60AE-4F54-83AA-8D5D2EE9C063}"/>
          </ac:cxnSpMkLst>
        </pc:cxnChg>
        <pc:cxnChg chg="del mod">
          <ac:chgData name="Bryan Landry" userId="d6461f19-b7f4-4956-ae27-a162923106e7" providerId="ADAL" clId="{15A96BE0-F76D-4DB3-8CC3-E39934AF79DB}" dt="2023-04-14T18:55:23.480" v="4412" actId="478"/>
          <ac:cxnSpMkLst>
            <pc:docMk/>
            <pc:sldMk cId="3186386990" sldId="331"/>
            <ac:cxnSpMk id="362" creationId="{D6944D40-DF85-47C0-BF0B-71FA8304C153}"/>
          </ac:cxnSpMkLst>
        </pc:cxnChg>
        <pc:cxnChg chg="del mod">
          <ac:chgData name="Bryan Landry" userId="d6461f19-b7f4-4956-ae27-a162923106e7" providerId="ADAL" clId="{15A96BE0-F76D-4DB3-8CC3-E39934AF79DB}" dt="2023-04-14T18:55:22.565" v="4411" actId="478"/>
          <ac:cxnSpMkLst>
            <pc:docMk/>
            <pc:sldMk cId="3186386990" sldId="331"/>
            <ac:cxnSpMk id="365" creationId="{DA6EDDCB-5037-4CB9-9A11-E6A1A5815AC3}"/>
          </ac:cxnSpMkLst>
        </pc:cxnChg>
        <pc:cxnChg chg="mod">
          <ac:chgData name="Bryan Landry" userId="d6461f19-b7f4-4956-ae27-a162923106e7" providerId="ADAL" clId="{15A96BE0-F76D-4DB3-8CC3-E39934AF79DB}" dt="2023-04-14T22:36:46.481" v="5442" actId="693"/>
          <ac:cxnSpMkLst>
            <pc:docMk/>
            <pc:sldMk cId="3186386990" sldId="331"/>
            <ac:cxnSpMk id="402" creationId="{143AFF0B-B25E-4DAC-B3AA-0FD4CA75AFEA}"/>
          </ac:cxnSpMkLst>
        </pc:cxnChg>
        <pc:cxnChg chg="add del mod">
          <ac:chgData name="Bryan Landry" userId="d6461f19-b7f4-4956-ae27-a162923106e7" providerId="ADAL" clId="{15A96BE0-F76D-4DB3-8CC3-E39934AF79DB}" dt="2023-04-18T00:07:52.821" v="8142" actId="478"/>
          <ac:cxnSpMkLst>
            <pc:docMk/>
            <pc:sldMk cId="3186386990" sldId="331"/>
            <ac:cxnSpMk id="441" creationId="{1720804D-4490-431F-8917-28E432A0D75A}"/>
          </ac:cxnSpMkLst>
        </pc:cxnChg>
        <pc:cxnChg chg="mod">
          <ac:chgData name="Bryan Landry" userId="d6461f19-b7f4-4956-ae27-a162923106e7" providerId="ADAL" clId="{15A96BE0-F76D-4DB3-8CC3-E39934AF79DB}" dt="2023-04-14T18:54:07.059" v="4397" actId="693"/>
          <ac:cxnSpMkLst>
            <pc:docMk/>
            <pc:sldMk cId="3186386990" sldId="331"/>
            <ac:cxnSpMk id="465" creationId="{30D2E6D4-84A7-4E34-8183-7C0263C7DD74}"/>
          </ac:cxnSpMkLst>
        </pc:cxnChg>
        <pc:cxnChg chg="mod">
          <ac:chgData name="Bryan Landry" userId="d6461f19-b7f4-4956-ae27-a162923106e7" providerId="ADAL" clId="{15A96BE0-F76D-4DB3-8CC3-E39934AF79DB}" dt="2023-04-14T22:35:06.786" v="5431" actId="208"/>
          <ac:cxnSpMkLst>
            <pc:docMk/>
            <pc:sldMk cId="3186386990" sldId="331"/>
            <ac:cxnSpMk id="484" creationId="{EBF07E64-5C68-4EC8-A3CB-F1113FF2B4E9}"/>
          </ac:cxnSpMkLst>
        </pc:cxnChg>
        <pc:cxnChg chg="mod">
          <ac:chgData name="Bryan Landry" userId="d6461f19-b7f4-4956-ae27-a162923106e7" providerId="ADAL" clId="{15A96BE0-F76D-4DB3-8CC3-E39934AF79DB}" dt="2023-04-14T22:35:06.786" v="5431" actId="208"/>
          <ac:cxnSpMkLst>
            <pc:docMk/>
            <pc:sldMk cId="3186386990" sldId="331"/>
            <ac:cxnSpMk id="486" creationId="{146A59BE-2A0D-49D8-BD78-A0A5A91ADE9F}"/>
          </ac:cxnSpMkLst>
        </pc:cxnChg>
        <pc:cxnChg chg="del">
          <ac:chgData name="Bryan Landry" userId="d6461f19-b7f4-4956-ae27-a162923106e7" providerId="ADAL" clId="{15A96BE0-F76D-4DB3-8CC3-E39934AF79DB}" dt="2023-04-12T17:40:34.891" v="4226" actId="478"/>
          <ac:cxnSpMkLst>
            <pc:docMk/>
            <pc:sldMk cId="3186386990" sldId="331"/>
            <ac:cxnSpMk id="536" creationId="{56F12855-D0DA-4590-BC83-CC897205E128}"/>
          </ac:cxnSpMkLst>
        </pc:cxnChg>
        <pc:cxnChg chg="del mod">
          <ac:chgData name="Bryan Landry" userId="d6461f19-b7f4-4956-ae27-a162923106e7" providerId="ADAL" clId="{15A96BE0-F76D-4DB3-8CC3-E39934AF79DB}" dt="2023-04-12T17:40:42.315" v="4231" actId="478"/>
          <ac:cxnSpMkLst>
            <pc:docMk/>
            <pc:sldMk cId="3186386990" sldId="331"/>
            <ac:cxnSpMk id="541" creationId="{A243661B-1929-4825-9B04-2659776577B5}"/>
          </ac:cxnSpMkLst>
        </pc:cxnChg>
        <pc:cxnChg chg="del mod">
          <ac:chgData name="Bryan Landry" userId="d6461f19-b7f4-4956-ae27-a162923106e7" providerId="ADAL" clId="{15A96BE0-F76D-4DB3-8CC3-E39934AF79DB}" dt="2023-04-12T17:40:39.307" v="4229" actId="478"/>
          <ac:cxnSpMkLst>
            <pc:docMk/>
            <pc:sldMk cId="3186386990" sldId="331"/>
            <ac:cxnSpMk id="545" creationId="{55928B4E-3228-45BD-AAB4-0BE276FB0F85}"/>
          </ac:cxnSpMkLst>
        </pc:cxnChg>
      </pc:sldChg>
      <pc:sldChg chg="add del">
        <pc:chgData name="Bryan Landry" userId="d6461f19-b7f4-4956-ae27-a162923106e7" providerId="ADAL" clId="{15A96BE0-F76D-4DB3-8CC3-E39934AF79DB}" dt="2023-04-17T18:21:14.848" v="5505" actId="47"/>
        <pc:sldMkLst>
          <pc:docMk/>
          <pc:sldMk cId="1984047587" sldId="332"/>
        </pc:sldMkLst>
      </pc:sldChg>
      <pc:sldChg chg="modSp new del mod">
        <pc:chgData name="Bryan Landry" userId="d6461f19-b7f4-4956-ae27-a162923106e7" providerId="ADAL" clId="{15A96BE0-F76D-4DB3-8CC3-E39934AF79DB}" dt="2023-04-17T21:51:01.437" v="8035" actId="47"/>
        <pc:sldMkLst>
          <pc:docMk/>
          <pc:sldMk cId="1571981093" sldId="333"/>
        </pc:sldMkLst>
        <pc:spChg chg="mod">
          <ac:chgData name="Bryan Landry" userId="d6461f19-b7f4-4956-ae27-a162923106e7" providerId="ADAL" clId="{15A96BE0-F76D-4DB3-8CC3-E39934AF79DB}" dt="2023-04-17T18:21:06.798" v="5504" actId="20577"/>
          <ac:spMkLst>
            <pc:docMk/>
            <pc:sldMk cId="1571981093" sldId="333"/>
            <ac:spMk id="2" creationId="{2409A629-E18A-4EE3-A10D-1D789049A11D}"/>
          </ac:spMkLst>
        </pc:spChg>
      </pc:sldChg>
      <pc:sldChg chg="addSp delSp modSp add mod">
        <pc:chgData name="Bryan Landry" userId="d6461f19-b7f4-4956-ae27-a162923106e7" providerId="ADAL" clId="{15A96BE0-F76D-4DB3-8CC3-E39934AF79DB}" dt="2023-04-17T21:55:48.223" v="8131" actId="1582"/>
        <pc:sldMkLst>
          <pc:docMk/>
          <pc:sldMk cId="3610718224" sldId="334"/>
        </pc:sldMkLst>
        <pc:spChg chg="mod ord">
          <ac:chgData name="Bryan Landry" userId="d6461f19-b7f4-4956-ae27-a162923106e7" providerId="ADAL" clId="{15A96BE0-F76D-4DB3-8CC3-E39934AF79DB}" dt="2023-04-17T21:55:08.974" v="8128" actId="14100"/>
          <ac:spMkLst>
            <pc:docMk/>
            <pc:sldMk cId="3610718224" sldId="334"/>
            <ac:spMk id="5" creationId="{5B3EF940-264A-4B0C-9BC6-BC691241CA22}"/>
          </ac:spMkLst>
        </pc:spChg>
        <pc:spChg chg="mod">
          <ac:chgData name="Bryan Landry" userId="d6461f19-b7f4-4956-ae27-a162923106e7" providerId="ADAL" clId="{15A96BE0-F76D-4DB3-8CC3-E39934AF79DB}" dt="2023-04-17T21:55:04.519" v="8126" actId="14100"/>
          <ac:spMkLst>
            <pc:docMk/>
            <pc:sldMk cId="3610718224" sldId="334"/>
            <ac:spMk id="6" creationId="{5BDDA11C-5BE5-4306-8445-F90E58C037C0}"/>
          </ac:spMkLst>
        </pc:spChg>
        <pc:spChg chg="mod">
          <ac:chgData name="Bryan Landry" userId="d6461f19-b7f4-4956-ae27-a162923106e7" providerId="ADAL" clId="{15A96BE0-F76D-4DB3-8CC3-E39934AF79DB}" dt="2023-04-17T21:55:02.485" v="8125" actId="14100"/>
          <ac:spMkLst>
            <pc:docMk/>
            <pc:sldMk cId="3610718224" sldId="334"/>
            <ac:spMk id="7" creationId="{C794306B-E51B-494B-A883-BF3D5D228DFF}"/>
          </ac:spMkLst>
        </pc:spChg>
        <pc:spChg chg="mod">
          <ac:chgData name="Bryan Landry" userId="d6461f19-b7f4-4956-ae27-a162923106e7" providerId="ADAL" clId="{15A96BE0-F76D-4DB3-8CC3-E39934AF79DB}" dt="2023-04-17T21:54:57.798" v="8124" actId="14100"/>
          <ac:spMkLst>
            <pc:docMk/>
            <pc:sldMk cId="3610718224" sldId="334"/>
            <ac:spMk id="8" creationId="{D1AAABDC-6C36-45C5-A2B0-E1D281A2AB18}"/>
          </ac:spMkLst>
        </pc:spChg>
        <pc:spChg chg="mod">
          <ac:chgData name="Bryan Landry" userId="d6461f19-b7f4-4956-ae27-a162923106e7" providerId="ADAL" clId="{15A96BE0-F76D-4DB3-8CC3-E39934AF79DB}" dt="2023-04-17T21:54:53.978" v="8123" actId="14100"/>
          <ac:spMkLst>
            <pc:docMk/>
            <pc:sldMk cId="3610718224" sldId="334"/>
            <ac:spMk id="9" creationId="{D5B175D4-9777-42F4-A8BF-68ED10501754}"/>
          </ac:spMkLst>
        </pc:spChg>
        <pc:spChg chg="mod">
          <ac:chgData name="Bryan Landry" userId="d6461f19-b7f4-4956-ae27-a162923106e7" providerId="ADAL" clId="{15A96BE0-F76D-4DB3-8CC3-E39934AF79DB}" dt="2023-04-17T21:10:44.802" v="6831" actId="6549"/>
          <ac:spMkLst>
            <pc:docMk/>
            <pc:sldMk cId="3610718224" sldId="334"/>
            <ac:spMk id="11" creationId="{ECB05F92-DD07-4A57-9465-5D3F1222E83C}"/>
          </ac:spMkLst>
        </pc:spChg>
        <pc:spChg chg="mod">
          <ac:chgData name="Bryan Landry" userId="d6461f19-b7f4-4956-ae27-a162923106e7" providerId="ADAL" clId="{15A96BE0-F76D-4DB3-8CC3-E39934AF79DB}" dt="2023-04-17T21:38:55.915" v="7789" actId="6549"/>
          <ac:spMkLst>
            <pc:docMk/>
            <pc:sldMk cId="3610718224" sldId="334"/>
            <ac:spMk id="12" creationId="{2ADAF8C6-C8FA-43D7-BB65-A5552E3D9563}"/>
          </ac:spMkLst>
        </pc:spChg>
        <pc:spChg chg="mod">
          <ac:chgData name="Bryan Landry" userId="d6461f19-b7f4-4956-ae27-a162923106e7" providerId="ADAL" clId="{15A96BE0-F76D-4DB3-8CC3-E39934AF79DB}" dt="2023-04-17T21:53:53.047" v="8120" actId="20577"/>
          <ac:spMkLst>
            <pc:docMk/>
            <pc:sldMk cId="3610718224" sldId="334"/>
            <ac:spMk id="13" creationId="{F8677CF3-642D-49F3-B467-57AF43524661}"/>
          </ac:spMkLst>
        </pc:spChg>
        <pc:spChg chg="mod">
          <ac:chgData name="Bryan Landry" userId="d6461f19-b7f4-4956-ae27-a162923106e7" providerId="ADAL" clId="{15A96BE0-F76D-4DB3-8CC3-E39934AF79DB}" dt="2023-04-17T21:53:37.318" v="8068" actId="14100"/>
          <ac:spMkLst>
            <pc:docMk/>
            <pc:sldMk cId="3610718224" sldId="334"/>
            <ac:spMk id="14" creationId="{AB9417A3-BE52-445B-BC0D-5D53818A61B1}"/>
          </ac:spMkLst>
        </pc:spChg>
        <pc:spChg chg="mod">
          <ac:chgData name="Bryan Landry" userId="d6461f19-b7f4-4956-ae27-a162923106e7" providerId="ADAL" clId="{15A96BE0-F76D-4DB3-8CC3-E39934AF79DB}" dt="2023-04-17T21:54:50.346" v="8122" actId="14100"/>
          <ac:spMkLst>
            <pc:docMk/>
            <pc:sldMk cId="3610718224" sldId="334"/>
            <ac:spMk id="15" creationId="{66A83344-6AE1-473E-A372-2814A69E4454}"/>
          </ac:spMkLst>
        </pc:spChg>
        <pc:spChg chg="mod">
          <ac:chgData name="Bryan Landry" userId="d6461f19-b7f4-4956-ae27-a162923106e7" providerId="ADAL" clId="{15A96BE0-F76D-4DB3-8CC3-E39934AF79DB}" dt="2023-04-17T21:39:16.605" v="7797" actId="1076"/>
          <ac:spMkLst>
            <pc:docMk/>
            <pc:sldMk cId="3610718224" sldId="334"/>
            <ac:spMk id="17" creationId="{402BD832-F36A-4715-8848-5199B27BEE08}"/>
          </ac:spMkLst>
        </pc:spChg>
        <pc:spChg chg="mod">
          <ac:chgData name="Bryan Landry" userId="d6461f19-b7f4-4956-ae27-a162923106e7" providerId="ADAL" clId="{15A96BE0-F76D-4DB3-8CC3-E39934AF79DB}" dt="2023-04-17T21:10:58.380" v="6884" actId="20577"/>
          <ac:spMkLst>
            <pc:docMk/>
            <pc:sldMk cId="3610718224" sldId="334"/>
            <ac:spMk id="18" creationId="{AE75A0FB-7AA6-4C32-97BD-92B39963121A}"/>
          </ac:spMkLst>
        </pc:spChg>
        <pc:spChg chg="mod">
          <ac:chgData name="Bryan Landry" userId="d6461f19-b7f4-4956-ae27-a162923106e7" providerId="ADAL" clId="{15A96BE0-F76D-4DB3-8CC3-E39934AF79DB}" dt="2023-04-17T21:34:33.116" v="7661" actId="1037"/>
          <ac:spMkLst>
            <pc:docMk/>
            <pc:sldMk cId="3610718224" sldId="334"/>
            <ac:spMk id="19" creationId="{7FC3AA19-CCD6-4237-BC30-29E4DAB05F2E}"/>
          </ac:spMkLst>
        </pc:spChg>
        <pc:spChg chg="add mod">
          <ac:chgData name="Bryan Landry" userId="d6461f19-b7f4-4956-ae27-a162923106e7" providerId="ADAL" clId="{15A96BE0-F76D-4DB3-8CC3-E39934AF79DB}" dt="2023-04-17T21:04:10.154" v="6612" actId="1076"/>
          <ac:spMkLst>
            <pc:docMk/>
            <pc:sldMk cId="3610718224" sldId="334"/>
            <ac:spMk id="20" creationId="{74179C5A-92F4-4121-9003-03DA07CB8A6A}"/>
          </ac:spMkLst>
        </pc:spChg>
        <pc:spChg chg="mod">
          <ac:chgData name="Bryan Landry" userId="d6461f19-b7f4-4956-ae27-a162923106e7" providerId="ADAL" clId="{15A96BE0-F76D-4DB3-8CC3-E39934AF79DB}" dt="2023-04-17T21:32:14.551" v="7552" actId="1035"/>
          <ac:spMkLst>
            <pc:docMk/>
            <pc:sldMk cId="3610718224" sldId="334"/>
            <ac:spMk id="21" creationId="{E66D9ECA-63EF-49F2-86A9-B3BE9ECE3AD0}"/>
          </ac:spMkLst>
        </pc:spChg>
        <pc:spChg chg="mod">
          <ac:chgData name="Bryan Landry" userId="d6461f19-b7f4-4956-ae27-a162923106e7" providerId="ADAL" clId="{15A96BE0-F76D-4DB3-8CC3-E39934AF79DB}" dt="2023-04-17T21:54:46.232" v="8121" actId="1076"/>
          <ac:spMkLst>
            <pc:docMk/>
            <pc:sldMk cId="3610718224" sldId="334"/>
            <ac:spMk id="23" creationId="{8EE558E8-5F72-4F18-9931-B1EBD9FD5C9C}"/>
          </ac:spMkLst>
        </pc:spChg>
        <pc:spChg chg="mod">
          <ac:chgData name="Bryan Landry" userId="d6461f19-b7f4-4956-ae27-a162923106e7" providerId="ADAL" clId="{15A96BE0-F76D-4DB3-8CC3-E39934AF79DB}" dt="2023-04-17T21:12:50.340" v="6984" actId="1035"/>
          <ac:spMkLst>
            <pc:docMk/>
            <pc:sldMk cId="3610718224" sldId="334"/>
            <ac:spMk id="27" creationId="{77E38ED3-E66F-4500-BE0A-CCC790AEE6B1}"/>
          </ac:spMkLst>
        </pc:spChg>
        <pc:spChg chg="mod">
          <ac:chgData name="Bryan Landry" userId="d6461f19-b7f4-4956-ae27-a162923106e7" providerId="ADAL" clId="{15A96BE0-F76D-4DB3-8CC3-E39934AF79DB}" dt="2023-04-17T21:55:43.324" v="8130" actId="1582"/>
          <ac:spMkLst>
            <pc:docMk/>
            <pc:sldMk cId="3610718224" sldId="334"/>
            <ac:spMk id="28" creationId="{D5E0EE5A-AFAD-4A19-80DF-F7D1AA5B9822}"/>
          </ac:spMkLst>
        </pc:spChg>
        <pc:spChg chg="mod">
          <ac:chgData name="Bryan Landry" userId="d6461f19-b7f4-4956-ae27-a162923106e7" providerId="ADAL" clId="{15A96BE0-F76D-4DB3-8CC3-E39934AF79DB}" dt="2023-04-17T21:31:49.662" v="7544" actId="1036"/>
          <ac:spMkLst>
            <pc:docMk/>
            <pc:sldMk cId="3610718224" sldId="334"/>
            <ac:spMk id="29" creationId="{C60087B8-4372-4B1A-85FC-C7823419DFC2}"/>
          </ac:spMkLst>
        </pc:spChg>
        <pc:spChg chg="mod">
          <ac:chgData name="Bryan Landry" userId="d6461f19-b7f4-4956-ae27-a162923106e7" providerId="ADAL" clId="{15A96BE0-F76D-4DB3-8CC3-E39934AF79DB}" dt="2023-04-17T21:55:48.223" v="8131" actId="1582"/>
          <ac:spMkLst>
            <pc:docMk/>
            <pc:sldMk cId="3610718224" sldId="334"/>
            <ac:spMk id="30" creationId="{42BAAE99-5E21-4B6C-99F6-1E0C5F4C6399}"/>
          </ac:spMkLst>
        </pc:spChg>
        <pc:spChg chg="del">
          <ac:chgData name="Bryan Landry" userId="d6461f19-b7f4-4956-ae27-a162923106e7" providerId="ADAL" clId="{15A96BE0-F76D-4DB3-8CC3-E39934AF79DB}" dt="2023-04-17T20:53:43.010" v="6291" actId="478"/>
          <ac:spMkLst>
            <pc:docMk/>
            <pc:sldMk cId="3610718224" sldId="334"/>
            <ac:spMk id="31" creationId="{FB08D043-44D6-42C0-BDE8-EB7AAFAF93C5}"/>
          </ac:spMkLst>
        </pc:spChg>
        <pc:spChg chg="mod">
          <ac:chgData name="Bryan Landry" userId="d6461f19-b7f4-4956-ae27-a162923106e7" providerId="ADAL" clId="{15A96BE0-F76D-4DB3-8CC3-E39934AF79DB}" dt="2023-04-17T21:34:27.198" v="7656" actId="1037"/>
          <ac:spMkLst>
            <pc:docMk/>
            <pc:sldMk cId="3610718224" sldId="334"/>
            <ac:spMk id="32" creationId="{49009C00-A5CF-4649-A090-606CF708F93B}"/>
          </ac:spMkLst>
        </pc:spChg>
        <pc:spChg chg="del">
          <ac:chgData name="Bryan Landry" userId="d6461f19-b7f4-4956-ae27-a162923106e7" providerId="ADAL" clId="{15A96BE0-F76D-4DB3-8CC3-E39934AF79DB}" dt="2023-04-17T20:53:44.905" v="6292" actId="478"/>
          <ac:spMkLst>
            <pc:docMk/>
            <pc:sldMk cId="3610718224" sldId="334"/>
            <ac:spMk id="33" creationId="{919C455C-BD88-435E-A341-A9DD8D5EA739}"/>
          </ac:spMkLst>
        </pc:spChg>
        <pc:spChg chg="mod">
          <ac:chgData name="Bryan Landry" userId="d6461f19-b7f4-4956-ae27-a162923106e7" providerId="ADAL" clId="{15A96BE0-F76D-4DB3-8CC3-E39934AF79DB}" dt="2023-04-17T21:00:46.813" v="6506" actId="1076"/>
          <ac:spMkLst>
            <pc:docMk/>
            <pc:sldMk cId="3610718224" sldId="334"/>
            <ac:spMk id="42" creationId="{7ABFFC6D-EAAE-40F8-BB6A-7E97D266D6EB}"/>
          </ac:spMkLst>
        </pc:spChg>
        <pc:spChg chg="mod">
          <ac:chgData name="Bryan Landry" userId="d6461f19-b7f4-4956-ae27-a162923106e7" providerId="ADAL" clId="{15A96BE0-F76D-4DB3-8CC3-E39934AF79DB}" dt="2023-04-17T21:18:29.498" v="7163" actId="20577"/>
          <ac:spMkLst>
            <pc:docMk/>
            <pc:sldMk cId="3610718224" sldId="334"/>
            <ac:spMk id="43" creationId="{98107A6C-A6AD-4C1A-AF10-F3392F16EA53}"/>
          </ac:spMkLst>
        </pc:spChg>
        <pc:spChg chg="mod">
          <ac:chgData name="Bryan Landry" userId="d6461f19-b7f4-4956-ae27-a162923106e7" providerId="ADAL" clId="{15A96BE0-F76D-4DB3-8CC3-E39934AF79DB}" dt="2023-04-17T20:59:48.377" v="6448" actId="20577"/>
          <ac:spMkLst>
            <pc:docMk/>
            <pc:sldMk cId="3610718224" sldId="334"/>
            <ac:spMk id="113" creationId="{0F7A697C-AE0D-43AB-B89D-F2ED3E6C8D1D}"/>
          </ac:spMkLst>
        </pc:spChg>
        <pc:spChg chg="add del mod">
          <ac:chgData name="Bryan Landry" userId="d6461f19-b7f4-4956-ae27-a162923106e7" providerId="ADAL" clId="{15A96BE0-F76D-4DB3-8CC3-E39934AF79DB}" dt="2023-04-17T21:24:57.462" v="7382" actId="20577"/>
          <ac:spMkLst>
            <pc:docMk/>
            <pc:sldMk cId="3610718224" sldId="334"/>
            <ac:spMk id="114" creationId="{0177C38F-D8DB-4F6B-8593-972C4D2B1178}"/>
          </ac:spMkLst>
        </pc:spChg>
        <pc:spChg chg="del">
          <ac:chgData name="Bryan Landry" userId="d6461f19-b7f4-4956-ae27-a162923106e7" providerId="ADAL" clId="{15A96BE0-F76D-4DB3-8CC3-E39934AF79DB}" dt="2023-04-17T20:56:35.753" v="6305" actId="478"/>
          <ac:spMkLst>
            <pc:docMk/>
            <pc:sldMk cId="3610718224" sldId="334"/>
            <ac:spMk id="118" creationId="{25D1D50F-588B-48AE-BCD3-8867D0927A95}"/>
          </ac:spMkLst>
        </pc:spChg>
        <pc:spChg chg="mod ord">
          <ac:chgData name="Bryan Landry" userId="d6461f19-b7f4-4956-ae27-a162923106e7" providerId="ADAL" clId="{15A96BE0-F76D-4DB3-8CC3-E39934AF79DB}" dt="2023-04-17T21:29:52.779" v="7428" actId="171"/>
          <ac:spMkLst>
            <pc:docMk/>
            <pc:sldMk cId="3610718224" sldId="334"/>
            <ac:spMk id="119" creationId="{ED1867A3-762B-4BF1-AACB-A5AA125ECD1B}"/>
          </ac:spMkLst>
        </pc:spChg>
        <pc:spChg chg="del">
          <ac:chgData name="Bryan Landry" userId="d6461f19-b7f4-4956-ae27-a162923106e7" providerId="ADAL" clId="{15A96BE0-F76D-4DB3-8CC3-E39934AF79DB}" dt="2023-04-17T20:56:38.064" v="6306" actId="478"/>
          <ac:spMkLst>
            <pc:docMk/>
            <pc:sldMk cId="3610718224" sldId="334"/>
            <ac:spMk id="120" creationId="{6E7A5F71-FDFA-4CD2-9975-E5850F03FC8A}"/>
          </ac:spMkLst>
        </pc:spChg>
        <pc:spChg chg="mod ord">
          <ac:chgData name="Bryan Landry" userId="d6461f19-b7f4-4956-ae27-a162923106e7" providerId="ADAL" clId="{15A96BE0-F76D-4DB3-8CC3-E39934AF79DB}" dt="2023-04-17T21:30:03.791" v="7430" actId="167"/>
          <ac:spMkLst>
            <pc:docMk/>
            <pc:sldMk cId="3610718224" sldId="334"/>
            <ac:spMk id="121" creationId="{1DD45EE9-3010-4A6B-B6B0-1B5DB6B693A3}"/>
          </ac:spMkLst>
        </pc:spChg>
        <pc:spChg chg="mod">
          <ac:chgData name="Bryan Landry" userId="d6461f19-b7f4-4956-ae27-a162923106e7" providerId="ADAL" clId="{15A96BE0-F76D-4DB3-8CC3-E39934AF79DB}" dt="2023-04-17T21:30:19.874" v="7435" actId="1076"/>
          <ac:spMkLst>
            <pc:docMk/>
            <pc:sldMk cId="3610718224" sldId="334"/>
            <ac:spMk id="122" creationId="{228F64C9-BB79-4BC9-824B-06D4C9C5E698}"/>
          </ac:spMkLst>
        </pc:spChg>
        <pc:spChg chg="mod">
          <ac:chgData name="Bryan Landry" userId="d6461f19-b7f4-4956-ae27-a162923106e7" providerId="ADAL" clId="{15A96BE0-F76D-4DB3-8CC3-E39934AF79DB}" dt="2023-04-17T21:54:46.232" v="8121" actId="1076"/>
          <ac:spMkLst>
            <pc:docMk/>
            <pc:sldMk cId="3610718224" sldId="334"/>
            <ac:spMk id="128" creationId="{5DF12C4D-2C8C-4BD4-996F-8B6BAB748F07}"/>
          </ac:spMkLst>
        </pc:spChg>
        <pc:spChg chg="mod">
          <ac:chgData name="Bryan Landry" userId="d6461f19-b7f4-4956-ae27-a162923106e7" providerId="ADAL" clId="{15A96BE0-F76D-4DB3-8CC3-E39934AF79DB}" dt="2023-04-17T21:41:15.917" v="7901" actId="20577"/>
          <ac:spMkLst>
            <pc:docMk/>
            <pc:sldMk cId="3610718224" sldId="334"/>
            <ac:spMk id="137" creationId="{22997A40-3B56-40B9-A9DA-D4B13FB44EEF}"/>
          </ac:spMkLst>
        </pc:spChg>
        <pc:spChg chg="mod">
          <ac:chgData name="Bryan Landry" userId="d6461f19-b7f4-4956-ae27-a162923106e7" providerId="ADAL" clId="{15A96BE0-F76D-4DB3-8CC3-E39934AF79DB}" dt="2023-04-17T21:54:46.232" v="8121" actId="1076"/>
          <ac:spMkLst>
            <pc:docMk/>
            <pc:sldMk cId="3610718224" sldId="334"/>
            <ac:spMk id="138" creationId="{55E3A3CE-3DCB-4B4A-B21B-3F02288C50BF}"/>
          </ac:spMkLst>
        </pc:spChg>
        <pc:spChg chg="mod">
          <ac:chgData name="Bryan Landry" userId="d6461f19-b7f4-4956-ae27-a162923106e7" providerId="ADAL" clId="{15A96BE0-F76D-4DB3-8CC3-E39934AF79DB}" dt="2023-04-17T21:54:46.232" v="8121" actId="1076"/>
          <ac:spMkLst>
            <pc:docMk/>
            <pc:sldMk cId="3610718224" sldId="334"/>
            <ac:spMk id="139" creationId="{F83E2A8B-C720-4AC8-BA2B-B07D74511370}"/>
          </ac:spMkLst>
        </pc:spChg>
        <pc:spChg chg="mod">
          <ac:chgData name="Bryan Landry" userId="d6461f19-b7f4-4956-ae27-a162923106e7" providerId="ADAL" clId="{15A96BE0-F76D-4DB3-8CC3-E39934AF79DB}" dt="2023-04-17T21:54:46.232" v="8121" actId="1076"/>
          <ac:spMkLst>
            <pc:docMk/>
            <pc:sldMk cId="3610718224" sldId="334"/>
            <ac:spMk id="140" creationId="{3EC42C7E-6993-454D-8AF5-03034806E1F2}"/>
          </ac:spMkLst>
        </pc:spChg>
        <pc:spChg chg="mod">
          <ac:chgData name="Bryan Landry" userId="d6461f19-b7f4-4956-ae27-a162923106e7" providerId="ADAL" clId="{15A96BE0-F76D-4DB3-8CC3-E39934AF79DB}" dt="2023-04-17T21:54:46.232" v="8121" actId="1076"/>
          <ac:spMkLst>
            <pc:docMk/>
            <pc:sldMk cId="3610718224" sldId="334"/>
            <ac:spMk id="141" creationId="{ABA55EFA-5FDA-46F4-9C73-8793E1EC7B51}"/>
          </ac:spMkLst>
        </pc:spChg>
        <pc:spChg chg="mod">
          <ac:chgData name="Bryan Landry" userId="d6461f19-b7f4-4956-ae27-a162923106e7" providerId="ADAL" clId="{15A96BE0-F76D-4DB3-8CC3-E39934AF79DB}" dt="2023-04-17T21:54:46.232" v="8121" actId="1076"/>
          <ac:spMkLst>
            <pc:docMk/>
            <pc:sldMk cId="3610718224" sldId="334"/>
            <ac:spMk id="142" creationId="{E7B3A744-8AFD-47FF-A605-C91DAD453EEE}"/>
          </ac:spMkLst>
        </pc:spChg>
        <pc:spChg chg="mod">
          <ac:chgData name="Bryan Landry" userId="d6461f19-b7f4-4956-ae27-a162923106e7" providerId="ADAL" clId="{15A96BE0-F76D-4DB3-8CC3-E39934AF79DB}" dt="2023-04-17T21:54:46.232" v="8121" actId="1076"/>
          <ac:spMkLst>
            <pc:docMk/>
            <pc:sldMk cId="3610718224" sldId="334"/>
            <ac:spMk id="144" creationId="{B87A9F85-80E1-4008-BAA9-B3AC18F61A33}"/>
          </ac:spMkLst>
        </pc:spChg>
        <pc:spChg chg="mod">
          <ac:chgData name="Bryan Landry" userId="d6461f19-b7f4-4956-ae27-a162923106e7" providerId="ADAL" clId="{15A96BE0-F76D-4DB3-8CC3-E39934AF79DB}" dt="2023-04-17T21:54:46.232" v="8121" actId="1076"/>
          <ac:spMkLst>
            <pc:docMk/>
            <pc:sldMk cId="3610718224" sldId="334"/>
            <ac:spMk id="145" creationId="{81103AA0-9898-4C83-A0E3-D1C8C73F6451}"/>
          </ac:spMkLst>
        </pc:spChg>
        <pc:spChg chg="mod">
          <ac:chgData name="Bryan Landry" userId="d6461f19-b7f4-4956-ae27-a162923106e7" providerId="ADAL" clId="{15A96BE0-F76D-4DB3-8CC3-E39934AF79DB}" dt="2023-04-17T21:54:46.232" v="8121" actId="1076"/>
          <ac:spMkLst>
            <pc:docMk/>
            <pc:sldMk cId="3610718224" sldId="334"/>
            <ac:spMk id="146" creationId="{9A598276-F95A-48A0-A9B8-B4FC5B0E8A36}"/>
          </ac:spMkLst>
        </pc:spChg>
        <pc:spChg chg="mod">
          <ac:chgData name="Bryan Landry" userId="d6461f19-b7f4-4956-ae27-a162923106e7" providerId="ADAL" clId="{15A96BE0-F76D-4DB3-8CC3-E39934AF79DB}" dt="2023-04-17T21:54:46.232" v="8121" actId="1076"/>
          <ac:spMkLst>
            <pc:docMk/>
            <pc:sldMk cId="3610718224" sldId="334"/>
            <ac:spMk id="147" creationId="{A829C6B6-EB19-42C9-B90A-99267F2F6235}"/>
          </ac:spMkLst>
        </pc:spChg>
        <pc:spChg chg="add del mod">
          <ac:chgData name="Bryan Landry" userId="d6461f19-b7f4-4956-ae27-a162923106e7" providerId="ADAL" clId="{15A96BE0-F76D-4DB3-8CC3-E39934AF79DB}" dt="2023-04-17T21:52:24.112" v="8038" actId="478"/>
          <ac:spMkLst>
            <pc:docMk/>
            <pc:sldMk cId="3610718224" sldId="334"/>
            <ac:spMk id="148" creationId="{C292B815-3CB1-4D09-9BD3-4AC381A99900}"/>
          </ac:spMkLst>
        </pc:spChg>
        <pc:spChg chg="add del mod">
          <ac:chgData name="Bryan Landry" userId="d6461f19-b7f4-4956-ae27-a162923106e7" providerId="ADAL" clId="{15A96BE0-F76D-4DB3-8CC3-E39934AF79DB}" dt="2023-04-17T18:29:29.304" v="5668"/>
          <ac:spMkLst>
            <pc:docMk/>
            <pc:sldMk cId="3610718224" sldId="334"/>
            <ac:spMk id="149" creationId="{611A12F9-A425-40E6-B927-6117CF91E904}"/>
          </ac:spMkLst>
        </pc:spChg>
        <pc:spChg chg="add del mod">
          <ac:chgData name="Bryan Landry" userId="d6461f19-b7f4-4956-ae27-a162923106e7" providerId="ADAL" clId="{15A96BE0-F76D-4DB3-8CC3-E39934AF79DB}" dt="2023-04-17T21:52:24.112" v="8038" actId="478"/>
          <ac:spMkLst>
            <pc:docMk/>
            <pc:sldMk cId="3610718224" sldId="334"/>
            <ac:spMk id="150" creationId="{169CC92F-0813-4BD1-9E59-A4FBE7F35F27}"/>
          </ac:spMkLst>
        </pc:spChg>
        <pc:spChg chg="add del mod">
          <ac:chgData name="Bryan Landry" userId="d6461f19-b7f4-4956-ae27-a162923106e7" providerId="ADAL" clId="{15A96BE0-F76D-4DB3-8CC3-E39934AF79DB}" dt="2023-04-17T21:52:24.112" v="8038" actId="478"/>
          <ac:spMkLst>
            <pc:docMk/>
            <pc:sldMk cId="3610718224" sldId="334"/>
            <ac:spMk id="151" creationId="{5CAE8AFC-B46F-4DD2-A9C2-EBE046534B7B}"/>
          </ac:spMkLst>
        </pc:spChg>
        <pc:spChg chg="add del mod">
          <ac:chgData name="Bryan Landry" userId="d6461f19-b7f4-4956-ae27-a162923106e7" providerId="ADAL" clId="{15A96BE0-F76D-4DB3-8CC3-E39934AF79DB}" dt="2023-04-17T21:52:24.112" v="8038" actId="478"/>
          <ac:spMkLst>
            <pc:docMk/>
            <pc:sldMk cId="3610718224" sldId="334"/>
            <ac:spMk id="152" creationId="{8945E627-0108-4E34-86BB-6F1C2D932486}"/>
          </ac:spMkLst>
        </pc:spChg>
        <pc:spChg chg="add del mod">
          <ac:chgData name="Bryan Landry" userId="d6461f19-b7f4-4956-ae27-a162923106e7" providerId="ADAL" clId="{15A96BE0-F76D-4DB3-8CC3-E39934AF79DB}" dt="2023-04-17T21:52:24.112" v="8038" actId="478"/>
          <ac:spMkLst>
            <pc:docMk/>
            <pc:sldMk cId="3610718224" sldId="334"/>
            <ac:spMk id="153" creationId="{BD0D4F27-F671-4117-BABE-CA84DEAE78D8}"/>
          </ac:spMkLst>
        </pc:spChg>
        <pc:spChg chg="add del mod">
          <ac:chgData name="Bryan Landry" userId="d6461f19-b7f4-4956-ae27-a162923106e7" providerId="ADAL" clId="{15A96BE0-F76D-4DB3-8CC3-E39934AF79DB}" dt="2023-04-17T21:52:24.112" v="8038" actId="478"/>
          <ac:spMkLst>
            <pc:docMk/>
            <pc:sldMk cId="3610718224" sldId="334"/>
            <ac:spMk id="154" creationId="{979743B3-1D20-46CF-AFCB-F7B1B565F192}"/>
          </ac:spMkLst>
        </pc:spChg>
        <pc:spChg chg="add del mod">
          <ac:chgData name="Bryan Landry" userId="d6461f19-b7f4-4956-ae27-a162923106e7" providerId="ADAL" clId="{15A96BE0-F76D-4DB3-8CC3-E39934AF79DB}" dt="2023-04-17T21:52:24.112" v="8038" actId="478"/>
          <ac:spMkLst>
            <pc:docMk/>
            <pc:sldMk cId="3610718224" sldId="334"/>
            <ac:spMk id="155" creationId="{0565161C-FCAE-4C83-893A-68276E44E4B2}"/>
          </ac:spMkLst>
        </pc:spChg>
        <pc:spChg chg="add del mod">
          <ac:chgData name="Bryan Landry" userId="d6461f19-b7f4-4956-ae27-a162923106e7" providerId="ADAL" clId="{15A96BE0-F76D-4DB3-8CC3-E39934AF79DB}" dt="2023-04-17T21:52:24.112" v="8038" actId="478"/>
          <ac:spMkLst>
            <pc:docMk/>
            <pc:sldMk cId="3610718224" sldId="334"/>
            <ac:spMk id="156" creationId="{11D96AD3-E010-40E6-8989-67B1646B99C0}"/>
          </ac:spMkLst>
        </pc:spChg>
        <pc:spChg chg="add del mod">
          <ac:chgData name="Bryan Landry" userId="d6461f19-b7f4-4956-ae27-a162923106e7" providerId="ADAL" clId="{15A96BE0-F76D-4DB3-8CC3-E39934AF79DB}" dt="2023-04-17T21:52:24.112" v="8038" actId="478"/>
          <ac:spMkLst>
            <pc:docMk/>
            <pc:sldMk cId="3610718224" sldId="334"/>
            <ac:spMk id="157" creationId="{8D41B0BD-2122-41A6-8DC2-DB975655A834}"/>
          </ac:spMkLst>
        </pc:spChg>
        <pc:spChg chg="add del mod">
          <ac:chgData name="Bryan Landry" userId="d6461f19-b7f4-4956-ae27-a162923106e7" providerId="ADAL" clId="{15A96BE0-F76D-4DB3-8CC3-E39934AF79DB}" dt="2023-04-17T21:52:24.112" v="8038" actId="478"/>
          <ac:spMkLst>
            <pc:docMk/>
            <pc:sldMk cId="3610718224" sldId="334"/>
            <ac:spMk id="158" creationId="{89488555-C0D9-4C83-9E87-8FAD047070EC}"/>
          </ac:spMkLst>
        </pc:spChg>
        <pc:spChg chg="add del mod">
          <ac:chgData name="Bryan Landry" userId="d6461f19-b7f4-4956-ae27-a162923106e7" providerId="ADAL" clId="{15A96BE0-F76D-4DB3-8CC3-E39934AF79DB}" dt="2023-04-17T21:52:25.839" v="8039" actId="478"/>
          <ac:spMkLst>
            <pc:docMk/>
            <pc:sldMk cId="3610718224" sldId="334"/>
            <ac:spMk id="159" creationId="{450A44B6-8660-4C76-8500-30D1163FA844}"/>
          </ac:spMkLst>
        </pc:spChg>
        <pc:spChg chg="add del mod">
          <ac:chgData name="Bryan Landry" userId="d6461f19-b7f4-4956-ae27-a162923106e7" providerId="ADAL" clId="{15A96BE0-F76D-4DB3-8CC3-E39934AF79DB}" dt="2023-04-17T21:52:24.112" v="8038" actId="478"/>
          <ac:spMkLst>
            <pc:docMk/>
            <pc:sldMk cId="3610718224" sldId="334"/>
            <ac:spMk id="160" creationId="{C658E03A-EBFF-4221-BF2D-54425E602935}"/>
          </ac:spMkLst>
        </pc:spChg>
        <pc:spChg chg="add del mod">
          <ac:chgData name="Bryan Landry" userId="d6461f19-b7f4-4956-ae27-a162923106e7" providerId="ADAL" clId="{15A96BE0-F76D-4DB3-8CC3-E39934AF79DB}" dt="2023-04-17T21:52:24.112" v="8038" actId="478"/>
          <ac:spMkLst>
            <pc:docMk/>
            <pc:sldMk cId="3610718224" sldId="334"/>
            <ac:spMk id="161" creationId="{811757D5-ACB5-43D5-A52F-DBE59E641E31}"/>
          </ac:spMkLst>
        </pc:spChg>
        <pc:spChg chg="add del mod">
          <ac:chgData name="Bryan Landry" userId="d6461f19-b7f4-4956-ae27-a162923106e7" providerId="ADAL" clId="{15A96BE0-F76D-4DB3-8CC3-E39934AF79DB}" dt="2023-04-17T21:04:54.684" v="6613" actId="478"/>
          <ac:spMkLst>
            <pc:docMk/>
            <pc:sldMk cId="3610718224" sldId="334"/>
            <ac:spMk id="162" creationId="{6A16417A-75EB-4B0E-BFE6-71404C9F501F}"/>
          </ac:spMkLst>
        </pc:spChg>
        <pc:spChg chg="add del mod">
          <ac:chgData name="Bryan Landry" userId="d6461f19-b7f4-4956-ae27-a162923106e7" providerId="ADAL" clId="{15A96BE0-F76D-4DB3-8CC3-E39934AF79DB}" dt="2023-04-17T20:59:10.328" v="6368" actId="478"/>
          <ac:spMkLst>
            <pc:docMk/>
            <pc:sldMk cId="3610718224" sldId="334"/>
            <ac:spMk id="163" creationId="{57531A48-4381-42DE-B96B-6B36D5708864}"/>
          </ac:spMkLst>
        </pc:spChg>
        <pc:spChg chg="add del mod">
          <ac:chgData name="Bryan Landry" userId="d6461f19-b7f4-4956-ae27-a162923106e7" providerId="ADAL" clId="{15A96BE0-F76D-4DB3-8CC3-E39934AF79DB}" dt="2023-04-17T21:04:59.617" v="6614" actId="478"/>
          <ac:spMkLst>
            <pc:docMk/>
            <pc:sldMk cId="3610718224" sldId="334"/>
            <ac:spMk id="164" creationId="{B2FF7E77-8A59-45D4-9D9E-CE8D9BF4F3C7}"/>
          </ac:spMkLst>
        </pc:spChg>
        <pc:spChg chg="mod">
          <ac:chgData name="Bryan Landry" userId="d6461f19-b7f4-4956-ae27-a162923106e7" providerId="ADAL" clId="{15A96BE0-F76D-4DB3-8CC3-E39934AF79DB}" dt="2023-04-17T21:12:45.269" v="6983" actId="1076"/>
          <ac:spMkLst>
            <pc:docMk/>
            <pc:sldMk cId="3610718224" sldId="334"/>
            <ac:spMk id="171" creationId="{B6C8C449-D9D9-4E8F-AB49-F5B9E75DE944}"/>
          </ac:spMkLst>
        </pc:spChg>
        <pc:spChg chg="add mod">
          <ac:chgData name="Bryan Landry" userId="d6461f19-b7f4-4956-ae27-a162923106e7" providerId="ADAL" clId="{15A96BE0-F76D-4DB3-8CC3-E39934AF79DB}" dt="2023-04-17T21:14:14.189" v="7016" actId="1036"/>
          <ac:spMkLst>
            <pc:docMk/>
            <pc:sldMk cId="3610718224" sldId="334"/>
            <ac:spMk id="175" creationId="{B2C5FC7E-161F-43F8-B50A-595EBDE9A521}"/>
          </ac:spMkLst>
        </pc:spChg>
        <pc:spChg chg="mod">
          <ac:chgData name="Bryan Landry" userId="d6461f19-b7f4-4956-ae27-a162923106e7" providerId="ADAL" clId="{15A96BE0-F76D-4DB3-8CC3-E39934AF79DB}" dt="2023-04-17T21:02:52.321" v="6564" actId="1036"/>
          <ac:spMkLst>
            <pc:docMk/>
            <pc:sldMk cId="3610718224" sldId="334"/>
            <ac:spMk id="180" creationId="{10C2128B-905A-40A7-B828-7C51B7B10B0D}"/>
          </ac:spMkLst>
        </pc:spChg>
        <pc:spChg chg="add del mod">
          <ac:chgData name="Bryan Landry" userId="d6461f19-b7f4-4956-ae27-a162923106e7" providerId="ADAL" clId="{15A96BE0-F76D-4DB3-8CC3-E39934AF79DB}" dt="2023-04-17T21:13:34.178" v="6991" actId="21"/>
          <ac:spMkLst>
            <pc:docMk/>
            <pc:sldMk cId="3610718224" sldId="334"/>
            <ac:spMk id="181" creationId="{C305B0B6-C86E-49AF-B9B4-D4EFE5D2C82A}"/>
          </ac:spMkLst>
        </pc:spChg>
        <pc:spChg chg="mod">
          <ac:chgData name="Bryan Landry" userId="d6461f19-b7f4-4956-ae27-a162923106e7" providerId="ADAL" clId="{15A96BE0-F76D-4DB3-8CC3-E39934AF79DB}" dt="2023-04-17T21:14:10.372" v="7012" actId="1035"/>
          <ac:spMkLst>
            <pc:docMk/>
            <pc:sldMk cId="3610718224" sldId="334"/>
            <ac:spMk id="182" creationId="{294CA327-0006-41BC-877A-EF49BD64F562}"/>
          </ac:spMkLst>
        </pc:spChg>
        <pc:spChg chg="mod">
          <ac:chgData name="Bryan Landry" userId="d6461f19-b7f4-4956-ae27-a162923106e7" providerId="ADAL" clId="{15A96BE0-F76D-4DB3-8CC3-E39934AF79DB}" dt="2023-04-17T21:14:04.853" v="7011" actId="1036"/>
          <ac:spMkLst>
            <pc:docMk/>
            <pc:sldMk cId="3610718224" sldId="334"/>
            <ac:spMk id="183" creationId="{E383BEA4-3B34-4420-835E-94AEF2FE73F9}"/>
          </ac:spMkLst>
        </pc:spChg>
        <pc:spChg chg="del">
          <ac:chgData name="Bryan Landry" userId="d6461f19-b7f4-4956-ae27-a162923106e7" providerId="ADAL" clId="{15A96BE0-F76D-4DB3-8CC3-E39934AF79DB}" dt="2023-04-17T21:00:33.208" v="6504" actId="478"/>
          <ac:spMkLst>
            <pc:docMk/>
            <pc:sldMk cId="3610718224" sldId="334"/>
            <ac:spMk id="184" creationId="{E8E4C436-ACF6-47EE-A8E0-58E22728DFD5}"/>
          </ac:spMkLst>
        </pc:spChg>
        <pc:spChg chg="del">
          <ac:chgData name="Bryan Landry" userId="d6461f19-b7f4-4956-ae27-a162923106e7" providerId="ADAL" clId="{15A96BE0-F76D-4DB3-8CC3-E39934AF79DB}" dt="2023-04-17T20:53:39.641" v="6290" actId="478"/>
          <ac:spMkLst>
            <pc:docMk/>
            <pc:sldMk cId="3610718224" sldId="334"/>
            <ac:spMk id="193" creationId="{7C7F2B1F-BF3D-43F4-94E3-7C73966B7616}"/>
          </ac:spMkLst>
        </pc:spChg>
        <pc:spChg chg="del">
          <ac:chgData name="Bryan Landry" userId="d6461f19-b7f4-4956-ae27-a162923106e7" providerId="ADAL" clId="{15A96BE0-F76D-4DB3-8CC3-E39934AF79DB}" dt="2023-04-17T20:53:39.641" v="6290" actId="478"/>
          <ac:spMkLst>
            <pc:docMk/>
            <pc:sldMk cId="3610718224" sldId="334"/>
            <ac:spMk id="194" creationId="{C566F16F-B494-4520-B8F1-C2C8B4DB84C2}"/>
          </ac:spMkLst>
        </pc:spChg>
        <pc:spChg chg="del">
          <ac:chgData name="Bryan Landry" userId="d6461f19-b7f4-4956-ae27-a162923106e7" providerId="ADAL" clId="{15A96BE0-F76D-4DB3-8CC3-E39934AF79DB}" dt="2023-04-17T20:53:39.641" v="6290" actId="478"/>
          <ac:spMkLst>
            <pc:docMk/>
            <pc:sldMk cId="3610718224" sldId="334"/>
            <ac:spMk id="195" creationId="{F08B4A69-3DBD-491F-953B-C3CFF5D976A7}"/>
          </ac:spMkLst>
        </pc:spChg>
        <pc:spChg chg="del">
          <ac:chgData name="Bryan Landry" userId="d6461f19-b7f4-4956-ae27-a162923106e7" providerId="ADAL" clId="{15A96BE0-F76D-4DB3-8CC3-E39934AF79DB}" dt="2023-04-17T20:53:39.641" v="6290" actId="478"/>
          <ac:spMkLst>
            <pc:docMk/>
            <pc:sldMk cId="3610718224" sldId="334"/>
            <ac:spMk id="199" creationId="{083F1B59-6EE3-4C7E-A4F6-CDEFB5D32A16}"/>
          </ac:spMkLst>
        </pc:spChg>
        <pc:spChg chg="mod">
          <ac:chgData name="Bryan Landry" userId="d6461f19-b7f4-4956-ae27-a162923106e7" providerId="ADAL" clId="{15A96BE0-F76D-4DB3-8CC3-E39934AF79DB}" dt="2023-04-17T21:39:11.410" v="7795" actId="1037"/>
          <ac:spMkLst>
            <pc:docMk/>
            <pc:sldMk cId="3610718224" sldId="334"/>
            <ac:spMk id="203" creationId="{0F268382-DEF9-49C6-B8A1-EEFC280C4083}"/>
          </ac:spMkLst>
        </pc:spChg>
        <pc:spChg chg="mod">
          <ac:chgData name="Bryan Landry" userId="d6461f19-b7f4-4956-ae27-a162923106e7" providerId="ADAL" clId="{15A96BE0-F76D-4DB3-8CC3-E39934AF79DB}" dt="2023-04-17T21:39:14.726" v="7796" actId="1076"/>
          <ac:spMkLst>
            <pc:docMk/>
            <pc:sldMk cId="3610718224" sldId="334"/>
            <ac:spMk id="210" creationId="{D0781A22-9295-4243-B822-9862AE38785B}"/>
          </ac:spMkLst>
        </pc:spChg>
        <pc:spChg chg="mod">
          <ac:chgData name="Bryan Landry" userId="d6461f19-b7f4-4956-ae27-a162923106e7" providerId="ADAL" clId="{15A96BE0-F76D-4DB3-8CC3-E39934AF79DB}" dt="2023-04-17T21:55:06.850" v="8127" actId="14100"/>
          <ac:spMkLst>
            <pc:docMk/>
            <pc:sldMk cId="3610718224" sldId="334"/>
            <ac:spMk id="211" creationId="{9A961595-A956-40CD-9025-2F9C8F678E4B}"/>
          </ac:spMkLst>
        </pc:spChg>
        <pc:spChg chg="add mod">
          <ac:chgData name="Bryan Landry" userId="d6461f19-b7f4-4956-ae27-a162923106e7" providerId="ADAL" clId="{15A96BE0-F76D-4DB3-8CC3-E39934AF79DB}" dt="2023-04-17T21:14:37.830" v="7044" actId="20577"/>
          <ac:spMkLst>
            <pc:docMk/>
            <pc:sldMk cId="3610718224" sldId="334"/>
            <ac:spMk id="213" creationId="{8E5D60B6-0266-4798-9DD8-6B7867A9E9E3}"/>
          </ac:spMkLst>
        </pc:spChg>
        <pc:spChg chg="add mod">
          <ac:chgData name="Bryan Landry" userId="d6461f19-b7f4-4956-ae27-a162923106e7" providerId="ADAL" clId="{15A96BE0-F76D-4DB3-8CC3-E39934AF79DB}" dt="2023-04-17T21:14:01.171" v="7008" actId="1038"/>
          <ac:spMkLst>
            <pc:docMk/>
            <pc:sldMk cId="3610718224" sldId="334"/>
            <ac:spMk id="214" creationId="{B1662E37-7186-4C58-A4A6-0708A878AA5C}"/>
          </ac:spMkLst>
        </pc:spChg>
        <pc:spChg chg="mod">
          <ac:chgData name="Bryan Landry" userId="d6461f19-b7f4-4956-ae27-a162923106e7" providerId="ADAL" clId="{15A96BE0-F76D-4DB3-8CC3-E39934AF79DB}" dt="2023-04-17T21:14:20.824" v="7017" actId="14100"/>
          <ac:spMkLst>
            <pc:docMk/>
            <pc:sldMk cId="3610718224" sldId="334"/>
            <ac:spMk id="243" creationId="{BD4EF7BC-EA0B-421E-A025-F7EB7C64370C}"/>
          </ac:spMkLst>
        </pc:spChg>
        <pc:spChg chg="add del mod">
          <ac:chgData name="Bryan Landry" userId="d6461f19-b7f4-4956-ae27-a162923106e7" providerId="ADAL" clId="{15A96BE0-F76D-4DB3-8CC3-E39934AF79DB}" dt="2023-04-17T21:20:35.130" v="7178" actId="478"/>
          <ac:spMkLst>
            <pc:docMk/>
            <pc:sldMk cId="3610718224" sldId="334"/>
            <ac:spMk id="248" creationId="{C49AE68E-898B-4158-815B-D0D603EA6B1D}"/>
          </ac:spMkLst>
        </pc:spChg>
        <pc:spChg chg="add mod">
          <ac:chgData name="Bryan Landry" userId="d6461f19-b7f4-4956-ae27-a162923106e7" providerId="ADAL" clId="{15A96BE0-F76D-4DB3-8CC3-E39934AF79DB}" dt="2023-04-17T21:21:22.784" v="7256" actId="1036"/>
          <ac:spMkLst>
            <pc:docMk/>
            <pc:sldMk cId="3610718224" sldId="334"/>
            <ac:spMk id="253" creationId="{9D3AB578-52A7-4D8F-9A0C-62C3F11ABC55}"/>
          </ac:spMkLst>
        </pc:spChg>
        <pc:spChg chg="del">
          <ac:chgData name="Bryan Landry" userId="d6461f19-b7f4-4956-ae27-a162923106e7" providerId="ADAL" clId="{15A96BE0-F76D-4DB3-8CC3-E39934AF79DB}" dt="2023-04-17T20:53:39.641" v="6290" actId="478"/>
          <ac:spMkLst>
            <pc:docMk/>
            <pc:sldMk cId="3610718224" sldId="334"/>
            <ac:spMk id="266" creationId="{378E3675-0AF5-44E3-82F2-00AF4833C8C9}"/>
          </ac:spMkLst>
        </pc:spChg>
        <pc:spChg chg="del">
          <ac:chgData name="Bryan Landry" userId="d6461f19-b7f4-4956-ae27-a162923106e7" providerId="ADAL" clId="{15A96BE0-F76D-4DB3-8CC3-E39934AF79DB}" dt="2023-04-17T20:53:39.641" v="6290" actId="478"/>
          <ac:spMkLst>
            <pc:docMk/>
            <pc:sldMk cId="3610718224" sldId="334"/>
            <ac:spMk id="267" creationId="{D931906F-D63E-47CB-84B9-676CC37CF648}"/>
          </ac:spMkLst>
        </pc:spChg>
        <pc:spChg chg="del">
          <ac:chgData name="Bryan Landry" userId="d6461f19-b7f4-4956-ae27-a162923106e7" providerId="ADAL" clId="{15A96BE0-F76D-4DB3-8CC3-E39934AF79DB}" dt="2023-04-17T20:53:47.969" v="6294" actId="478"/>
          <ac:spMkLst>
            <pc:docMk/>
            <pc:sldMk cId="3610718224" sldId="334"/>
            <ac:spMk id="268" creationId="{6EDF8ED5-59F4-404E-BE67-93983DB549B5}"/>
          </ac:spMkLst>
        </pc:spChg>
        <pc:spChg chg="del">
          <ac:chgData name="Bryan Landry" userId="d6461f19-b7f4-4956-ae27-a162923106e7" providerId="ADAL" clId="{15A96BE0-F76D-4DB3-8CC3-E39934AF79DB}" dt="2023-04-17T20:53:48.895" v="6295" actId="478"/>
          <ac:spMkLst>
            <pc:docMk/>
            <pc:sldMk cId="3610718224" sldId="334"/>
            <ac:spMk id="269" creationId="{29BF6716-7105-4DA9-A7E2-5B0F0A2B57F3}"/>
          </ac:spMkLst>
        </pc:spChg>
        <pc:spChg chg="del">
          <ac:chgData name="Bryan Landry" userId="d6461f19-b7f4-4956-ae27-a162923106e7" providerId="ADAL" clId="{15A96BE0-F76D-4DB3-8CC3-E39934AF79DB}" dt="2023-04-17T20:53:49.927" v="6296" actId="478"/>
          <ac:spMkLst>
            <pc:docMk/>
            <pc:sldMk cId="3610718224" sldId="334"/>
            <ac:spMk id="274" creationId="{42F73963-1D2A-440C-BA99-A74FE0769F16}"/>
          </ac:spMkLst>
        </pc:spChg>
        <pc:spChg chg="add mod">
          <ac:chgData name="Bryan Landry" userId="d6461f19-b7f4-4956-ae27-a162923106e7" providerId="ADAL" clId="{15A96BE0-F76D-4DB3-8CC3-E39934AF79DB}" dt="2023-04-17T21:36:03.038" v="7696" actId="207"/>
          <ac:spMkLst>
            <pc:docMk/>
            <pc:sldMk cId="3610718224" sldId="334"/>
            <ac:spMk id="305" creationId="{8EC1B0C2-02E8-4EBF-A5CC-EDF8ACA0F1A8}"/>
          </ac:spMkLst>
        </pc:spChg>
        <pc:spChg chg="add mod">
          <ac:chgData name="Bryan Landry" userId="d6461f19-b7f4-4956-ae27-a162923106e7" providerId="ADAL" clId="{15A96BE0-F76D-4DB3-8CC3-E39934AF79DB}" dt="2023-04-17T21:35:40.341" v="7689" actId="207"/>
          <ac:spMkLst>
            <pc:docMk/>
            <pc:sldMk cId="3610718224" sldId="334"/>
            <ac:spMk id="307" creationId="{A724EB28-3414-4D1D-B0A3-EAA835B192EF}"/>
          </ac:spMkLst>
        </pc:spChg>
        <pc:spChg chg="add mod">
          <ac:chgData name="Bryan Landry" userId="d6461f19-b7f4-4956-ae27-a162923106e7" providerId="ADAL" clId="{15A96BE0-F76D-4DB3-8CC3-E39934AF79DB}" dt="2023-04-17T21:35:44.010" v="7690" actId="207"/>
          <ac:spMkLst>
            <pc:docMk/>
            <pc:sldMk cId="3610718224" sldId="334"/>
            <ac:spMk id="309" creationId="{BDBAF42E-BF6E-42AB-AD3A-0E18A3EB5482}"/>
          </ac:spMkLst>
        </pc:spChg>
        <pc:spChg chg="mod">
          <ac:chgData name="Bryan Landry" userId="d6461f19-b7f4-4956-ae27-a162923106e7" providerId="ADAL" clId="{15A96BE0-F76D-4DB3-8CC3-E39934AF79DB}" dt="2023-04-17T21:35:47.160" v="7691" actId="207"/>
          <ac:spMkLst>
            <pc:docMk/>
            <pc:sldMk cId="3610718224" sldId="334"/>
            <ac:spMk id="325" creationId="{F6D5DEBE-E5F7-48B3-A13C-2E570F43F0A4}"/>
          </ac:spMkLst>
        </pc:spChg>
        <pc:spChg chg="mod">
          <ac:chgData name="Bryan Landry" userId="d6461f19-b7f4-4956-ae27-a162923106e7" providerId="ADAL" clId="{15A96BE0-F76D-4DB3-8CC3-E39934AF79DB}" dt="2023-04-17T21:35:09.407" v="7686" actId="1076"/>
          <ac:spMkLst>
            <pc:docMk/>
            <pc:sldMk cId="3610718224" sldId="334"/>
            <ac:spMk id="331" creationId="{73A85654-62D4-4750-B8EC-A906A178136D}"/>
          </ac:spMkLst>
        </pc:spChg>
        <pc:spChg chg="del">
          <ac:chgData name="Bryan Landry" userId="d6461f19-b7f4-4956-ae27-a162923106e7" providerId="ADAL" clId="{15A96BE0-F76D-4DB3-8CC3-E39934AF79DB}" dt="2023-04-17T20:53:39.641" v="6290" actId="478"/>
          <ac:spMkLst>
            <pc:docMk/>
            <pc:sldMk cId="3610718224" sldId="334"/>
            <ac:spMk id="337" creationId="{1646291F-6FEA-4B7D-ABF0-C614EC02E73C}"/>
          </ac:spMkLst>
        </pc:spChg>
        <pc:spChg chg="del">
          <ac:chgData name="Bryan Landry" userId="d6461f19-b7f4-4956-ae27-a162923106e7" providerId="ADAL" clId="{15A96BE0-F76D-4DB3-8CC3-E39934AF79DB}" dt="2023-04-17T20:53:39.641" v="6290" actId="478"/>
          <ac:spMkLst>
            <pc:docMk/>
            <pc:sldMk cId="3610718224" sldId="334"/>
            <ac:spMk id="339" creationId="{7E1DD7A6-7C6D-4697-B7E7-C5270AADA4DE}"/>
          </ac:spMkLst>
        </pc:spChg>
        <pc:spChg chg="del">
          <ac:chgData name="Bryan Landry" userId="d6461f19-b7f4-4956-ae27-a162923106e7" providerId="ADAL" clId="{15A96BE0-F76D-4DB3-8CC3-E39934AF79DB}" dt="2023-04-17T20:53:45.963" v="6293" actId="478"/>
          <ac:spMkLst>
            <pc:docMk/>
            <pc:sldMk cId="3610718224" sldId="334"/>
            <ac:spMk id="348" creationId="{B3F24B4F-A728-439D-911E-2DA9B20E3099}"/>
          </ac:spMkLst>
        </pc:spChg>
        <pc:spChg chg="mod">
          <ac:chgData name="Bryan Landry" userId="d6461f19-b7f4-4956-ae27-a162923106e7" providerId="ADAL" clId="{15A96BE0-F76D-4DB3-8CC3-E39934AF79DB}" dt="2023-04-17T21:40:44.053" v="7884" actId="207"/>
          <ac:spMkLst>
            <pc:docMk/>
            <pc:sldMk cId="3610718224" sldId="334"/>
            <ac:spMk id="351" creationId="{D4E19D58-A0F9-42AC-801B-66049530FAA1}"/>
          </ac:spMkLst>
        </pc:spChg>
        <pc:spChg chg="mod">
          <ac:chgData name="Bryan Landry" userId="d6461f19-b7f4-4956-ae27-a162923106e7" providerId="ADAL" clId="{15A96BE0-F76D-4DB3-8CC3-E39934AF79DB}" dt="2023-04-17T21:39:58.425" v="7829" actId="1076"/>
          <ac:spMkLst>
            <pc:docMk/>
            <pc:sldMk cId="3610718224" sldId="334"/>
            <ac:spMk id="352" creationId="{71D2A933-B045-46B3-B695-1DFE8F23B757}"/>
          </ac:spMkLst>
        </pc:spChg>
        <pc:spChg chg="mod">
          <ac:chgData name="Bryan Landry" userId="d6461f19-b7f4-4956-ae27-a162923106e7" providerId="ADAL" clId="{15A96BE0-F76D-4DB3-8CC3-E39934AF79DB}" dt="2023-04-17T21:40:33.223" v="7883" actId="208"/>
          <ac:spMkLst>
            <pc:docMk/>
            <pc:sldMk cId="3610718224" sldId="334"/>
            <ac:spMk id="353" creationId="{F955B230-E2DA-4347-B6C9-E285000DA3E9}"/>
          </ac:spMkLst>
        </pc:spChg>
        <pc:spChg chg="mod">
          <ac:chgData name="Bryan Landry" userId="d6461f19-b7f4-4956-ae27-a162923106e7" providerId="ADAL" clId="{15A96BE0-F76D-4DB3-8CC3-E39934AF79DB}" dt="2023-04-17T21:43:52.503" v="8028" actId="20577"/>
          <ac:spMkLst>
            <pc:docMk/>
            <pc:sldMk cId="3610718224" sldId="334"/>
            <ac:spMk id="354" creationId="{D514D0C3-4EE7-4B8F-A77B-CA2C2B17AEA3}"/>
          </ac:spMkLst>
        </pc:spChg>
        <pc:spChg chg="del">
          <ac:chgData name="Bryan Landry" userId="d6461f19-b7f4-4956-ae27-a162923106e7" providerId="ADAL" clId="{15A96BE0-F76D-4DB3-8CC3-E39934AF79DB}" dt="2023-04-17T20:56:15.121" v="6302" actId="478"/>
          <ac:spMkLst>
            <pc:docMk/>
            <pc:sldMk cId="3610718224" sldId="334"/>
            <ac:spMk id="380" creationId="{D084E393-3613-47F7-869A-B82E08134AE4}"/>
          </ac:spMkLst>
        </pc:spChg>
        <pc:spChg chg="del">
          <ac:chgData name="Bryan Landry" userId="d6461f19-b7f4-4956-ae27-a162923106e7" providerId="ADAL" clId="{15A96BE0-F76D-4DB3-8CC3-E39934AF79DB}" dt="2023-04-17T20:56:15.952" v="6303" actId="478"/>
          <ac:spMkLst>
            <pc:docMk/>
            <pc:sldMk cId="3610718224" sldId="334"/>
            <ac:spMk id="386" creationId="{18B32E3D-336B-45A7-BABC-C4ECFC037935}"/>
          </ac:spMkLst>
        </pc:spChg>
        <pc:spChg chg="del">
          <ac:chgData name="Bryan Landry" userId="d6461f19-b7f4-4956-ae27-a162923106e7" providerId="ADAL" clId="{15A96BE0-F76D-4DB3-8CC3-E39934AF79DB}" dt="2023-04-17T20:56:18.911" v="6304" actId="478"/>
          <ac:spMkLst>
            <pc:docMk/>
            <pc:sldMk cId="3610718224" sldId="334"/>
            <ac:spMk id="387" creationId="{564B2511-A454-4D65-A770-A077B3ECF521}"/>
          </ac:spMkLst>
        </pc:spChg>
        <pc:spChg chg="del">
          <ac:chgData name="Bryan Landry" userId="d6461f19-b7f4-4956-ae27-a162923106e7" providerId="ADAL" clId="{15A96BE0-F76D-4DB3-8CC3-E39934AF79DB}" dt="2023-04-17T20:56:13.968" v="6301" actId="478"/>
          <ac:spMkLst>
            <pc:docMk/>
            <pc:sldMk cId="3610718224" sldId="334"/>
            <ac:spMk id="390" creationId="{47A71026-D4DD-434D-897B-3F8416CB4493}"/>
          </ac:spMkLst>
        </pc:spChg>
        <pc:spChg chg="del">
          <ac:chgData name="Bryan Landry" userId="d6461f19-b7f4-4956-ae27-a162923106e7" providerId="ADAL" clId="{15A96BE0-F76D-4DB3-8CC3-E39934AF79DB}" dt="2023-04-17T20:56:12.656" v="6300" actId="478"/>
          <ac:spMkLst>
            <pc:docMk/>
            <pc:sldMk cId="3610718224" sldId="334"/>
            <ac:spMk id="391" creationId="{00A9E7AE-EF16-477A-8829-72C301269BF6}"/>
          </ac:spMkLst>
        </pc:spChg>
        <pc:spChg chg="del">
          <ac:chgData name="Bryan Landry" userId="d6461f19-b7f4-4956-ae27-a162923106e7" providerId="ADAL" clId="{15A96BE0-F76D-4DB3-8CC3-E39934AF79DB}" dt="2023-04-17T21:05:46.346" v="6623" actId="478"/>
          <ac:spMkLst>
            <pc:docMk/>
            <pc:sldMk cId="3610718224" sldId="334"/>
            <ac:spMk id="456" creationId="{CE0CAC84-303F-4B1A-BF23-321DCBD2B1AF}"/>
          </ac:spMkLst>
        </pc:spChg>
        <pc:spChg chg="del mod">
          <ac:chgData name="Bryan Landry" userId="d6461f19-b7f4-4956-ae27-a162923106e7" providerId="ADAL" clId="{15A96BE0-F76D-4DB3-8CC3-E39934AF79DB}" dt="2023-04-17T21:05:47.554" v="6624" actId="478"/>
          <ac:spMkLst>
            <pc:docMk/>
            <pc:sldMk cId="3610718224" sldId="334"/>
            <ac:spMk id="457" creationId="{28DAA8CA-BDCC-49A1-91E6-44C662796F3B}"/>
          </ac:spMkLst>
        </pc:spChg>
        <pc:spChg chg="del">
          <ac:chgData name="Bryan Landry" userId="d6461f19-b7f4-4956-ae27-a162923106e7" providerId="ADAL" clId="{15A96BE0-F76D-4DB3-8CC3-E39934AF79DB}" dt="2023-04-17T21:05:48.987" v="6625" actId="478"/>
          <ac:spMkLst>
            <pc:docMk/>
            <pc:sldMk cId="3610718224" sldId="334"/>
            <ac:spMk id="458" creationId="{8DA93FA3-B087-47E1-80FC-BC3CE98AF19A}"/>
          </ac:spMkLst>
        </pc:spChg>
        <pc:spChg chg="del">
          <ac:chgData name="Bryan Landry" userId="d6461f19-b7f4-4956-ae27-a162923106e7" providerId="ADAL" clId="{15A96BE0-F76D-4DB3-8CC3-E39934AF79DB}" dt="2023-04-17T21:05:51.155" v="6626" actId="478"/>
          <ac:spMkLst>
            <pc:docMk/>
            <pc:sldMk cId="3610718224" sldId="334"/>
            <ac:spMk id="463" creationId="{1A03FAD5-78AD-470B-9712-10A7F40713B6}"/>
          </ac:spMkLst>
        </pc:spChg>
        <pc:grpChg chg="mod">
          <ac:chgData name="Bryan Landry" userId="d6461f19-b7f4-4956-ae27-a162923106e7" providerId="ADAL" clId="{15A96BE0-F76D-4DB3-8CC3-E39934AF79DB}" dt="2023-04-17T21:54:46.232" v="8121" actId="1076"/>
          <ac:grpSpMkLst>
            <pc:docMk/>
            <pc:sldMk cId="3610718224" sldId="334"/>
            <ac:grpSpMk id="129" creationId="{2FD623E4-0FD0-471C-8136-4B4FB410F268}"/>
          </ac:grpSpMkLst>
        </pc:grpChg>
        <pc:picChg chg="add del mod">
          <ac:chgData name="Bryan Landry" userId="d6461f19-b7f4-4956-ae27-a162923106e7" providerId="ADAL" clId="{15A96BE0-F76D-4DB3-8CC3-E39934AF79DB}" dt="2023-04-17T21:52:19.838" v="8036" actId="478"/>
          <ac:picMkLst>
            <pc:docMk/>
            <pc:sldMk cId="3610718224" sldId="334"/>
            <ac:picMk id="3" creationId="{0B6524CE-794B-491B-8A76-EB1BDD4AEDAE}"/>
          </ac:picMkLst>
        </pc:picChg>
        <pc:picChg chg="add del mod">
          <ac:chgData name="Bryan Landry" userId="d6461f19-b7f4-4956-ae27-a162923106e7" providerId="ADAL" clId="{15A96BE0-F76D-4DB3-8CC3-E39934AF79DB}" dt="2023-04-17T21:52:21.719" v="8037" actId="478"/>
          <ac:picMkLst>
            <pc:docMk/>
            <pc:sldMk cId="3610718224" sldId="334"/>
            <ac:picMk id="16" creationId="{09DA8DE0-B85A-4D35-92AB-C7C252FCEA46}"/>
          </ac:picMkLst>
        </pc:picChg>
        <pc:cxnChg chg="add mod">
          <ac:chgData name="Bryan Landry" userId="d6461f19-b7f4-4956-ae27-a162923106e7" providerId="ADAL" clId="{15A96BE0-F76D-4DB3-8CC3-E39934AF79DB}" dt="2023-04-17T21:33:56.625" v="7640" actId="1076"/>
          <ac:cxnSpMkLst>
            <pc:docMk/>
            <pc:sldMk cId="3610718224" sldId="334"/>
            <ac:cxnSpMk id="26" creationId="{EE37BD52-6D64-4044-98D7-B9C47F7B4725}"/>
          </ac:cxnSpMkLst>
        </pc:cxnChg>
        <pc:cxnChg chg="mod">
          <ac:chgData name="Bryan Landry" userId="d6461f19-b7f4-4956-ae27-a162923106e7" providerId="ADAL" clId="{15A96BE0-F76D-4DB3-8CC3-E39934AF79DB}" dt="2023-04-17T21:39:18.967" v="7798" actId="14100"/>
          <ac:cxnSpMkLst>
            <pc:docMk/>
            <pc:sldMk cId="3610718224" sldId="334"/>
            <ac:cxnSpMk id="38" creationId="{ACFE9C40-3778-435D-90A9-983C10715A39}"/>
          </ac:cxnSpMkLst>
        </pc:cxnChg>
        <pc:cxnChg chg="mod">
          <ac:chgData name="Bryan Landry" userId="d6461f19-b7f4-4956-ae27-a162923106e7" providerId="ADAL" clId="{15A96BE0-F76D-4DB3-8CC3-E39934AF79DB}" dt="2023-04-17T21:39:24.615" v="7799" actId="14100"/>
          <ac:cxnSpMkLst>
            <pc:docMk/>
            <pc:sldMk cId="3610718224" sldId="334"/>
            <ac:cxnSpMk id="40" creationId="{675E31E4-2EA7-475C-862F-A73BB424DB42}"/>
          </ac:cxnSpMkLst>
        </pc:cxnChg>
        <pc:cxnChg chg="del mod">
          <ac:chgData name="Bryan Landry" userId="d6461f19-b7f4-4956-ae27-a162923106e7" providerId="ADAL" clId="{15A96BE0-F76D-4DB3-8CC3-E39934AF79DB}" dt="2023-04-17T21:07:19.394" v="6647" actId="478"/>
          <ac:cxnSpMkLst>
            <pc:docMk/>
            <pc:sldMk cId="3610718224" sldId="334"/>
            <ac:cxnSpMk id="52" creationId="{4E8C6A7D-225D-4F63-806F-8532B5B2F90A}"/>
          </ac:cxnSpMkLst>
        </pc:cxnChg>
        <pc:cxnChg chg="mod">
          <ac:chgData name="Bryan Landry" userId="d6461f19-b7f4-4956-ae27-a162923106e7" providerId="ADAL" clId="{15A96BE0-F76D-4DB3-8CC3-E39934AF79DB}" dt="2023-04-17T21:32:01.740" v="7546" actId="14100"/>
          <ac:cxnSpMkLst>
            <pc:docMk/>
            <pc:sldMk cId="3610718224" sldId="334"/>
            <ac:cxnSpMk id="54" creationId="{2124B323-81AC-4620-BDBE-FEA4A1F8B51E}"/>
          </ac:cxnSpMkLst>
        </pc:cxnChg>
        <pc:cxnChg chg="add mod">
          <ac:chgData name="Bryan Landry" userId="d6461f19-b7f4-4956-ae27-a162923106e7" providerId="ADAL" clId="{15A96BE0-F76D-4DB3-8CC3-E39934AF79DB}" dt="2023-04-17T21:39:11.410" v="7795" actId="1037"/>
          <ac:cxnSpMkLst>
            <pc:docMk/>
            <pc:sldMk cId="3610718224" sldId="334"/>
            <ac:cxnSpMk id="60" creationId="{AF5707C1-EC61-4A88-A993-426AF1A559B2}"/>
          </ac:cxnSpMkLst>
        </pc:cxnChg>
        <pc:cxnChg chg="mod ord">
          <ac:chgData name="Bryan Landry" userId="d6461f19-b7f4-4956-ae27-a162923106e7" providerId="ADAL" clId="{15A96BE0-F76D-4DB3-8CC3-E39934AF79DB}" dt="2023-04-17T21:34:27.198" v="7656" actId="1037"/>
          <ac:cxnSpMkLst>
            <pc:docMk/>
            <pc:sldMk cId="3610718224" sldId="334"/>
            <ac:cxnSpMk id="64" creationId="{90F3B2B0-F7A7-4C43-8228-BA2E61110D91}"/>
          </ac:cxnSpMkLst>
        </pc:cxnChg>
        <pc:cxnChg chg="add del mod">
          <ac:chgData name="Bryan Landry" userId="d6461f19-b7f4-4956-ae27-a162923106e7" providerId="ADAL" clId="{15A96BE0-F76D-4DB3-8CC3-E39934AF79DB}" dt="2023-04-17T21:05:07.809" v="6616" actId="478"/>
          <ac:cxnSpMkLst>
            <pc:docMk/>
            <pc:sldMk cId="3610718224" sldId="334"/>
            <ac:cxnSpMk id="66" creationId="{A03F14DE-7C2F-40FF-AF89-CB1E37C72FD9}"/>
          </ac:cxnSpMkLst>
        </pc:cxnChg>
        <pc:cxnChg chg="mod">
          <ac:chgData name="Bryan Landry" userId="d6461f19-b7f4-4956-ae27-a162923106e7" providerId="ADAL" clId="{15A96BE0-F76D-4DB3-8CC3-E39934AF79DB}" dt="2023-04-17T21:31:58.072" v="7545" actId="14100"/>
          <ac:cxnSpMkLst>
            <pc:docMk/>
            <pc:sldMk cId="3610718224" sldId="334"/>
            <ac:cxnSpMk id="67" creationId="{27573452-DFAF-498C-A3D4-A1948260EF22}"/>
          </ac:cxnSpMkLst>
        </pc:cxnChg>
        <pc:cxnChg chg="del mod">
          <ac:chgData name="Bryan Landry" userId="d6461f19-b7f4-4956-ae27-a162923106e7" providerId="ADAL" clId="{15A96BE0-F76D-4DB3-8CC3-E39934AF79DB}" dt="2023-04-17T21:07:21.386" v="6648" actId="478"/>
          <ac:cxnSpMkLst>
            <pc:docMk/>
            <pc:sldMk cId="3610718224" sldId="334"/>
            <ac:cxnSpMk id="68" creationId="{5AA28C0B-2150-4047-926E-901F0E93D4B6}"/>
          </ac:cxnSpMkLst>
        </pc:cxnChg>
        <pc:cxnChg chg="add mod">
          <ac:chgData name="Bryan Landry" userId="d6461f19-b7f4-4956-ae27-a162923106e7" providerId="ADAL" clId="{15A96BE0-F76D-4DB3-8CC3-E39934AF79DB}" dt="2023-04-17T21:44:09.153" v="8031" actId="14100"/>
          <ac:cxnSpMkLst>
            <pc:docMk/>
            <pc:sldMk cId="3610718224" sldId="334"/>
            <ac:cxnSpMk id="70" creationId="{30A96225-8753-4334-BCBD-DAC07B815021}"/>
          </ac:cxnSpMkLst>
        </pc:cxnChg>
        <pc:cxnChg chg="del mod">
          <ac:chgData name="Bryan Landry" userId="d6461f19-b7f4-4956-ae27-a162923106e7" providerId="ADAL" clId="{15A96BE0-F76D-4DB3-8CC3-E39934AF79DB}" dt="2023-04-17T20:57:49.371" v="6330" actId="478"/>
          <ac:cxnSpMkLst>
            <pc:docMk/>
            <pc:sldMk cId="3610718224" sldId="334"/>
            <ac:cxnSpMk id="74" creationId="{B78EE079-3D64-4846-B84D-5F301597CF3F}"/>
          </ac:cxnSpMkLst>
        </pc:cxnChg>
        <pc:cxnChg chg="add del mod">
          <ac:chgData name="Bryan Landry" userId="d6461f19-b7f4-4956-ae27-a162923106e7" providerId="ADAL" clId="{15A96BE0-F76D-4DB3-8CC3-E39934AF79DB}" dt="2023-04-17T21:08:16.144" v="6667" actId="478"/>
          <ac:cxnSpMkLst>
            <pc:docMk/>
            <pc:sldMk cId="3610718224" sldId="334"/>
            <ac:cxnSpMk id="90" creationId="{871E83C2-B713-4B09-BAF9-B88467755CE9}"/>
          </ac:cxnSpMkLst>
        </pc:cxnChg>
        <pc:cxnChg chg="mod">
          <ac:chgData name="Bryan Landry" userId="d6461f19-b7f4-4956-ae27-a162923106e7" providerId="ADAL" clId="{15A96BE0-F76D-4DB3-8CC3-E39934AF79DB}" dt="2023-04-17T21:34:15.702" v="7652" actId="1036"/>
          <ac:cxnSpMkLst>
            <pc:docMk/>
            <pc:sldMk cId="3610718224" sldId="334"/>
            <ac:cxnSpMk id="91" creationId="{F2B1F8F2-53EC-427C-8422-8C32DEB68451}"/>
          </ac:cxnSpMkLst>
        </pc:cxnChg>
        <pc:cxnChg chg="add del mod">
          <ac:chgData name="Bryan Landry" userId="d6461f19-b7f4-4956-ae27-a162923106e7" providerId="ADAL" clId="{15A96BE0-F76D-4DB3-8CC3-E39934AF79DB}" dt="2023-04-17T21:08:17.457" v="6668" actId="478"/>
          <ac:cxnSpMkLst>
            <pc:docMk/>
            <pc:sldMk cId="3610718224" sldId="334"/>
            <ac:cxnSpMk id="93" creationId="{7A105A65-A33E-40B1-926B-BBCCA01A7751}"/>
          </ac:cxnSpMkLst>
        </pc:cxnChg>
        <pc:cxnChg chg="add mod">
          <ac:chgData name="Bryan Landry" userId="d6461f19-b7f4-4956-ae27-a162923106e7" providerId="ADAL" clId="{15A96BE0-F76D-4DB3-8CC3-E39934AF79DB}" dt="2023-04-17T21:23:59.229" v="7331" actId="208"/>
          <ac:cxnSpMkLst>
            <pc:docMk/>
            <pc:sldMk cId="3610718224" sldId="334"/>
            <ac:cxnSpMk id="109" creationId="{26014D5F-E3D0-4211-812F-04103CCADA2E}"/>
          </ac:cxnSpMkLst>
        </pc:cxnChg>
        <pc:cxnChg chg="mod">
          <ac:chgData name="Bryan Landry" userId="d6461f19-b7f4-4956-ae27-a162923106e7" providerId="ADAL" clId="{15A96BE0-F76D-4DB3-8CC3-E39934AF79DB}" dt="2023-04-17T21:31:32.717" v="7538" actId="1036"/>
          <ac:cxnSpMkLst>
            <pc:docMk/>
            <pc:sldMk cId="3610718224" sldId="334"/>
            <ac:cxnSpMk id="110" creationId="{13F2FFB3-D5A4-4884-A88F-4D431A6C982B}"/>
          </ac:cxnSpMkLst>
        </pc:cxnChg>
        <pc:cxnChg chg="mod">
          <ac:chgData name="Bryan Landry" userId="d6461f19-b7f4-4956-ae27-a162923106e7" providerId="ADAL" clId="{15A96BE0-F76D-4DB3-8CC3-E39934AF79DB}" dt="2023-04-17T21:31:49.662" v="7544" actId="1036"/>
          <ac:cxnSpMkLst>
            <pc:docMk/>
            <pc:sldMk cId="3610718224" sldId="334"/>
            <ac:cxnSpMk id="112" creationId="{3B8C0FA5-A536-4A95-A0EC-FCE0417791CA}"/>
          </ac:cxnSpMkLst>
        </pc:cxnChg>
        <pc:cxnChg chg="add del mod">
          <ac:chgData name="Bryan Landry" userId="d6461f19-b7f4-4956-ae27-a162923106e7" providerId="ADAL" clId="{15A96BE0-F76D-4DB3-8CC3-E39934AF79DB}" dt="2023-04-17T21:15:30.835" v="7053" actId="478"/>
          <ac:cxnSpMkLst>
            <pc:docMk/>
            <pc:sldMk cId="3610718224" sldId="334"/>
            <ac:cxnSpMk id="117" creationId="{02DD6743-C875-4E9A-993B-C027CB1FBE53}"/>
          </ac:cxnSpMkLst>
        </pc:cxnChg>
        <pc:cxnChg chg="add del mod">
          <ac:chgData name="Bryan Landry" userId="d6461f19-b7f4-4956-ae27-a162923106e7" providerId="ADAL" clId="{15A96BE0-F76D-4DB3-8CC3-E39934AF79DB}" dt="2023-04-17T21:16:14.643" v="7062" actId="478"/>
          <ac:cxnSpMkLst>
            <pc:docMk/>
            <pc:sldMk cId="3610718224" sldId="334"/>
            <ac:cxnSpMk id="125" creationId="{8615D212-B402-44F2-87A0-BCBD27BCA547}"/>
          </ac:cxnSpMkLst>
        </pc:cxnChg>
        <pc:cxnChg chg="del mod">
          <ac:chgData name="Bryan Landry" userId="d6461f19-b7f4-4956-ae27-a162923106e7" providerId="ADAL" clId="{15A96BE0-F76D-4DB3-8CC3-E39934AF79DB}" dt="2023-04-17T21:15:00.449" v="7047" actId="478"/>
          <ac:cxnSpMkLst>
            <pc:docMk/>
            <pc:sldMk cId="3610718224" sldId="334"/>
            <ac:cxnSpMk id="131" creationId="{043A026E-3801-495E-97FB-34E74C3C3986}"/>
          </ac:cxnSpMkLst>
        </pc:cxnChg>
        <pc:cxnChg chg="del mod">
          <ac:chgData name="Bryan Landry" userId="d6461f19-b7f4-4956-ae27-a162923106e7" providerId="ADAL" clId="{15A96BE0-F76D-4DB3-8CC3-E39934AF79DB}" dt="2023-04-17T20:56:44.168" v="6308" actId="478"/>
          <ac:cxnSpMkLst>
            <pc:docMk/>
            <pc:sldMk cId="3610718224" sldId="334"/>
            <ac:cxnSpMk id="133" creationId="{98DC4785-2BCB-4655-AFB6-C540E3BB3FE4}"/>
          </ac:cxnSpMkLst>
        </pc:cxnChg>
        <pc:cxnChg chg="del mod">
          <ac:chgData name="Bryan Landry" userId="d6461f19-b7f4-4956-ae27-a162923106e7" providerId="ADAL" clId="{15A96BE0-F76D-4DB3-8CC3-E39934AF79DB}" dt="2023-04-17T20:56:42.905" v="6307" actId="478"/>
          <ac:cxnSpMkLst>
            <pc:docMk/>
            <pc:sldMk cId="3610718224" sldId="334"/>
            <ac:cxnSpMk id="143" creationId="{4EC838D5-10B1-4821-AD0F-32A4F49C7265}"/>
          </ac:cxnSpMkLst>
        </pc:cxnChg>
        <pc:cxnChg chg="add del mod">
          <ac:chgData name="Bryan Landry" userId="d6461f19-b7f4-4956-ae27-a162923106e7" providerId="ADAL" clId="{15A96BE0-F76D-4DB3-8CC3-E39934AF79DB}" dt="2023-04-17T21:25:13.619" v="7388" actId="478"/>
          <ac:cxnSpMkLst>
            <pc:docMk/>
            <pc:sldMk cId="3610718224" sldId="334"/>
            <ac:cxnSpMk id="170" creationId="{7F59ED38-C1FD-411C-AEE8-1429AE93EE30}"/>
          </ac:cxnSpMkLst>
        </pc:cxnChg>
        <pc:cxnChg chg="mod">
          <ac:chgData name="Bryan Landry" userId="d6461f19-b7f4-4956-ae27-a162923106e7" providerId="ADAL" clId="{15A96BE0-F76D-4DB3-8CC3-E39934AF79DB}" dt="2023-04-17T21:26:15.709" v="7398" actId="208"/>
          <ac:cxnSpMkLst>
            <pc:docMk/>
            <pc:sldMk cId="3610718224" sldId="334"/>
            <ac:cxnSpMk id="172" creationId="{139C61C7-2005-49F4-A51F-5C4829F3C820}"/>
          </ac:cxnSpMkLst>
        </pc:cxnChg>
        <pc:cxnChg chg="add mod">
          <ac:chgData name="Bryan Landry" userId="d6461f19-b7f4-4956-ae27-a162923106e7" providerId="ADAL" clId="{15A96BE0-F76D-4DB3-8CC3-E39934AF79DB}" dt="2023-04-17T21:27:40.220" v="7411" actId="14100"/>
          <ac:cxnSpMkLst>
            <pc:docMk/>
            <pc:sldMk cId="3610718224" sldId="334"/>
            <ac:cxnSpMk id="173" creationId="{B3258DCC-BFEB-4CDD-824A-A519D6C81D64}"/>
          </ac:cxnSpMkLst>
        </pc:cxnChg>
        <pc:cxnChg chg="add mod">
          <ac:chgData name="Bryan Landry" userId="d6461f19-b7f4-4956-ae27-a162923106e7" providerId="ADAL" clId="{15A96BE0-F76D-4DB3-8CC3-E39934AF79DB}" dt="2023-04-17T21:27:26.389" v="7409" actId="1035"/>
          <ac:cxnSpMkLst>
            <pc:docMk/>
            <pc:sldMk cId="3610718224" sldId="334"/>
            <ac:cxnSpMk id="176" creationId="{B67EFE36-02B7-47A7-B944-A18C6B151EAF}"/>
          </ac:cxnSpMkLst>
        </pc:cxnChg>
        <pc:cxnChg chg="add mod">
          <ac:chgData name="Bryan Landry" userId="d6461f19-b7f4-4956-ae27-a162923106e7" providerId="ADAL" clId="{15A96BE0-F76D-4DB3-8CC3-E39934AF79DB}" dt="2023-04-17T21:26:46.420" v="7401" actId="14100"/>
          <ac:cxnSpMkLst>
            <pc:docMk/>
            <pc:sldMk cId="3610718224" sldId="334"/>
            <ac:cxnSpMk id="202" creationId="{62225F19-DBB6-4BB9-A25A-EE32E684E8DE}"/>
          </ac:cxnSpMkLst>
        </pc:cxnChg>
        <pc:cxnChg chg="add del mod">
          <ac:chgData name="Bryan Landry" userId="d6461f19-b7f4-4956-ae27-a162923106e7" providerId="ADAL" clId="{15A96BE0-F76D-4DB3-8CC3-E39934AF79DB}" dt="2023-04-17T21:18:47.130" v="7165" actId="478"/>
          <ac:cxnSpMkLst>
            <pc:docMk/>
            <pc:sldMk cId="3610718224" sldId="334"/>
            <ac:cxnSpMk id="206" creationId="{67E8BD18-8FF8-45B0-92DD-00F50B341D65}"/>
          </ac:cxnSpMkLst>
        </pc:cxnChg>
        <pc:cxnChg chg="add mod">
          <ac:chgData name="Bryan Landry" userId="d6461f19-b7f4-4956-ae27-a162923106e7" providerId="ADAL" clId="{15A96BE0-F76D-4DB3-8CC3-E39934AF79DB}" dt="2023-04-17T21:26:53.729" v="7403" actId="14100"/>
          <ac:cxnSpMkLst>
            <pc:docMk/>
            <pc:sldMk cId="3610718224" sldId="334"/>
            <ac:cxnSpMk id="208" creationId="{1E4F9BAC-F6DD-4E50-8002-6F17762251E7}"/>
          </ac:cxnSpMkLst>
        </pc:cxnChg>
        <pc:cxnChg chg="del mod">
          <ac:chgData name="Bryan Landry" userId="d6461f19-b7f4-4956-ae27-a162923106e7" providerId="ADAL" clId="{15A96BE0-F76D-4DB3-8CC3-E39934AF79DB}" dt="2023-04-17T20:53:51.224" v="6297" actId="478"/>
          <ac:cxnSpMkLst>
            <pc:docMk/>
            <pc:sldMk cId="3610718224" sldId="334"/>
            <ac:cxnSpMk id="222" creationId="{12987307-47A3-4DBF-BC78-80F22BB5935C}"/>
          </ac:cxnSpMkLst>
        </pc:cxnChg>
        <pc:cxnChg chg="add del">
          <ac:chgData name="Bryan Landry" userId="d6461f19-b7f4-4956-ae27-a162923106e7" providerId="ADAL" clId="{15A96BE0-F76D-4DB3-8CC3-E39934AF79DB}" dt="2023-04-17T21:25:02.310" v="7384" actId="478"/>
          <ac:cxnSpMkLst>
            <pc:docMk/>
            <pc:sldMk cId="3610718224" sldId="334"/>
            <ac:cxnSpMk id="239" creationId="{C61ED990-64FD-4A99-8142-22BD016F1C1C}"/>
          </ac:cxnSpMkLst>
        </pc:cxnChg>
        <pc:cxnChg chg="add mod">
          <ac:chgData name="Bryan Landry" userId="d6461f19-b7f4-4956-ae27-a162923106e7" providerId="ADAL" clId="{15A96BE0-F76D-4DB3-8CC3-E39934AF79DB}" dt="2023-04-17T21:37:53.406" v="7713" actId="14100"/>
          <ac:cxnSpMkLst>
            <pc:docMk/>
            <pc:sldMk cId="3610718224" sldId="334"/>
            <ac:cxnSpMk id="245" creationId="{20D141D7-B357-443A-A8DE-B84E6301BBD8}"/>
          </ac:cxnSpMkLst>
        </pc:cxnChg>
        <pc:cxnChg chg="add mod">
          <ac:chgData name="Bryan Landry" userId="d6461f19-b7f4-4956-ae27-a162923106e7" providerId="ADAL" clId="{15A96BE0-F76D-4DB3-8CC3-E39934AF79DB}" dt="2023-04-17T21:26:12.134" v="7397" actId="208"/>
          <ac:cxnSpMkLst>
            <pc:docMk/>
            <pc:sldMk cId="3610718224" sldId="334"/>
            <ac:cxnSpMk id="249" creationId="{F8C8BC6D-7637-4299-9237-5E8EC81CA97D}"/>
          </ac:cxnSpMkLst>
        </pc:cxnChg>
        <pc:cxnChg chg="add del mod">
          <ac:chgData name="Bryan Landry" userId="d6461f19-b7f4-4956-ae27-a162923106e7" providerId="ADAL" clId="{15A96BE0-F76D-4DB3-8CC3-E39934AF79DB}" dt="2023-04-17T21:21:57.468" v="7262" actId="478"/>
          <ac:cxnSpMkLst>
            <pc:docMk/>
            <pc:sldMk cId="3610718224" sldId="334"/>
            <ac:cxnSpMk id="250" creationId="{3E003F18-6177-467B-BEF7-3E6F438C1F58}"/>
          </ac:cxnSpMkLst>
        </pc:cxnChg>
        <pc:cxnChg chg="del mod">
          <ac:chgData name="Bryan Landry" userId="d6461f19-b7f4-4956-ae27-a162923106e7" providerId="ADAL" clId="{15A96BE0-F76D-4DB3-8CC3-E39934AF79DB}" dt="2023-04-17T21:09:11.385" v="6727" actId="478"/>
          <ac:cxnSpMkLst>
            <pc:docMk/>
            <pc:sldMk cId="3610718224" sldId="334"/>
            <ac:cxnSpMk id="251" creationId="{A46B2F0B-58FF-433D-901A-51824C943A07}"/>
          </ac:cxnSpMkLst>
        </pc:cxnChg>
        <pc:cxnChg chg="add mod">
          <ac:chgData name="Bryan Landry" userId="d6461f19-b7f4-4956-ae27-a162923106e7" providerId="ADAL" clId="{15A96BE0-F76D-4DB3-8CC3-E39934AF79DB}" dt="2023-04-17T21:23:50.237" v="7330" actId="692"/>
          <ac:cxnSpMkLst>
            <pc:docMk/>
            <pc:sldMk cId="3610718224" sldId="334"/>
            <ac:cxnSpMk id="255" creationId="{6933B547-7876-41C8-AA70-B23E9FEFC9B7}"/>
          </ac:cxnSpMkLst>
        </pc:cxnChg>
        <pc:cxnChg chg="add mod">
          <ac:chgData name="Bryan Landry" userId="d6461f19-b7f4-4956-ae27-a162923106e7" providerId="ADAL" clId="{15A96BE0-F76D-4DB3-8CC3-E39934AF79DB}" dt="2023-04-17T21:36:39.012" v="7700" actId="14100"/>
          <ac:cxnSpMkLst>
            <pc:docMk/>
            <pc:sldMk cId="3610718224" sldId="334"/>
            <ac:cxnSpMk id="302" creationId="{6BB8B917-C08C-4A6B-80E5-25F96F6EC063}"/>
          </ac:cxnSpMkLst>
        </pc:cxnChg>
        <pc:cxnChg chg="del mod">
          <ac:chgData name="Bryan Landry" userId="d6461f19-b7f4-4956-ae27-a162923106e7" providerId="ADAL" clId="{15A96BE0-F76D-4DB3-8CC3-E39934AF79DB}" dt="2023-04-17T21:02:34.065" v="6560" actId="478"/>
          <ac:cxnSpMkLst>
            <pc:docMk/>
            <pc:sldMk cId="3610718224" sldId="334"/>
            <ac:cxnSpMk id="306" creationId="{6B1B0B4B-A762-494F-9ADC-C5AD52ED3C11}"/>
          </ac:cxnSpMkLst>
        </pc:cxnChg>
        <pc:cxnChg chg="mod">
          <ac:chgData name="Bryan Landry" userId="d6461f19-b7f4-4956-ae27-a162923106e7" providerId="ADAL" clId="{15A96BE0-F76D-4DB3-8CC3-E39934AF79DB}" dt="2023-04-17T21:28:16.344" v="7412" actId="14100"/>
          <ac:cxnSpMkLst>
            <pc:docMk/>
            <pc:sldMk cId="3610718224" sldId="334"/>
            <ac:cxnSpMk id="308" creationId="{B2F17241-5E3D-487C-8A09-84B6B0135E33}"/>
          </ac:cxnSpMkLst>
        </pc:cxnChg>
        <pc:cxnChg chg="mod">
          <ac:chgData name="Bryan Landry" userId="d6461f19-b7f4-4956-ae27-a162923106e7" providerId="ADAL" clId="{15A96BE0-F76D-4DB3-8CC3-E39934AF79DB}" dt="2023-04-17T21:44:03.982" v="8029" actId="14100"/>
          <ac:cxnSpMkLst>
            <pc:docMk/>
            <pc:sldMk cId="3610718224" sldId="334"/>
            <ac:cxnSpMk id="312" creationId="{084E7CD8-BB77-4348-9DF7-37F2D35A686A}"/>
          </ac:cxnSpMkLst>
        </pc:cxnChg>
        <pc:cxnChg chg="add mod">
          <ac:chgData name="Bryan Landry" userId="d6461f19-b7f4-4956-ae27-a162923106e7" providerId="ADAL" clId="{15A96BE0-F76D-4DB3-8CC3-E39934AF79DB}" dt="2023-04-17T21:37:15.251" v="7705" actId="1582"/>
          <ac:cxnSpMkLst>
            <pc:docMk/>
            <pc:sldMk cId="3610718224" sldId="334"/>
            <ac:cxnSpMk id="313" creationId="{AD113F5C-0999-4080-A0FD-DA4EA72BF382}"/>
          </ac:cxnSpMkLst>
        </pc:cxnChg>
        <pc:cxnChg chg="add mod">
          <ac:chgData name="Bryan Landry" userId="d6461f19-b7f4-4956-ae27-a162923106e7" providerId="ADAL" clId="{15A96BE0-F76D-4DB3-8CC3-E39934AF79DB}" dt="2023-04-17T21:44:30.091" v="8034" actId="1036"/>
          <ac:cxnSpMkLst>
            <pc:docMk/>
            <pc:sldMk cId="3610718224" sldId="334"/>
            <ac:cxnSpMk id="317" creationId="{95E81249-F521-414F-982E-C86A5811303F}"/>
          </ac:cxnSpMkLst>
        </pc:cxnChg>
        <pc:cxnChg chg="mod">
          <ac:chgData name="Bryan Landry" userId="d6461f19-b7f4-4956-ae27-a162923106e7" providerId="ADAL" clId="{15A96BE0-F76D-4DB3-8CC3-E39934AF79DB}" dt="2023-04-17T21:02:52.321" v="6564" actId="1036"/>
          <ac:cxnSpMkLst>
            <pc:docMk/>
            <pc:sldMk cId="3610718224" sldId="334"/>
            <ac:cxnSpMk id="327" creationId="{8C16C412-7C0B-4116-B4E0-407897BD0781}"/>
          </ac:cxnSpMkLst>
        </pc:cxnChg>
        <pc:cxnChg chg="add mod">
          <ac:chgData name="Bryan Landry" userId="d6461f19-b7f4-4956-ae27-a162923106e7" providerId="ADAL" clId="{15A96BE0-F76D-4DB3-8CC3-E39934AF79DB}" dt="2023-04-17T21:44:21.772" v="8033" actId="1582"/>
          <ac:cxnSpMkLst>
            <pc:docMk/>
            <pc:sldMk cId="3610718224" sldId="334"/>
            <ac:cxnSpMk id="332" creationId="{C10C9F89-2C05-48A3-895E-66827939DA46}"/>
          </ac:cxnSpMkLst>
        </pc:cxnChg>
        <pc:cxnChg chg="del mod">
          <ac:chgData name="Bryan Landry" userId="d6461f19-b7f4-4956-ae27-a162923106e7" providerId="ADAL" clId="{15A96BE0-F76D-4DB3-8CC3-E39934AF79DB}" dt="2023-04-17T21:02:22.624" v="6558" actId="478"/>
          <ac:cxnSpMkLst>
            <pc:docMk/>
            <pc:sldMk cId="3610718224" sldId="334"/>
            <ac:cxnSpMk id="336" creationId="{CBC62E9C-4F6C-478E-858E-735CAA71BFC2}"/>
          </ac:cxnSpMkLst>
        </pc:cxnChg>
        <pc:cxnChg chg="add mod">
          <ac:chgData name="Bryan Landry" userId="d6461f19-b7f4-4956-ae27-a162923106e7" providerId="ADAL" clId="{15A96BE0-F76D-4DB3-8CC3-E39934AF79DB}" dt="2023-04-17T21:43:42.647" v="8011" actId="208"/>
          <ac:cxnSpMkLst>
            <pc:docMk/>
            <pc:sldMk cId="3610718224" sldId="334"/>
            <ac:cxnSpMk id="338" creationId="{EE1C588D-B6D2-4486-AD74-DB8D9D57C948}"/>
          </ac:cxnSpMkLst>
        </pc:cxnChg>
        <pc:cxnChg chg="del mod">
          <ac:chgData name="Bryan Landry" userId="d6461f19-b7f4-4956-ae27-a162923106e7" providerId="ADAL" clId="{15A96BE0-F76D-4DB3-8CC3-E39934AF79DB}" dt="2023-04-17T20:56:11.360" v="6299" actId="478"/>
          <ac:cxnSpMkLst>
            <pc:docMk/>
            <pc:sldMk cId="3610718224" sldId="334"/>
            <ac:cxnSpMk id="350" creationId="{BB879E13-AEB3-44AC-A206-AE0218A65DB7}"/>
          </ac:cxnSpMkLst>
        </pc:cxnChg>
        <pc:cxnChg chg="del mod">
          <ac:chgData name="Bryan Landry" userId="d6461f19-b7f4-4956-ae27-a162923106e7" providerId="ADAL" clId="{15A96BE0-F76D-4DB3-8CC3-E39934AF79DB}" dt="2023-04-17T20:56:08.736" v="6298" actId="478"/>
          <ac:cxnSpMkLst>
            <pc:docMk/>
            <pc:sldMk cId="3610718224" sldId="334"/>
            <ac:cxnSpMk id="402" creationId="{143AFF0B-B25E-4DAC-B3AA-0FD4CA75AFEA}"/>
          </ac:cxnSpMkLst>
        </pc:cxnChg>
        <pc:cxnChg chg="del mod">
          <ac:chgData name="Bryan Landry" userId="d6461f19-b7f4-4956-ae27-a162923106e7" providerId="ADAL" clId="{15A96BE0-F76D-4DB3-8CC3-E39934AF79DB}" dt="2023-04-17T21:30:16.099" v="7434" actId="478"/>
          <ac:cxnSpMkLst>
            <pc:docMk/>
            <pc:sldMk cId="3610718224" sldId="334"/>
            <ac:cxnSpMk id="441" creationId="{1720804D-4490-431F-8917-28E432A0D75A}"/>
          </ac:cxnSpMkLst>
        </pc:cxnChg>
        <pc:cxnChg chg="del mod">
          <ac:chgData name="Bryan Landry" userId="d6461f19-b7f4-4956-ae27-a162923106e7" providerId="ADAL" clId="{15A96BE0-F76D-4DB3-8CC3-E39934AF79DB}" dt="2023-04-17T21:05:58.424" v="6627" actId="478"/>
          <ac:cxnSpMkLst>
            <pc:docMk/>
            <pc:sldMk cId="3610718224" sldId="334"/>
            <ac:cxnSpMk id="465" creationId="{30D2E6D4-84A7-4E34-8183-7C0263C7DD74}"/>
          </ac:cxnSpMkLst>
        </pc:cxnChg>
        <pc:cxnChg chg="mod">
          <ac:chgData name="Bryan Landry" userId="d6461f19-b7f4-4956-ae27-a162923106e7" providerId="ADAL" clId="{15A96BE0-F76D-4DB3-8CC3-E39934AF79DB}" dt="2023-04-17T21:34:33.116" v="7661" actId="1037"/>
          <ac:cxnSpMkLst>
            <pc:docMk/>
            <pc:sldMk cId="3610718224" sldId="334"/>
            <ac:cxnSpMk id="484" creationId="{EBF07E64-5C68-4EC8-A3CB-F1113FF2B4E9}"/>
          </ac:cxnSpMkLst>
        </pc:cxnChg>
        <pc:cxnChg chg="mod">
          <ac:chgData name="Bryan Landry" userId="d6461f19-b7f4-4956-ae27-a162923106e7" providerId="ADAL" clId="{15A96BE0-F76D-4DB3-8CC3-E39934AF79DB}" dt="2023-04-17T21:32:19.135" v="7554" actId="14100"/>
          <ac:cxnSpMkLst>
            <pc:docMk/>
            <pc:sldMk cId="3610718224" sldId="334"/>
            <ac:cxnSpMk id="486" creationId="{146A59BE-2A0D-49D8-BD78-A0A5A91ADE9F}"/>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764622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277229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18038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844696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CF6FB1-18D4-446B-9548-AE1EA2632A5D}" type="datetimeFigureOut">
              <a:rPr lang="en-US" smtClean="0"/>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440332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214032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CF6FB1-18D4-446B-9548-AE1EA2632A5D}" type="datetimeFigureOut">
              <a:rPr lang="en-US" smtClean="0"/>
              <a:t>4/18/2023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142782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CF6FB1-18D4-446B-9548-AE1EA2632A5D}" type="datetimeFigureOut">
              <a:rPr lang="en-US" smtClean="0"/>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916217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CF6FB1-18D4-446B-9548-AE1EA2632A5D}" type="datetimeFigureOut">
              <a:rPr lang="en-US" smtClean="0"/>
              <a:t>4/18/2023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064105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974799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CF6FB1-18D4-446B-9548-AE1EA2632A5D}" type="datetimeFigureOut">
              <a:rPr lang="en-US" smtClean="0"/>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087CC3-9AD5-4645-8A33-77752ECC1590}" type="slidenum">
              <a:rPr lang="en-US" smtClean="0"/>
              <a:t>‹#›</a:t>
            </a:fld>
            <a:endParaRPr lang="en-US"/>
          </a:p>
        </p:txBody>
      </p:sp>
    </p:spTree>
    <p:extLst>
      <p:ext uri="{BB962C8B-B14F-4D97-AF65-F5344CB8AC3E}">
        <p14:creationId xmlns:p14="http://schemas.microsoft.com/office/powerpoint/2010/main" val="2556475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F6FB1-18D4-446B-9548-AE1EA2632A5D}" type="datetimeFigureOut">
              <a:rPr lang="en-US" smtClean="0"/>
              <a:t>4/18/2023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87CC3-9AD5-4645-8A33-77752ECC1590}" type="slidenum">
              <a:rPr lang="en-US" smtClean="0"/>
              <a:t>‹#›</a:t>
            </a:fld>
            <a:endParaRPr lang="en-US"/>
          </a:p>
        </p:txBody>
      </p:sp>
    </p:spTree>
    <p:extLst>
      <p:ext uri="{BB962C8B-B14F-4D97-AF65-F5344CB8AC3E}">
        <p14:creationId xmlns:p14="http://schemas.microsoft.com/office/powerpoint/2010/main" val="1986650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1AAABDC-6C36-45C5-A2B0-E1D281A2AB18}"/>
              </a:ext>
            </a:extLst>
          </p:cNvPr>
          <p:cNvSpPr/>
          <p:nvPr/>
        </p:nvSpPr>
        <p:spPr>
          <a:xfrm>
            <a:off x="8427841" y="72029"/>
            <a:ext cx="1193901" cy="67139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5B175D4-9777-42F4-A8BF-68ED10501754}"/>
              </a:ext>
            </a:extLst>
          </p:cNvPr>
          <p:cNvSpPr/>
          <p:nvPr/>
        </p:nvSpPr>
        <p:spPr>
          <a:xfrm>
            <a:off x="9636381" y="72032"/>
            <a:ext cx="1179750" cy="67139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6A83344-6AE1-473E-A372-2814A69E4454}"/>
              </a:ext>
            </a:extLst>
          </p:cNvPr>
          <p:cNvSpPr/>
          <p:nvPr/>
        </p:nvSpPr>
        <p:spPr>
          <a:xfrm>
            <a:off x="10830772" y="72029"/>
            <a:ext cx="1292153" cy="6713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210">
            <a:extLst>
              <a:ext uri="{FF2B5EF4-FFF2-40B4-BE49-F238E27FC236}">
                <a16:creationId xmlns:a16="http://schemas.microsoft.com/office/drawing/2014/main" id="{9A961595-A956-40CD-9025-2F9C8F678E4B}"/>
              </a:ext>
            </a:extLst>
          </p:cNvPr>
          <p:cNvSpPr/>
          <p:nvPr/>
        </p:nvSpPr>
        <p:spPr>
          <a:xfrm>
            <a:off x="4271050" y="72029"/>
            <a:ext cx="1457091" cy="6713949"/>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B3EF940-264A-4B0C-9BC6-BC691241CA22}"/>
              </a:ext>
            </a:extLst>
          </p:cNvPr>
          <p:cNvSpPr/>
          <p:nvPr/>
        </p:nvSpPr>
        <p:spPr>
          <a:xfrm>
            <a:off x="10728" y="72029"/>
            <a:ext cx="4255189" cy="674858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Rectangle 389">
            <a:extLst>
              <a:ext uri="{FF2B5EF4-FFF2-40B4-BE49-F238E27FC236}">
                <a16:creationId xmlns:a16="http://schemas.microsoft.com/office/drawing/2014/main" id="{47A71026-D4DD-434D-897B-3F8416CB4493}"/>
              </a:ext>
            </a:extLst>
          </p:cNvPr>
          <p:cNvSpPr/>
          <p:nvPr/>
        </p:nvSpPr>
        <p:spPr>
          <a:xfrm>
            <a:off x="2543138" y="4918233"/>
            <a:ext cx="1607165" cy="761919"/>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 name="Rectangle 347">
            <a:extLst>
              <a:ext uri="{FF2B5EF4-FFF2-40B4-BE49-F238E27FC236}">
                <a16:creationId xmlns:a16="http://schemas.microsoft.com/office/drawing/2014/main" id="{B3F24B4F-A728-439D-911E-2DA9B20E3099}"/>
              </a:ext>
            </a:extLst>
          </p:cNvPr>
          <p:cNvSpPr/>
          <p:nvPr/>
        </p:nvSpPr>
        <p:spPr>
          <a:xfrm>
            <a:off x="4428262" y="4400285"/>
            <a:ext cx="1157530" cy="1597354"/>
          </a:xfrm>
          <a:prstGeom prst="rect">
            <a:avLst/>
          </a:prstGeom>
          <a:solidFill>
            <a:srgbClr val="FFFF00">
              <a:alpha val="25000"/>
            </a:srgbClr>
          </a:solid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a:extLst>
              <a:ext uri="{FF2B5EF4-FFF2-40B4-BE49-F238E27FC236}">
                <a16:creationId xmlns:a16="http://schemas.microsoft.com/office/drawing/2014/main" id="{1646291F-6FEA-4B7D-ABF0-C614EC02E73C}"/>
              </a:ext>
            </a:extLst>
          </p:cNvPr>
          <p:cNvSpPr/>
          <p:nvPr/>
        </p:nvSpPr>
        <p:spPr>
          <a:xfrm>
            <a:off x="535195" y="4980044"/>
            <a:ext cx="1593417" cy="1681837"/>
          </a:xfrm>
          <a:prstGeom prst="rect">
            <a:avLst/>
          </a:prstGeom>
          <a:solidFill>
            <a:schemeClr val="tx2">
              <a:alpha val="2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a16="http://schemas.microsoft.com/office/drawing/2014/main" id="{8A5AC34B-EE8F-4621-864F-035B3EF72251}"/>
              </a:ext>
            </a:extLst>
          </p:cNvPr>
          <p:cNvSpPr/>
          <p:nvPr/>
        </p:nvSpPr>
        <p:spPr>
          <a:xfrm>
            <a:off x="557233" y="3819812"/>
            <a:ext cx="1584830" cy="1004357"/>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3" name="Rectangle 202">
            <a:extLst>
              <a:ext uri="{FF2B5EF4-FFF2-40B4-BE49-F238E27FC236}">
                <a16:creationId xmlns:a16="http://schemas.microsoft.com/office/drawing/2014/main" id="{0F268382-DEF9-49C6-B8A1-EEFC280C4083}"/>
              </a:ext>
            </a:extLst>
          </p:cNvPr>
          <p:cNvSpPr/>
          <p:nvPr/>
        </p:nvSpPr>
        <p:spPr>
          <a:xfrm>
            <a:off x="2491646" y="2839867"/>
            <a:ext cx="1584830" cy="1193998"/>
          </a:xfrm>
          <a:prstGeom prst="rect">
            <a:avLst/>
          </a:prstGeom>
          <a:solidFill>
            <a:srgbClr val="ED7D31">
              <a:alpha val="25000"/>
            </a:srgbClr>
          </a:solidFill>
          <a:ln w="1905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30998204-CFE7-4C7C-9AE4-8A7CCF564F56}"/>
              </a:ext>
            </a:extLst>
          </p:cNvPr>
          <p:cNvSpPr/>
          <p:nvPr/>
        </p:nvSpPr>
        <p:spPr>
          <a:xfrm>
            <a:off x="548026" y="1249983"/>
            <a:ext cx="1593417" cy="1652616"/>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a16="http://schemas.microsoft.com/office/drawing/2014/main" id="{BD4EF7BC-EA0B-421E-A025-F7EB7C64370C}"/>
              </a:ext>
            </a:extLst>
          </p:cNvPr>
          <p:cNvSpPr/>
          <p:nvPr/>
        </p:nvSpPr>
        <p:spPr>
          <a:xfrm>
            <a:off x="2455017" y="211606"/>
            <a:ext cx="1584830" cy="1305055"/>
          </a:xfrm>
          <a:prstGeom prst="rect">
            <a:avLst/>
          </a:prstGeom>
          <a:solidFill>
            <a:srgbClr val="FFC000">
              <a:alpha val="25000"/>
            </a:srgb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1DD45EE9-3010-4A6B-B6B0-1B5DB6B693A3}"/>
              </a:ext>
            </a:extLst>
          </p:cNvPr>
          <p:cNvSpPr/>
          <p:nvPr/>
        </p:nvSpPr>
        <p:spPr>
          <a:xfrm>
            <a:off x="2554215" y="5768005"/>
            <a:ext cx="1587752" cy="893881"/>
          </a:xfrm>
          <a:prstGeom prst="rect">
            <a:avLst/>
          </a:prstGeom>
          <a:solidFill>
            <a:srgbClr val="7030A0">
              <a:alpha val="25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5BDDA11C-5BE5-4306-8445-F90E58C037C0}"/>
              </a:ext>
            </a:extLst>
          </p:cNvPr>
          <p:cNvSpPr/>
          <p:nvPr/>
        </p:nvSpPr>
        <p:spPr>
          <a:xfrm>
            <a:off x="5743072" y="72031"/>
            <a:ext cx="1457091" cy="67139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94306B-E51B-494B-A883-BF3D5D228DFF}"/>
              </a:ext>
            </a:extLst>
          </p:cNvPr>
          <p:cNvSpPr/>
          <p:nvPr/>
        </p:nvSpPr>
        <p:spPr>
          <a:xfrm>
            <a:off x="7189068" y="72029"/>
            <a:ext cx="1238773" cy="671394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11FD45-DE58-41D6-BC75-313743DABAAB}"/>
              </a:ext>
            </a:extLst>
          </p:cNvPr>
          <p:cNvSpPr txBox="1"/>
          <p:nvPr/>
        </p:nvSpPr>
        <p:spPr>
          <a:xfrm>
            <a:off x="1013655" y="80618"/>
            <a:ext cx="744674" cy="276999"/>
          </a:xfrm>
          <a:prstGeom prst="rect">
            <a:avLst/>
          </a:prstGeom>
          <a:noFill/>
        </p:spPr>
        <p:txBody>
          <a:bodyPr wrap="square" rtlCol="0">
            <a:spAutoFit/>
          </a:bodyPr>
          <a:lstStyle/>
          <a:p>
            <a:r>
              <a:rPr lang="en-US" sz="1200" b="1" dirty="0"/>
              <a:t>Inputs</a:t>
            </a:r>
          </a:p>
        </p:txBody>
      </p:sp>
      <p:sp>
        <p:nvSpPr>
          <p:cNvPr id="11" name="TextBox 10">
            <a:extLst>
              <a:ext uri="{FF2B5EF4-FFF2-40B4-BE49-F238E27FC236}">
                <a16:creationId xmlns:a16="http://schemas.microsoft.com/office/drawing/2014/main" id="{ECB05F92-DD07-4A57-9465-5D3F1222E83C}"/>
              </a:ext>
            </a:extLst>
          </p:cNvPr>
          <p:cNvSpPr txBox="1"/>
          <p:nvPr/>
        </p:nvSpPr>
        <p:spPr>
          <a:xfrm>
            <a:off x="7255632" y="145712"/>
            <a:ext cx="1103058" cy="461665"/>
          </a:xfrm>
          <a:prstGeom prst="rect">
            <a:avLst/>
          </a:prstGeom>
          <a:noFill/>
        </p:spPr>
        <p:txBody>
          <a:bodyPr wrap="square" rtlCol="0">
            <a:spAutoFit/>
          </a:bodyPr>
          <a:lstStyle/>
          <a:p>
            <a:pPr algn="ctr"/>
            <a:r>
              <a:rPr lang="en-US" sz="1200" b="1" dirty="0"/>
              <a:t>Pre-Mitigated Risk Scores</a:t>
            </a:r>
          </a:p>
        </p:txBody>
      </p:sp>
      <p:sp>
        <p:nvSpPr>
          <p:cNvPr id="12" name="TextBox 11">
            <a:extLst>
              <a:ext uri="{FF2B5EF4-FFF2-40B4-BE49-F238E27FC236}">
                <a16:creationId xmlns:a16="http://schemas.microsoft.com/office/drawing/2014/main" id="{2ADAF8C6-C8FA-43D7-BB65-A5552E3D9563}"/>
              </a:ext>
            </a:extLst>
          </p:cNvPr>
          <p:cNvSpPr txBox="1"/>
          <p:nvPr/>
        </p:nvSpPr>
        <p:spPr>
          <a:xfrm>
            <a:off x="8441249" y="117975"/>
            <a:ext cx="1079266" cy="646331"/>
          </a:xfrm>
          <a:prstGeom prst="rect">
            <a:avLst/>
          </a:prstGeom>
          <a:noFill/>
        </p:spPr>
        <p:txBody>
          <a:bodyPr wrap="square" rtlCol="0">
            <a:spAutoFit/>
          </a:bodyPr>
          <a:lstStyle/>
          <a:p>
            <a:pPr algn="ctr"/>
            <a:r>
              <a:rPr lang="en-US" sz="1200" b="1" dirty="0"/>
              <a:t>Pre-Mitigated Overall Risk Score</a:t>
            </a:r>
          </a:p>
        </p:txBody>
      </p:sp>
      <p:sp>
        <p:nvSpPr>
          <p:cNvPr id="13" name="TextBox 12">
            <a:extLst>
              <a:ext uri="{FF2B5EF4-FFF2-40B4-BE49-F238E27FC236}">
                <a16:creationId xmlns:a16="http://schemas.microsoft.com/office/drawing/2014/main" id="{F8677CF3-642D-49F3-B467-57AF43524661}"/>
              </a:ext>
            </a:extLst>
          </p:cNvPr>
          <p:cNvSpPr txBox="1"/>
          <p:nvPr/>
        </p:nvSpPr>
        <p:spPr>
          <a:xfrm>
            <a:off x="9630761" y="117975"/>
            <a:ext cx="1233760" cy="461665"/>
          </a:xfrm>
          <a:prstGeom prst="rect">
            <a:avLst/>
          </a:prstGeom>
          <a:noFill/>
        </p:spPr>
        <p:txBody>
          <a:bodyPr wrap="square" rtlCol="0">
            <a:spAutoFit/>
          </a:bodyPr>
          <a:lstStyle/>
          <a:p>
            <a:pPr algn="ctr"/>
            <a:r>
              <a:rPr lang="en-US" sz="1200" b="1" dirty="0"/>
              <a:t>Post- Mitigation Risk Score</a:t>
            </a:r>
          </a:p>
        </p:txBody>
      </p:sp>
      <p:sp>
        <p:nvSpPr>
          <p:cNvPr id="14" name="TextBox 13">
            <a:extLst>
              <a:ext uri="{FF2B5EF4-FFF2-40B4-BE49-F238E27FC236}">
                <a16:creationId xmlns:a16="http://schemas.microsoft.com/office/drawing/2014/main" id="{AB9417A3-BE52-445B-BC0D-5D53818A61B1}"/>
              </a:ext>
            </a:extLst>
          </p:cNvPr>
          <p:cNvSpPr txBox="1"/>
          <p:nvPr/>
        </p:nvSpPr>
        <p:spPr>
          <a:xfrm>
            <a:off x="10931162" y="106767"/>
            <a:ext cx="1091371" cy="646331"/>
          </a:xfrm>
          <a:prstGeom prst="rect">
            <a:avLst/>
          </a:prstGeom>
          <a:noFill/>
        </p:spPr>
        <p:txBody>
          <a:bodyPr wrap="square" rtlCol="0">
            <a:spAutoFit/>
          </a:bodyPr>
          <a:lstStyle/>
          <a:p>
            <a:pPr algn="ctr"/>
            <a:r>
              <a:rPr lang="en-US" sz="1200" b="1" dirty="0"/>
              <a:t>Cost Effectiveness Ratio</a:t>
            </a:r>
          </a:p>
        </p:txBody>
      </p:sp>
      <p:sp>
        <p:nvSpPr>
          <p:cNvPr id="18" name="TextBox 17">
            <a:extLst>
              <a:ext uri="{FF2B5EF4-FFF2-40B4-BE49-F238E27FC236}">
                <a16:creationId xmlns:a16="http://schemas.microsoft.com/office/drawing/2014/main" id="{AE75A0FB-7AA6-4C32-97BD-92B39963121A}"/>
              </a:ext>
            </a:extLst>
          </p:cNvPr>
          <p:cNvSpPr txBox="1"/>
          <p:nvPr/>
        </p:nvSpPr>
        <p:spPr>
          <a:xfrm>
            <a:off x="5880965" y="107487"/>
            <a:ext cx="1032175" cy="461665"/>
          </a:xfrm>
          <a:prstGeom prst="rect">
            <a:avLst/>
          </a:prstGeom>
          <a:noFill/>
        </p:spPr>
        <p:txBody>
          <a:bodyPr wrap="square" rtlCol="0">
            <a:spAutoFit/>
          </a:bodyPr>
          <a:lstStyle/>
          <a:p>
            <a:pPr algn="ctr"/>
            <a:r>
              <a:rPr lang="en-US" sz="1200" b="1" dirty="0"/>
              <a:t>Intermediate Components</a:t>
            </a:r>
          </a:p>
        </p:txBody>
      </p:sp>
      <p:sp>
        <p:nvSpPr>
          <p:cNvPr id="19" name="Rectangle 18">
            <a:extLst>
              <a:ext uri="{FF2B5EF4-FFF2-40B4-BE49-F238E27FC236}">
                <a16:creationId xmlns:a16="http://schemas.microsoft.com/office/drawing/2014/main" id="{7FC3AA19-CCD6-4237-BC30-29E4DAB05F2E}"/>
              </a:ext>
            </a:extLst>
          </p:cNvPr>
          <p:cNvSpPr/>
          <p:nvPr/>
        </p:nvSpPr>
        <p:spPr>
          <a:xfrm>
            <a:off x="4535793" y="2534945"/>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Vulnerability</a:t>
            </a:r>
          </a:p>
        </p:txBody>
      </p:sp>
      <p:sp>
        <p:nvSpPr>
          <p:cNvPr id="21" name="Rectangle 20">
            <a:extLst>
              <a:ext uri="{FF2B5EF4-FFF2-40B4-BE49-F238E27FC236}">
                <a16:creationId xmlns:a16="http://schemas.microsoft.com/office/drawing/2014/main" id="{E66D9ECA-63EF-49F2-86A9-B3BE9ECE3AD0}"/>
              </a:ext>
            </a:extLst>
          </p:cNvPr>
          <p:cNvSpPr/>
          <p:nvPr/>
        </p:nvSpPr>
        <p:spPr>
          <a:xfrm>
            <a:off x="4518895" y="3453695"/>
            <a:ext cx="994778"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Vulnerability</a:t>
            </a:r>
          </a:p>
        </p:txBody>
      </p:sp>
      <p:sp>
        <p:nvSpPr>
          <p:cNvPr id="27" name="Rectangle 26">
            <a:extLst>
              <a:ext uri="{FF2B5EF4-FFF2-40B4-BE49-F238E27FC236}">
                <a16:creationId xmlns:a16="http://schemas.microsoft.com/office/drawing/2014/main" id="{77E38ED3-E66F-4500-BE0A-CCC790AEE6B1}"/>
              </a:ext>
            </a:extLst>
          </p:cNvPr>
          <p:cNvSpPr/>
          <p:nvPr/>
        </p:nvSpPr>
        <p:spPr>
          <a:xfrm>
            <a:off x="8543031" y="2902600"/>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Overall Utility Risk</a:t>
            </a:r>
          </a:p>
        </p:txBody>
      </p:sp>
      <p:sp>
        <p:nvSpPr>
          <p:cNvPr id="28" name="Rectangle 27">
            <a:extLst>
              <a:ext uri="{FF2B5EF4-FFF2-40B4-BE49-F238E27FC236}">
                <a16:creationId xmlns:a16="http://schemas.microsoft.com/office/drawing/2014/main" id="{D5E0EE5A-AFAD-4A19-80DF-F7D1AA5B9822}"/>
              </a:ext>
            </a:extLst>
          </p:cNvPr>
          <p:cNvSpPr/>
          <p:nvPr/>
        </p:nvSpPr>
        <p:spPr>
          <a:xfrm>
            <a:off x="7324609" y="1325065"/>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Risk</a:t>
            </a:r>
          </a:p>
        </p:txBody>
      </p:sp>
      <p:sp>
        <p:nvSpPr>
          <p:cNvPr id="29" name="Rectangle 28">
            <a:extLst>
              <a:ext uri="{FF2B5EF4-FFF2-40B4-BE49-F238E27FC236}">
                <a16:creationId xmlns:a16="http://schemas.microsoft.com/office/drawing/2014/main" id="{C60087B8-4372-4B1A-85FC-C7823419DFC2}"/>
              </a:ext>
            </a:extLst>
          </p:cNvPr>
          <p:cNvSpPr/>
          <p:nvPr/>
        </p:nvSpPr>
        <p:spPr>
          <a:xfrm>
            <a:off x="7336274" y="4385102"/>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Risk</a:t>
            </a:r>
          </a:p>
        </p:txBody>
      </p:sp>
      <p:sp>
        <p:nvSpPr>
          <p:cNvPr id="30" name="Rectangle 29">
            <a:extLst>
              <a:ext uri="{FF2B5EF4-FFF2-40B4-BE49-F238E27FC236}">
                <a16:creationId xmlns:a16="http://schemas.microsoft.com/office/drawing/2014/main" id="{42BAAE99-5E21-4B6C-99F6-1E0C5F4C6399}"/>
              </a:ext>
            </a:extLst>
          </p:cNvPr>
          <p:cNvSpPr/>
          <p:nvPr/>
        </p:nvSpPr>
        <p:spPr>
          <a:xfrm>
            <a:off x="5988995" y="2931151"/>
            <a:ext cx="904143" cy="392051"/>
          </a:xfrm>
          <a:prstGeom prst="rect">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MAVF Conversion</a:t>
            </a:r>
          </a:p>
        </p:txBody>
      </p:sp>
      <p:sp>
        <p:nvSpPr>
          <p:cNvPr id="31" name="Rectangle 30">
            <a:extLst>
              <a:ext uri="{FF2B5EF4-FFF2-40B4-BE49-F238E27FC236}">
                <a16:creationId xmlns:a16="http://schemas.microsoft.com/office/drawing/2014/main" id="{FB08D043-44D6-42C0-BDE8-EB7AAFAF93C5}"/>
              </a:ext>
            </a:extLst>
          </p:cNvPr>
          <p:cNvSpPr/>
          <p:nvPr/>
        </p:nvSpPr>
        <p:spPr>
          <a:xfrm>
            <a:off x="5981702" y="667773"/>
            <a:ext cx="904143" cy="392051"/>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Likelihood</a:t>
            </a:r>
          </a:p>
        </p:txBody>
      </p:sp>
      <p:sp>
        <p:nvSpPr>
          <p:cNvPr id="33" name="Rectangle 32">
            <a:extLst>
              <a:ext uri="{FF2B5EF4-FFF2-40B4-BE49-F238E27FC236}">
                <a16:creationId xmlns:a16="http://schemas.microsoft.com/office/drawing/2014/main" id="{919C455C-BD88-435E-A341-A9DD8D5EA739}"/>
              </a:ext>
            </a:extLst>
          </p:cNvPr>
          <p:cNvSpPr/>
          <p:nvPr/>
        </p:nvSpPr>
        <p:spPr>
          <a:xfrm>
            <a:off x="5996820" y="5197811"/>
            <a:ext cx="904143" cy="496835"/>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Likelihood</a:t>
            </a:r>
          </a:p>
        </p:txBody>
      </p:sp>
      <p:cxnSp>
        <p:nvCxnSpPr>
          <p:cNvPr id="38" name="Connector: Elbow 37">
            <a:extLst>
              <a:ext uri="{FF2B5EF4-FFF2-40B4-BE49-F238E27FC236}">
                <a16:creationId xmlns:a16="http://schemas.microsoft.com/office/drawing/2014/main" id="{ACFE9C40-3778-435D-90A9-983C10715A39}"/>
              </a:ext>
            </a:extLst>
          </p:cNvPr>
          <p:cNvCxnSpPr>
            <a:cxnSpLocks/>
            <a:stCxn id="203" idx="3"/>
            <a:endCxn id="19" idx="1"/>
          </p:cNvCxnSpPr>
          <p:nvPr/>
        </p:nvCxnSpPr>
        <p:spPr>
          <a:xfrm flipV="1">
            <a:off x="4076476" y="2730971"/>
            <a:ext cx="459317" cy="705895"/>
          </a:xfrm>
          <a:prstGeom prst="bentConnector3">
            <a:avLst>
              <a:gd name="adj1" fmla="val 61163"/>
            </a:avLst>
          </a:prstGeom>
          <a:ln w="19050">
            <a:solidFill>
              <a:srgbClr val="ED7D3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675E31E4-2EA7-475C-862F-A73BB424DB42}"/>
              </a:ext>
            </a:extLst>
          </p:cNvPr>
          <p:cNvCxnSpPr>
            <a:cxnSpLocks/>
            <a:stCxn id="203" idx="3"/>
            <a:endCxn id="21" idx="1"/>
          </p:cNvCxnSpPr>
          <p:nvPr/>
        </p:nvCxnSpPr>
        <p:spPr>
          <a:xfrm>
            <a:off x="4076476" y="3436866"/>
            <a:ext cx="442419" cy="212855"/>
          </a:xfrm>
          <a:prstGeom prst="bentConnector3">
            <a:avLst>
              <a:gd name="adj1" fmla="val 63521"/>
            </a:avLst>
          </a:prstGeom>
          <a:ln w="19050">
            <a:solidFill>
              <a:srgbClr val="ED7D3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4E8C6A7D-225D-4F63-806F-8532B5B2F90A}"/>
              </a:ext>
            </a:extLst>
          </p:cNvPr>
          <p:cNvCxnSpPr>
            <a:cxnSpLocks/>
            <a:stCxn id="31" idx="3"/>
            <a:endCxn id="28" idx="1"/>
          </p:cNvCxnSpPr>
          <p:nvPr/>
        </p:nvCxnSpPr>
        <p:spPr>
          <a:xfrm>
            <a:off x="6885845" y="863799"/>
            <a:ext cx="438764" cy="657292"/>
          </a:xfrm>
          <a:prstGeom prst="bentConnector3">
            <a:avLst>
              <a:gd name="adj1" fmla="val 50000"/>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2124B323-81AC-4620-BDBE-FEA4A1F8B51E}"/>
              </a:ext>
            </a:extLst>
          </p:cNvPr>
          <p:cNvCxnSpPr>
            <a:cxnSpLocks/>
            <a:stCxn id="30" idx="3"/>
            <a:endCxn id="28" idx="2"/>
          </p:cNvCxnSpPr>
          <p:nvPr/>
        </p:nvCxnSpPr>
        <p:spPr>
          <a:xfrm flipV="1">
            <a:off x="6893138" y="1717116"/>
            <a:ext cx="883543" cy="1410061"/>
          </a:xfrm>
          <a:prstGeom prst="bentConnector2">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or: Elbow 66">
            <a:extLst>
              <a:ext uri="{FF2B5EF4-FFF2-40B4-BE49-F238E27FC236}">
                <a16:creationId xmlns:a16="http://schemas.microsoft.com/office/drawing/2014/main" id="{27573452-DFAF-498C-A3D4-A1948260EF22}"/>
              </a:ext>
            </a:extLst>
          </p:cNvPr>
          <p:cNvCxnSpPr>
            <a:cxnSpLocks/>
            <a:endCxn id="29" idx="0"/>
          </p:cNvCxnSpPr>
          <p:nvPr/>
        </p:nvCxnSpPr>
        <p:spPr>
          <a:xfrm rot="16200000" flipH="1">
            <a:off x="6781306" y="3378061"/>
            <a:ext cx="1139853" cy="874228"/>
          </a:xfrm>
          <a:prstGeom prst="bentConnector3">
            <a:avLst>
              <a:gd name="adj1" fmla="val 1533"/>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5AA28C0B-2150-4047-926E-901F0E93D4B6}"/>
              </a:ext>
            </a:extLst>
          </p:cNvPr>
          <p:cNvCxnSpPr>
            <a:cxnSpLocks/>
            <a:stCxn id="33" idx="3"/>
            <a:endCxn id="29" idx="1"/>
          </p:cNvCxnSpPr>
          <p:nvPr/>
        </p:nvCxnSpPr>
        <p:spPr>
          <a:xfrm flipV="1">
            <a:off x="6900963" y="4581128"/>
            <a:ext cx="435311" cy="865101"/>
          </a:xfrm>
          <a:prstGeom prst="bentConnector3">
            <a:avLst>
              <a:gd name="adj1" fmla="val 50000"/>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49009C00-A5CF-4649-A090-606CF708F93B}"/>
              </a:ext>
            </a:extLst>
          </p:cNvPr>
          <p:cNvSpPr/>
          <p:nvPr/>
        </p:nvSpPr>
        <p:spPr>
          <a:xfrm>
            <a:off x="5989579" y="1492479"/>
            <a:ext cx="904143" cy="392051"/>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PSPS Consequence</a:t>
            </a:r>
          </a:p>
        </p:txBody>
      </p:sp>
      <p:cxnSp>
        <p:nvCxnSpPr>
          <p:cNvPr id="91" name="Straight Arrow Connector 90">
            <a:extLst>
              <a:ext uri="{FF2B5EF4-FFF2-40B4-BE49-F238E27FC236}">
                <a16:creationId xmlns:a16="http://schemas.microsoft.com/office/drawing/2014/main" id="{F2B1F8F2-53EC-427C-8422-8C32DEB68451}"/>
              </a:ext>
            </a:extLst>
          </p:cNvPr>
          <p:cNvCxnSpPr>
            <a:cxnSpLocks/>
            <a:stCxn id="34" idx="0"/>
            <a:endCxn id="30" idx="2"/>
          </p:cNvCxnSpPr>
          <p:nvPr/>
        </p:nvCxnSpPr>
        <p:spPr>
          <a:xfrm flipV="1">
            <a:off x="6438113" y="3323202"/>
            <a:ext cx="2954" cy="747180"/>
          </a:xfrm>
          <a:prstGeom prst="straightConnector1">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E6B5EB60-929C-4661-823F-911D4799C755}"/>
              </a:ext>
            </a:extLst>
          </p:cNvPr>
          <p:cNvSpPr/>
          <p:nvPr/>
        </p:nvSpPr>
        <p:spPr>
          <a:xfrm>
            <a:off x="5986041" y="4070382"/>
            <a:ext cx="904143" cy="496835"/>
          </a:xfrm>
          <a:prstGeom prst="rect">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Consequence</a:t>
            </a:r>
          </a:p>
        </p:txBody>
      </p:sp>
      <p:cxnSp>
        <p:nvCxnSpPr>
          <p:cNvPr id="110" name="Connector: Elbow 109">
            <a:extLst>
              <a:ext uri="{FF2B5EF4-FFF2-40B4-BE49-F238E27FC236}">
                <a16:creationId xmlns:a16="http://schemas.microsoft.com/office/drawing/2014/main" id="{13F2FFB3-D5A4-4884-A88F-4D431A6C982B}"/>
              </a:ext>
            </a:extLst>
          </p:cNvPr>
          <p:cNvCxnSpPr>
            <a:cxnSpLocks/>
            <a:stCxn id="28" idx="3"/>
            <a:endCxn id="27" idx="0"/>
          </p:cNvCxnSpPr>
          <p:nvPr/>
        </p:nvCxnSpPr>
        <p:spPr>
          <a:xfrm>
            <a:off x="8228752" y="1521091"/>
            <a:ext cx="766351" cy="1381509"/>
          </a:xfrm>
          <a:prstGeom prst="bentConnector2">
            <a:avLst/>
          </a:prstGeom>
          <a:ln w="19050">
            <a:solidFill>
              <a:srgbClr val="4472C4"/>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Connector: Elbow 111">
            <a:extLst>
              <a:ext uri="{FF2B5EF4-FFF2-40B4-BE49-F238E27FC236}">
                <a16:creationId xmlns:a16="http://schemas.microsoft.com/office/drawing/2014/main" id="{3B8C0FA5-A536-4A95-A0EC-FCE0417791CA}"/>
              </a:ext>
            </a:extLst>
          </p:cNvPr>
          <p:cNvCxnSpPr>
            <a:stCxn id="29" idx="3"/>
            <a:endCxn id="27" idx="2"/>
          </p:cNvCxnSpPr>
          <p:nvPr/>
        </p:nvCxnSpPr>
        <p:spPr>
          <a:xfrm flipV="1">
            <a:off x="8240417" y="3294651"/>
            <a:ext cx="754686" cy="1286477"/>
          </a:xfrm>
          <a:prstGeom prst="bentConnector2">
            <a:avLst/>
          </a:prstGeom>
          <a:ln w="19050">
            <a:solidFill>
              <a:srgbClr val="4472C4"/>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0177C38F-D8DB-4F6B-8593-972C4D2B1178}"/>
              </a:ext>
            </a:extLst>
          </p:cNvPr>
          <p:cNvSpPr/>
          <p:nvPr/>
        </p:nvSpPr>
        <p:spPr>
          <a:xfrm>
            <a:off x="10959233" y="2906374"/>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RSE Calculation</a:t>
            </a:r>
          </a:p>
        </p:txBody>
      </p:sp>
      <p:cxnSp>
        <p:nvCxnSpPr>
          <p:cNvPr id="133" name="Connector: Elbow 132">
            <a:extLst>
              <a:ext uri="{FF2B5EF4-FFF2-40B4-BE49-F238E27FC236}">
                <a16:creationId xmlns:a16="http://schemas.microsoft.com/office/drawing/2014/main" id="{98DC4785-2BCB-4655-AFB6-C540E3BB3FE4}"/>
              </a:ext>
            </a:extLst>
          </p:cNvPr>
          <p:cNvCxnSpPr>
            <a:cxnSpLocks/>
            <a:stCxn id="118" idx="3"/>
          </p:cNvCxnSpPr>
          <p:nvPr/>
        </p:nvCxnSpPr>
        <p:spPr>
          <a:xfrm flipV="1">
            <a:off x="4072215" y="3309902"/>
            <a:ext cx="6079305" cy="2759739"/>
          </a:xfrm>
          <a:prstGeom prst="bentConnector3">
            <a:avLst>
              <a:gd name="adj1" fmla="val 100138"/>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043A026E-3801-495E-97FB-34E74C3C3986}"/>
              </a:ext>
            </a:extLst>
          </p:cNvPr>
          <p:cNvCxnSpPr>
            <a:cxnSpLocks/>
            <a:stCxn id="119" idx="3"/>
          </p:cNvCxnSpPr>
          <p:nvPr/>
        </p:nvCxnSpPr>
        <p:spPr>
          <a:xfrm flipV="1">
            <a:off x="4078986" y="3302580"/>
            <a:ext cx="6346547" cy="2991775"/>
          </a:xfrm>
          <a:prstGeom prst="bentConnector3">
            <a:avLst>
              <a:gd name="adj1" fmla="val 100084"/>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25D1D50F-588B-48AE-BCD3-8867D0927A95}"/>
              </a:ext>
            </a:extLst>
          </p:cNvPr>
          <p:cNvSpPr/>
          <p:nvPr/>
        </p:nvSpPr>
        <p:spPr>
          <a:xfrm>
            <a:off x="2632453" y="5991139"/>
            <a:ext cx="1439762" cy="15700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Effectiveness (ME)</a:t>
            </a:r>
          </a:p>
        </p:txBody>
      </p:sp>
      <p:cxnSp>
        <p:nvCxnSpPr>
          <p:cNvPr id="143" name="Connector: Elbow 142">
            <a:extLst>
              <a:ext uri="{FF2B5EF4-FFF2-40B4-BE49-F238E27FC236}">
                <a16:creationId xmlns:a16="http://schemas.microsoft.com/office/drawing/2014/main" id="{4EC838D5-10B1-4821-AD0F-32A4F49C7265}"/>
              </a:ext>
            </a:extLst>
          </p:cNvPr>
          <p:cNvCxnSpPr>
            <a:cxnSpLocks/>
            <a:stCxn id="120" idx="3"/>
            <a:endCxn id="114" idx="2"/>
          </p:cNvCxnSpPr>
          <p:nvPr/>
        </p:nvCxnSpPr>
        <p:spPr>
          <a:xfrm flipV="1">
            <a:off x="4078986" y="3298425"/>
            <a:ext cx="7332319" cy="3225829"/>
          </a:xfrm>
          <a:prstGeom prst="bentConnector2">
            <a:avLst/>
          </a:prstGeom>
          <a:ln w="19050">
            <a:solidFill>
              <a:srgbClr val="7334A2"/>
            </a:solidFill>
            <a:tailEnd type="triangl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ED1867A3-762B-4BF1-AACB-A5AA125ECD1B}"/>
              </a:ext>
            </a:extLst>
          </p:cNvPr>
          <p:cNvSpPr/>
          <p:nvPr/>
        </p:nvSpPr>
        <p:spPr>
          <a:xfrm>
            <a:off x="2639224" y="6207988"/>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Deployment Scope</a:t>
            </a:r>
          </a:p>
        </p:txBody>
      </p:sp>
      <p:sp>
        <p:nvSpPr>
          <p:cNvPr id="120" name="Rectangle 119">
            <a:extLst>
              <a:ext uri="{FF2B5EF4-FFF2-40B4-BE49-F238E27FC236}">
                <a16:creationId xmlns:a16="http://schemas.microsoft.com/office/drawing/2014/main" id="{6E7A5F71-FDFA-4CD2-9975-E5850F03FC8A}"/>
              </a:ext>
            </a:extLst>
          </p:cNvPr>
          <p:cNvSpPr/>
          <p:nvPr/>
        </p:nvSpPr>
        <p:spPr>
          <a:xfrm>
            <a:off x="2639224" y="6437887"/>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Cost/Useful Life</a:t>
            </a:r>
          </a:p>
        </p:txBody>
      </p:sp>
      <p:sp>
        <p:nvSpPr>
          <p:cNvPr id="122" name="TextBox 121">
            <a:extLst>
              <a:ext uri="{FF2B5EF4-FFF2-40B4-BE49-F238E27FC236}">
                <a16:creationId xmlns:a16="http://schemas.microsoft.com/office/drawing/2014/main" id="{228F64C9-BB79-4BC9-824B-06D4C9C5E698}"/>
              </a:ext>
            </a:extLst>
          </p:cNvPr>
          <p:cNvSpPr txBox="1"/>
          <p:nvPr/>
        </p:nvSpPr>
        <p:spPr>
          <a:xfrm>
            <a:off x="2630337" y="5752753"/>
            <a:ext cx="1486077" cy="246221"/>
          </a:xfrm>
          <a:prstGeom prst="rect">
            <a:avLst/>
          </a:prstGeom>
          <a:noFill/>
        </p:spPr>
        <p:txBody>
          <a:bodyPr wrap="square" rtlCol="0">
            <a:spAutoFit/>
          </a:bodyPr>
          <a:lstStyle/>
          <a:p>
            <a:r>
              <a:rPr lang="en-US" sz="1000" b="1" dirty="0"/>
              <a:t>Mitigation Parameters</a:t>
            </a:r>
          </a:p>
        </p:txBody>
      </p:sp>
      <p:cxnSp>
        <p:nvCxnSpPr>
          <p:cNvPr id="170" name="Straight Arrow Connector 169">
            <a:extLst>
              <a:ext uri="{FF2B5EF4-FFF2-40B4-BE49-F238E27FC236}">
                <a16:creationId xmlns:a16="http://schemas.microsoft.com/office/drawing/2014/main" id="{7F59ED38-C1FD-411C-AEE8-1429AE93EE30}"/>
              </a:ext>
            </a:extLst>
          </p:cNvPr>
          <p:cNvCxnSpPr>
            <a:cxnSpLocks/>
            <a:stCxn id="27" idx="3"/>
            <a:endCxn id="171" idx="1"/>
          </p:cNvCxnSpPr>
          <p:nvPr/>
        </p:nvCxnSpPr>
        <p:spPr>
          <a:xfrm flipV="1">
            <a:off x="9447174" y="3098625"/>
            <a:ext cx="266323"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1" name="Rectangle 170">
            <a:extLst>
              <a:ext uri="{FF2B5EF4-FFF2-40B4-BE49-F238E27FC236}">
                <a16:creationId xmlns:a16="http://schemas.microsoft.com/office/drawing/2014/main" id="{B6C8C449-D9D9-4E8F-AB49-F5B9E75DE944}"/>
              </a:ext>
            </a:extLst>
          </p:cNvPr>
          <p:cNvSpPr/>
          <p:nvPr/>
        </p:nvSpPr>
        <p:spPr>
          <a:xfrm>
            <a:off x="9713497" y="2902599"/>
            <a:ext cx="1010021"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Risk Reduction by Asset</a:t>
            </a:r>
          </a:p>
        </p:txBody>
      </p:sp>
      <p:cxnSp>
        <p:nvCxnSpPr>
          <p:cNvPr id="172" name="Straight Arrow Connector 171">
            <a:extLst>
              <a:ext uri="{FF2B5EF4-FFF2-40B4-BE49-F238E27FC236}">
                <a16:creationId xmlns:a16="http://schemas.microsoft.com/office/drawing/2014/main" id="{139C61C7-2005-49F4-A51F-5C4829F3C820}"/>
              </a:ext>
            </a:extLst>
          </p:cNvPr>
          <p:cNvCxnSpPr>
            <a:cxnSpLocks/>
            <a:endCxn id="114" idx="1"/>
          </p:cNvCxnSpPr>
          <p:nvPr/>
        </p:nvCxnSpPr>
        <p:spPr>
          <a:xfrm>
            <a:off x="10738159" y="3098624"/>
            <a:ext cx="221074" cy="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Rectangle 176">
            <a:extLst>
              <a:ext uri="{FF2B5EF4-FFF2-40B4-BE49-F238E27FC236}">
                <a16:creationId xmlns:a16="http://schemas.microsoft.com/office/drawing/2014/main" id="{29C0060D-AE76-45CA-B622-DCE266259AF9}"/>
              </a:ext>
            </a:extLst>
          </p:cNvPr>
          <p:cNvSpPr/>
          <p:nvPr/>
        </p:nvSpPr>
        <p:spPr>
          <a:xfrm>
            <a:off x="613905" y="408127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78" name="Rectangle 177">
            <a:extLst>
              <a:ext uri="{FF2B5EF4-FFF2-40B4-BE49-F238E27FC236}">
                <a16:creationId xmlns:a16="http://schemas.microsoft.com/office/drawing/2014/main" id="{01F79F51-8F87-4EC9-87C6-4DE1939173A5}"/>
              </a:ext>
            </a:extLst>
          </p:cNvPr>
          <p:cNvSpPr/>
          <p:nvPr/>
        </p:nvSpPr>
        <p:spPr>
          <a:xfrm>
            <a:off x="613905" y="4325691"/>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Fuels, Topography</a:t>
            </a:r>
          </a:p>
        </p:txBody>
      </p:sp>
      <p:sp>
        <p:nvSpPr>
          <p:cNvPr id="179" name="Rectangle 178">
            <a:extLst>
              <a:ext uri="{FF2B5EF4-FFF2-40B4-BE49-F238E27FC236}">
                <a16:creationId xmlns:a16="http://schemas.microsoft.com/office/drawing/2014/main" id="{E598C9BE-ACCA-4FA7-BAB5-FE9A34726898}"/>
              </a:ext>
            </a:extLst>
          </p:cNvPr>
          <p:cNvSpPr/>
          <p:nvPr/>
        </p:nvSpPr>
        <p:spPr>
          <a:xfrm>
            <a:off x="617712" y="4578973"/>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Population, Buildings</a:t>
            </a:r>
          </a:p>
        </p:txBody>
      </p:sp>
      <p:sp>
        <p:nvSpPr>
          <p:cNvPr id="180" name="Rectangle 179">
            <a:extLst>
              <a:ext uri="{FF2B5EF4-FFF2-40B4-BE49-F238E27FC236}">
                <a16:creationId xmlns:a16="http://schemas.microsoft.com/office/drawing/2014/main" id="{10C2128B-905A-40A7-B828-7C51B7B10B0D}"/>
              </a:ext>
            </a:extLst>
          </p:cNvPr>
          <p:cNvSpPr/>
          <p:nvPr/>
        </p:nvSpPr>
        <p:spPr>
          <a:xfrm>
            <a:off x="711284" y="3344424"/>
            <a:ext cx="1275520" cy="1800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 Information</a:t>
            </a:r>
          </a:p>
        </p:txBody>
      </p:sp>
      <p:sp>
        <p:nvSpPr>
          <p:cNvPr id="181" name="Rectangle 180">
            <a:extLst>
              <a:ext uri="{FF2B5EF4-FFF2-40B4-BE49-F238E27FC236}">
                <a16:creationId xmlns:a16="http://schemas.microsoft.com/office/drawing/2014/main" id="{C305B0B6-C86E-49AF-B9B4-D4EFE5D2C82A}"/>
              </a:ext>
            </a:extLst>
          </p:cNvPr>
          <p:cNvSpPr/>
          <p:nvPr/>
        </p:nvSpPr>
        <p:spPr>
          <a:xfrm>
            <a:off x="2539714" y="441141"/>
            <a:ext cx="1411701" cy="180868"/>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82" name="Rectangle 181">
            <a:extLst>
              <a:ext uri="{FF2B5EF4-FFF2-40B4-BE49-F238E27FC236}">
                <a16:creationId xmlns:a16="http://schemas.microsoft.com/office/drawing/2014/main" id="{294CA327-0006-41BC-877A-EF49BD64F562}"/>
              </a:ext>
            </a:extLst>
          </p:cNvPr>
          <p:cNvSpPr/>
          <p:nvPr/>
        </p:nvSpPr>
        <p:spPr>
          <a:xfrm>
            <a:off x="2539714" y="666303"/>
            <a:ext cx="1411701" cy="17534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Data</a:t>
            </a:r>
          </a:p>
        </p:txBody>
      </p:sp>
      <p:sp>
        <p:nvSpPr>
          <p:cNvPr id="183" name="Rectangle 182">
            <a:extLst>
              <a:ext uri="{FF2B5EF4-FFF2-40B4-BE49-F238E27FC236}">
                <a16:creationId xmlns:a16="http://schemas.microsoft.com/office/drawing/2014/main" id="{E383BEA4-3B34-4420-835E-94AEF2FE73F9}"/>
              </a:ext>
            </a:extLst>
          </p:cNvPr>
          <p:cNvSpPr/>
          <p:nvPr/>
        </p:nvSpPr>
        <p:spPr>
          <a:xfrm>
            <a:off x="2543302" y="892624"/>
            <a:ext cx="1411701" cy="19706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Thresholds per location</a:t>
            </a:r>
          </a:p>
        </p:txBody>
      </p:sp>
      <p:sp>
        <p:nvSpPr>
          <p:cNvPr id="184" name="Rectangle 183">
            <a:extLst>
              <a:ext uri="{FF2B5EF4-FFF2-40B4-BE49-F238E27FC236}">
                <a16:creationId xmlns:a16="http://schemas.microsoft.com/office/drawing/2014/main" id="{E8E4C436-ACF6-47EE-A8E0-58E22728DFD5}"/>
              </a:ext>
            </a:extLst>
          </p:cNvPr>
          <p:cNvSpPr/>
          <p:nvPr/>
        </p:nvSpPr>
        <p:spPr>
          <a:xfrm>
            <a:off x="2543302" y="1135859"/>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Wind Speed &amp; Gust Thresholds per location</a:t>
            </a:r>
          </a:p>
          <a:p>
            <a:pPr algn="ctr"/>
            <a:endParaRPr lang="en-US" sz="800" dirty="0">
              <a:solidFill>
                <a:sysClr val="windowText" lastClr="000000"/>
              </a:solidFill>
            </a:endParaRPr>
          </a:p>
        </p:txBody>
      </p:sp>
      <p:sp>
        <p:nvSpPr>
          <p:cNvPr id="185" name="Rectangle 184">
            <a:extLst>
              <a:ext uri="{FF2B5EF4-FFF2-40B4-BE49-F238E27FC236}">
                <a16:creationId xmlns:a16="http://schemas.microsoft.com/office/drawing/2014/main" id="{8A2EBC2C-EC17-46E7-BD30-09069579CE77}"/>
              </a:ext>
            </a:extLst>
          </p:cNvPr>
          <p:cNvSpPr/>
          <p:nvPr/>
        </p:nvSpPr>
        <p:spPr>
          <a:xfrm>
            <a:off x="624508" y="1507254"/>
            <a:ext cx="1461794" cy="343689"/>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Proxy to calculate financial impact of a PSPS event</a:t>
            </a:r>
          </a:p>
        </p:txBody>
      </p:sp>
      <p:sp>
        <p:nvSpPr>
          <p:cNvPr id="186" name="Rectangle 185">
            <a:extLst>
              <a:ext uri="{FF2B5EF4-FFF2-40B4-BE49-F238E27FC236}">
                <a16:creationId xmlns:a16="http://schemas.microsoft.com/office/drawing/2014/main" id="{B26A2ECE-F2F9-4A96-9406-B0981A7FD581}"/>
              </a:ext>
            </a:extLst>
          </p:cNvPr>
          <p:cNvSpPr/>
          <p:nvPr/>
        </p:nvSpPr>
        <p:spPr>
          <a:xfrm>
            <a:off x="624508" y="1921377"/>
            <a:ext cx="1461794" cy="147735"/>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duration</a:t>
            </a:r>
          </a:p>
        </p:txBody>
      </p:sp>
      <p:sp>
        <p:nvSpPr>
          <p:cNvPr id="187" name="Rectangle 186">
            <a:extLst>
              <a:ext uri="{FF2B5EF4-FFF2-40B4-BE49-F238E27FC236}">
                <a16:creationId xmlns:a16="http://schemas.microsoft.com/office/drawing/2014/main" id="{7E2F3CCC-A2D3-4D31-8ADC-FAB5EA2A91F7}"/>
              </a:ext>
            </a:extLst>
          </p:cNvPr>
          <p:cNvSpPr/>
          <p:nvPr/>
        </p:nvSpPr>
        <p:spPr>
          <a:xfrm>
            <a:off x="614383" y="2120732"/>
            <a:ext cx="1461794" cy="29113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Proxy to calculate safety impact of a PSPS event</a:t>
            </a:r>
          </a:p>
        </p:txBody>
      </p:sp>
      <p:sp>
        <p:nvSpPr>
          <p:cNvPr id="188" name="Rectangle 187">
            <a:extLst>
              <a:ext uri="{FF2B5EF4-FFF2-40B4-BE49-F238E27FC236}">
                <a16:creationId xmlns:a16="http://schemas.microsoft.com/office/drawing/2014/main" id="{6F058F2E-8AD2-475F-8BF6-950314378733}"/>
              </a:ext>
            </a:extLst>
          </p:cNvPr>
          <p:cNvSpPr/>
          <p:nvPr/>
        </p:nvSpPr>
        <p:spPr>
          <a:xfrm>
            <a:off x="623240" y="2468878"/>
            <a:ext cx="1461794" cy="160055"/>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a:solidFill>
                  <a:schemeClr val="tx1"/>
                </a:solidFill>
              </a:rPr>
              <a:t>AFN/NRCI ratios </a:t>
            </a:r>
            <a:endParaRPr lang="en-US" sz="800">
              <a:solidFill>
                <a:schemeClr val="tx1"/>
              </a:solidFill>
              <a:cs typeface="Calibri"/>
            </a:endParaRPr>
          </a:p>
        </p:txBody>
      </p:sp>
      <p:sp>
        <p:nvSpPr>
          <p:cNvPr id="189" name="Rectangle 188">
            <a:extLst>
              <a:ext uri="{FF2B5EF4-FFF2-40B4-BE49-F238E27FC236}">
                <a16:creationId xmlns:a16="http://schemas.microsoft.com/office/drawing/2014/main" id="{E0E84212-1338-470A-9212-11A47405BB77}"/>
              </a:ext>
            </a:extLst>
          </p:cNvPr>
          <p:cNvSpPr/>
          <p:nvPr/>
        </p:nvSpPr>
        <p:spPr>
          <a:xfrm>
            <a:off x="624508" y="2685785"/>
            <a:ext cx="1461794" cy="14923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Customer count</a:t>
            </a:r>
            <a:endParaRPr lang="en-US" sz="800" dirty="0">
              <a:solidFill>
                <a:schemeClr val="tx1"/>
              </a:solidFill>
              <a:cs typeface="Calibri"/>
            </a:endParaRPr>
          </a:p>
        </p:txBody>
      </p:sp>
      <p:sp>
        <p:nvSpPr>
          <p:cNvPr id="193" name="Rectangle 192">
            <a:extLst>
              <a:ext uri="{FF2B5EF4-FFF2-40B4-BE49-F238E27FC236}">
                <a16:creationId xmlns:a16="http://schemas.microsoft.com/office/drawing/2014/main" id="{7C7F2B1F-BF3D-43F4-94E3-7C73966B7616}"/>
              </a:ext>
            </a:extLst>
          </p:cNvPr>
          <p:cNvSpPr/>
          <p:nvPr/>
        </p:nvSpPr>
        <p:spPr>
          <a:xfrm>
            <a:off x="589629" y="5216364"/>
            <a:ext cx="1457462" cy="143473"/>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Location Data</a:t>
            </a:r>
          </a:p>
        </p:txBody>
      </p:sp>
      <p:sp>
        <p:nvSpPr>
          <p:cNvPr id="194" name="Rectangle 193">
            <a:extLst>
              <a:ext uri="{FF2B5EF4-FFF2-40B4-BE49-F238E27FC236}">
                <a16:creationId xmlns:a16="http://schemas.microsoft.com/office/drawing/2014/main" id="{C566F16F-B494-4520-B8F1-C2C8B4DB84C2}"/>
              </a:ext>
            </a:extLst>
          </p:cNvPr>
          <p:cNvSpPr/>
          <p:nvPr/>
        </p:nvSpPr>
        <p:spPr>
          <a:xfrm>
            <a:off x="589629" y="5436826"/>
            <a:ext cx="1457462" cy="153239"/>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a:t>
            </a:r>
          </a:p>
        </p:txBody>
      </p:sp>
      <p:sp>
        <p:nvSpPr>
          <p:cNvPr id="195" name="Rectangle 194">
            <a:extLst>
              <a:ext uri="{FF2B5EF4-FFF2-40B4-BE49-F238E27FC236}">
                <a16:creationId xmlns:a16="http://schemas.microsoft.com/office/drawing/2014/main" id="{F08B4A69-3DBD-491F-953B-C3CFF5D976A7}"/>
              </a:ext>
            </a:extLst>
          </p:cNvPr>
          <p:cNvSpPr/>
          <p:nvPr/>
        </p:nvSpPr>
        <p:spPr>
          <a:xfrm>
            <a:off x="586881" y="5667054"/>
            <a:ext cx="1457462" cy="149062"/>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Local Topography</a:t>
            </a:r>
          </a:p>
        </p:txBody>
      </p:sp>
      <p:sp>
        <p:nvSpPr>
          <p:cNvPr id="199" name="Rectangle 198">
            <a:extLst>
              <a:ext uri="{FF2B5EF4-FFF2-40B4-BE49-F238E27FC236}">
                <a16:creationId xmlns:a16="http://schemas.microsoft.com/office/drawing/2014/main" id="{083F1B59-6EE3-4C7E-A4F6-CDEFB5D32A16}"/>
              </a:ext>
            </a:extLst>
          </p:cNvPr>
          <p:cNvSpPr/>
          <p:nvPr/>
        </p:nvSpPr>
        <p:spPr>
          <a:xfrm>
            <a:off x="593436" y="5894116"/>
            <a:ext cx="1457462" cy="155785"/>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Vegetation/Tree Data</a:t>
            </a:r>
          </a:p>
        </p:txBody>
      </p:sp>
      <p:sp>
        <p:nvSpPr>
          <p:cNvPr id="212" name="TextBox 211">
            <a:extLst>
              <a:ext uri="{FF2B5EF4-FFF2-40B4-BE49-F238E27FC236}">
                <a16:creationId xmlns:a16="http://schemas.microsoft.com/office/drawing/2014/main" id="{86513489-6DA1-44B6-B9A7-5DC8CB1C102E}"/>
              </a:ext>
            </a:extLst>
          </p:cNvPr>
          <p:cNvSpPr txBox="1"/>
          <p:nvPr/>
        </p:nvSpPr>
        <p:spPr>
          <a:xfrm>
            <a:off x="4460683" y="144087"/>
            <a:ext cx="1032175" cy="461665"/>
          </a:xfrm>
          <a:prstGeom prst="rect">
            <a:avLst/>
          </a:prstGeom>
          <a:noFill/>
        </p:spPr>
        <p:txBody>
          <a:bodyPr wrap="square" rtlCol="0">
            <a:spAutoFit/>
          </a:bodyPr>
          <a:lstStyle/>
          <a:p>
            <a:pPr algn="ctr"/>
            <a:r>
              <a:rPr lang="en-US" sz="1200" b="1" dirty="0"/>
              <a:t>Fundamental Components</a:t>
            </a:r>
          </a:p>
        </p:txBody>
      </p:sp>
      <p:sp>
        <p:nvSpPr>
          <p:cNvPr id="266" name="Rectangle 265">
            <a:extLst>
              <a:ext uri="{FF2B5EF4-FFF2-40B4-BE49-F238E27FC236}">
                <a16:creationId xmlns:a16="http://schemas.microsoft.com/office/drawing/2014/main" id="{378E3675-0AF5-44E3-82F2-00AF4833C8C9}"/>
              </a:ext>
            </a:extLst>
          </p:cNvPr>
          <p:cNvSpPr/>
          <p:nvPr/>
        </p:nvSpPr>
        <p:spPr>
          <a:xfrm>
            <a:off x="602464" y="6419246"/>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Ignition Information </a:t>
            </a:r>
          </a:p>
        </p:txBody>
      </p:sp>
      <p:sp>
        <p:nvSpPr>
          <p:cNvPr id="267" name="Rectangle 266">
            <a:extLst>
              <a:ext uri="{FF2B5EF4-FFF2-40B4-BE49-F238E27FC236}">
                <a16:creationId xmlns:a16="http://schemas.microsoft.com/office/drawing/2014/main" id="{D931906F-D63E-47CB-84B9-676CC37CF648}"/>
              </a:ext>
            </a:extLst>
          </p:cNvPr>
          <p:cNvSpPr/>
          <p:nvPr/>
        </p:nvSpPr>
        <p:spPr>
          <a:xfrm>
            <a:off x="602464" y="6158290"/>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Information</a:t>
            </a:r>
          </a:p>
        </p:txBody>
      </p:sp>
      <p:sp>
        <p:nvSpPr>
          <p:cNvPr id="268" name="Rectangle 267">
            <a:extLst>
              <a:ext uri="{FF2B5EF4-FFF2-40B4-BE49-F238E27FC236}">
                <a16:creationId xmlns:a16="http://schemas.microsoft.com/office/drawing/2014/main" id="{6EDF8ED5-59F4-404E-BE67-93983DB549B5}"/>
              </a:ext>
            </a:extLst>
          </p:cNvPr>
          <p:cNvSpPr/>
          <p:nvPr/>
        </p:nvSpPr>
        <p:spPr>
          <a:xfrm>
            <a:off x="4506441" y="4481849"/>
            <a:ext cx="994778" cy="491659"/>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Equipment Ignition</a:t>
            </a:r>
          </a:p>
          <a:p>
            <a:pPr algn="ctr"/>
            <a:r>
              <a:rPr lang="en-US" sz="1000" b="1" dirty="0">
                <a:solidFill>
                  <a:sysClr val="windowText" lastClr="000000"/>
                </a:solidFill>
              </a:rPr>
              <a:t>Likelihood</a:t>
            </a:r>
          </a:p>
        </p:txBody>
      </p:sp>
      <p:sp>
        <p:nvSpPr>
          <p:cNvPr id="269" name="Rectangle 268">
            <a:extLst>
              <a:ext uri="{FF2B5EF4-FFF2-40B4-BE49-F238E27FC236}">
                <a16:creationId xmlns:a16="http://schemas.microsoft.com/office/drawing/2014/main" id="{29BF6716-7105-4DA9-A7E2-5B0F0A2B57F3}"/>
              </a:ext>
            </a:extLst>
          </p:cNvPr>
          <p:cNvSpPr/>
          <p:nvPr/>
        </p:nvSpPr>
        <p:spPr>
          <a:xfrm>
            <a:off x="4506441" y="5055796"/>
            <a:ext cx="987290"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CFO – Veg.</a:t>
            </a:r>
          </a:p>
          <a:p>
            <a:pPr algn="ctr"/>
            <a:r>
              <a:rPr lang="en-US" sz="1000" b="1" dirty="0">
                <a:solidFill>
                  <a:sysClr val="windowText" lastClr="000000"/>
                </a:solidFill>
              </a:rPr>
              <a:t>Likelihood</a:t>
            </a:r>
          </a:p>
        </p:txBody>
      </p:sp>
      <p:sp>
        <p:nvSpPr>
          <p:cNvPr id="274" name="Rectangle 273">
            <a:extLst>
              <a:ext uri="{FF2B5EF4-FFF2-40B4-BE49-F238E27FC236}">
                <a16:creationId xmlns:a16="http://schemas.microsoft.com/office/drawing/2014/main" id="{42F73963-1D2A-440C-BA99-A74FE0769F16}"/>
              </a:ext>
            </a:extLst>
          </p:cNvPr>
          <p:cNvSpPr/>
          <p:nvPr/>
        </p:nvSpPr>
        <p:spPr>
          <a:xfrm>
            <a:off x="4497705" y="5537719"/>
            <a:ext cx="1004762"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CFO</a:t>
            </a:r>
          </a:p>
          <a:p>
            <a:pPr algn="ctr"/>
            <a:r>
              <a:rPr lang="en-US" sz="1000" b="1" dirty="0">
                <a:solidFill>
                  <a:sysClr val="windowText" lastClr="000000"/>
                </a:solidFill>
              </a:rPr>
              <a:t>Likelihood</a:t>
            </a:r>
          </a:p>
        </p:txBody>
      </p:sp>
      <p:sp>
        <p:nvSpPr>
          <p:cNvPr id="113" name="TextBox 112">
            <a:extLst>
              <a:ext uri="{FF2B5EF4-FFF2-40B4-BE49-F238E27FC236}">
                <a16:creationId xmlns:a16="http://schemas.microsoft.com/office/drawing/2014/main" id="{0F7A697C-AE0D-43AB-B89D-F2ED3E6C8D1D}"/>
              </a:ext>
            </a:extLst>
          </p:cNvPr>
          <p:cNvSpPr txBox="1"/>
          <p:nvPr/>
        </p:nvSpPr>
        <p:spPr>
          <a:xfrm>
            <a:off x="2595725" y="194925"/>
            <a:ext cx="1457114" cy="246221"/>
          </a:xfrm>
          <a:prstGeom prst="rect">
            <a:avLst/>
          </a:prstGeom>
          <a:noFill/>
        </p:spPr>
        <p:txBody>
          <a:bodyPr wrap="square" rtlCol="0">
            <a:spAutoFit/>
          </a:bodyPr>
          <a:lstStyle/>
          <a:p>
            <a:r>
              <a:rPr lang="en-US" sz="1000" b="1" dirty="0"/>
              <a:t>PSPS Information </a:t>
            </a:r>
          </a:p>
        </p:txBody>
      </p:sp>
      <p:cxnSp>
        <p:nvCxnSpPr>
          <p:cNvPr id="251" name="Connector: Elbow 250">
            <a:extLst>
              <a:ext uri="{FF2B5EF4-FFF2-40B4-BE49-F238E27FC236}">
                <a16:creationId xmlns:a16="http://schemas.microsoft.com/office/drawing/2014/main" id="{A46B2F0B-58FF-433D-901A-51824C943A07}"/>
              </a:ext>
            </a:extLst>
          </p:cNvPr>
          <p:cNvCxnSpPr>
            <a:cxnSpLocks/>
            <a:stCxn id="243" idx="3"/>
            <a:endCxn id="31" idx="1"/>
          </p:cNvCxnSpPr>
          <p:nvPr/>
        </p:nvCxnSpPr>
        <p:spPr>
          <a:xfrm flipV="1">
            <a:off x="4039847" y="863799"/>
            <a:ext cx="1941855" cy="335"/>
          </a:xfrm>
          <a:prstGeom prst="bentConnector3">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D3E67F0E-07A0-4C2D-BF48-40B2FF1A1FE1}"/>
              </a:ext>
            </a:extLst>
          </p:cNvPr>
          <p:cNvSpPr txBox="1"/>
          <p:nvPr/>
        </p:nvSpPr>
        <p:spPr>
          <a:xfrm>
            <a:off x="692486" y="1270440"/>
            <a:ext cx="1372531" cy="246221"/>
          </a:xfrm>
          <a:prstGeom prst="rect">
            <a:avLst/>
          </a:prstGeom>
          <a:noFill/>
        </p:spPr>
        <p:txBody>
          <a:bodyPr wrap="square" rtlCol="0">
            <a:spAutoFit/>
          </a:bodyPr>
          <a:lstStyle/>
          <a:p>
            <a:r>
              <a:rPr lang="en-US" sz="1000" b="1" dirty="0"/>
              <a:t>PSPS Sim. Parameters</a:t>
            </a:r>
          </a:p>
        </p:txBody>
      </p:sp>
      <p:cxnSp>
        <p:nvCxnSpPr>
          <p:cNvPr id="74" name="Connector: Elbow 73">
            <a:extLst>
              <a:ext uri="{FF2B5EF4-FFF2-40B4-BE49-F238E27FC236}">
                <a16:creationId xmlns:a16="http://schemas.microsoft.com/office/drawing/2014/main" id="{B78EE079-3D64-4846-B84D-5F301597CF3F}"/>
              </a:ext>
            </a:extLst>
          </p:cNvPr>
          <p:cNvCxnSpPr>
            <a:cxnSpLocks/>
            <a:stCxn id="35" idx="3"/>
            <a:endCxn id="32" idx="1"/>
          </p:cNvCxnSpPr>
          <p:nvPr/>
        </p:nvCxnSpPr>
        <p:spPr>
          <a:xfrm flipV="1">
            <a:off x="2141443" y="1688505"/>
            <a:ext cx="3848136" cy="387786"/>
          </a:xfrm>
          <a:prstGeom prst="bentConnector3">
            <a:avLst>
              <a:gd name="adj1" fmla="val 50000"/>
            </a:avLst>
          </a:prstGeom>
          <a:ln w="19050">
            <a:solidFill>
              <a:srgbClr val="333F5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402BD832-F36A-4715-8848-5199B27BEE08}"/>
              </a:ext>
            </a:extLst>
          </p:cNvPr>
          <p:cNvSpPr/>
          <p:nvPr/>
        </p:nvSpPr>
        <p:spPr>
          <a:xfrm>
            <a:off x="2569427" y="3122627"/>
            <a:ext cx="1411731" cy="831787"/>
          </a:xfrm>
          <a:prstGeom prst="rect">
            <a:avLst/>
          </a:prstGeom>
          <a:solidFill>
            <a:schemeClr val="bg1"/>
          </a:solidFill>
          <a:ln w="19050">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Customer information at the circuit level (e.g., #  of residential customers, # of critical care customers, # of Low Income, # of government facilities, etc..)</a:t>
            </a:r>
          </a:p>
        </p:txBody>
      </p:sp>
      <p:sp>
        <p:nvSpPr>
          <p:cNvPr id="210" name="TextBox 209">
            <a:extLst>
              <a:ext uri="{FF2B5EF4-FFF2-40B4-BE49-F238E27FC236}">
                <a16:creationId xmlns:a16="http://schemas.microsoft.com/office/drawing/2014/main" id="{D0781A22-9295-4243-B822-9862AE38785B}"/>
              </a:ext>
            </a:extLst>
          </p:cNvPr>
          <p:cNvSpPr txBox="1"/>
          <p:nvPr/>
        </p:nvSpPr>
        <p:spPr>
          <a:xfrm>
            <a:off x="2532778" y="2845342"/>
            <a:ext cx="1542248" cy="246221"/>
          </a:xfrm>
          <a:prstGeom prst="rect">
            <a:avLst/>
          </a:prstGeom>
          <a:noFill/>
        </p:spPr>
        <p:txBody>
          <a:bodyPr wrap="square" rtlCol="0">
            <a:spAutoFit/>
          </a:bodyPr>
          <a:lstStyle/>
          <a:p>
            <a:r>
              <a:rPr lang="en-US" sz="1000" b="1" dirty="0"/>
              <a:t>Vulnerability Parameters</a:t>
            </a:r>
          </a:p>
        </p:txBody>
      </p:sp>
      <p:cxnSp>
        <p:nvCxnSpPr>
          <p:cNvPr id="64" name="Straight Arrow Connector 63">
            <a:extLst>
              <a:ext uri="{FF2B5EF4-FFF2-40B4-BE49-F238E27FC236}">
                <a16:creationId xmlns:a16="http://schemas.microsoft.com/office/drawing/2014/main" id="{90F3B2B0-F7A7-4C43-8228-BA2E61110D91}"/>
              </a:ext>
            </a:extLst>
          </p:cNvPr>
          <p:cNvCxnSpPr>
            <a:cxnSpLocks/>
            <a:stCxn id="32" idx="2"/>
            <a:endCxn id="30" idx="0"/>
          </p:cNvCxnSpPr>
          <p:nvPr/>
        </p:nvCxnSpPr>
        <p:spPr>
          <a:xfrm flipH="1">
            <a:off x="6441067" y="1884530"/>
            <a:ext cx="584" cy="1046621"/>
          </a:xfrm>
          <a:prstGeom prst="straightConnector1">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Connector: Elbow 221">
            <a:extLst>
              <a:ext uri="{FF2B5EF4-FFF2-40B4-BE49-F238E27FC236}">
                <a16:creationId xmlns:a16="http://schemas.microsoft.com/office/drawing/2014/main" id="{12987307-47A3-4DBF-BC78-80F22BB5935C}"/>
              </a:ext>
            </a:extLst>
          </p:cNvPr>
          <p:cNvCxnSpPr>
            <a:cxnSpLocks/>
            <a:endCxn id="33" idx="1"/>
          </p:cNvCxnSpPr>
          <p:nvPr/>
        </p:nvCxnSpPr>
        <p:spPr>
          <a:xfrm>
            <a:off x="5598063" y="5189867"/>
            <a:ext cx="398757" cy="256362"/>
          </a:xfrm>
          <a:prstGeom prst="bentConnector3">
            <a:avLst>
              <a:gd name="adj1" fmla="val 50000"/>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06" name="Connector: Elbow 305">
            <a:extLst>
              <a:ext uri="{FF2B5EF4-FFF2-40B4-BE49-F238E27FC236}">
                <a16:creationId xmlns:a16="http://schemas.microsoft.com/office/drawing/2014/main" id="{6B1B0B4B-A762-494F-9ADC-C5AD52ED3C11}"/>
              </a:ext>
            </a:extLst>
          </p:cNvPr>
          <p:cNvCxnSpPr>
            <a:cxnSpLocks/>
            <a:stCxn id="180" idx="3"/>
            <a:endCxn id="203" idx="1"/>
          </p:cNvCxnSpPr>
          <p:nvPr/>
        </p:nvCxnSpPr>
        <p:spPr>
          <a:xfrm>
            <a:off x="1986804" y="3434474"/>
            <a:ext cx="504842" cy="2392"/>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8" name="Connector: Elbow 307">
            <a:extLst>
              <a:ext uri="{FF2B5EF4-FFF2-40B4-BE49-F238E27FC236}">
                <a16:creationId xmlns:a16="http://schemas.microsoft.com/office/drawing/2014/main" id="{B2F17241-5E3D-487C-8A09-84B6B0135E33}"/>
              </a:ext>
            </a:extLst>
          </p:cNvPr>
          <p:cNvCxnSpPr>
            <a:cxnSpLocks/>
            <a:stCxn id="180" idx="0"/>
            <a:endCxn id="35" idx="2"/>
          </p:cNvCxnSpPr>
          <p:nvPr/>
        </p:nvCxnSpPr>
        <p:spPr>
          <a:xfrm rot="16200000" flipV="1">
            <a:off x="1125978" y="3121357"/>
            <a:ext cx="441825" cy="4309"/>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Connector: Elbow 311">
            <a:extLst>
              <a:ext uri="{FF2B5EF4-FFF2-40B4-BE49-F238E27FC236}">
                <a16:creationId xmlns:a16="http://schemas.microsoft.com/office/drawing/2014/main" id="{084E7CD8-BB77-4348-9DF7-37F2D35A686A}"/>
              </a:ext>
            </a:extLst>
          </p:cNvPr>
          <p:cNvCxnSpPr>
            <a:cxnSpLocks/>
            <a:stCxn id="180" idx="1"/>
          </p:cNvCxnSpPr>
          <p:nvPr/>
        </p:nvCxnSpPr>
        <p:spPr>
          <a:xfrm rot="10800000" flipH="1">
            <a:off x="711283" y="1124350"/>
            <a:ext cx="1723943" cy="2310124"/>
          </a:xfrm>
          <a:prstGeom prst="bentConnector4">
            <a:avLst>
              <a:gd name="adj1" fmla="val -22183"/>
              <a:gd name="adj2" fmla="val 10004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6" name="TextBox 315">
            <a:extLst>
              <a:ext uri="{FF2B5EF4-FFF2-40B4-BE49-F238E27FC236}">
                <a16:creationId xmlns:a16="http://schemas.microsoft.com/office/drawing/2014/main" id="{CB5FD09D-C59A-4EC0-8F00-D967BC0E09BE}"/>
              </a:ext>
            </a:extLst>
          </p:cNvPr>
          <p:cNvSpPr txBox="1"/>
          <p:nvPr/>
        </p:nvSpPr>
        <p:spPr>
          <a:xfrm>
            <a:off x="588874" y="3808924"/>
            <a:ext cx="1520267" cy="246221"/>
          </a:xfrm>
          <a:prstGeom prst="rect">
            <a:avLst/>
          </a:prstGeom>
          <a:noFill/>
          <a:ln>
            <a:noFill/>
          </a:ln>
        </p:spPr>
        <p:txBody>
          <a:bodyPr wrap="square" rtlCol="0">
            <a:spAutoFit/>
          </a:bodyPr>
          <a:lstStyle/>
          <a:p>
            <a:r>
              <a:rPr lang="en-US" sz="1000" b="1" dirty="0"/>
              <a:t>Wildfire Sim. Parameters</a:t>
            </a:r>
          </a:p>
        </p:txBody>
      </p:sp>
      <p:cxnSp>
        <p:nvCxnSpPr>
          <p:cNvPr id="324" name="Connector: Elbow 323">
            <a:extLst>
              <a:ext uri="{FF2B5EF4-FFF2-40B4-BE49-F238E27FC236}">
                <a16:creationId xmlns:a16="http://schemas.microsoft.com/office/drawing/2014/main" id="{81F6487F-D8F8-4E95-A7C5-A68ADC715C86}"/>
              </a:ext>
            </a:extLst>
          </p:cNvPr>
          <p:cNvCxnSpPr>
            <a:cxnSpLocks/>
            <a:stCxn id="315" idx="3"/>
            <a:endCxn id="34" idx="1"/>
          </p:cNvCxnSpPr>
          <p:nvPr/>
        </p:nvCxnSpPr>
        <p:spPr>
          <a:xfrm flipV="1">
            <a:off x="2142063" y="4318800"/>
            <a:ext cx="3843978" cy="3191"/>
          </a:xfrm>
          <a:prstGeom prst="bentConnector3">
            <a:avLst>
              <a:gd name="adj1" fmla="val 50000"/>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7" name="Connector: Elbow 326">
            <a:extLst>
              <a:ext uri="{FF2B5EF4-FFF2-40B4-BE49-F238E27FC236}">
                <a16:creationId xmlns:a16="http://schemas.microsoft.com/office/drawing/2014/main" id="{8C16C412-7C0B-4116-B4E0-407897BD0781}"/>
              </a:ext>
            </a:extLst>
          </p:cNvPr>
          <p:cNvCxnSpPr>
            <a:cxnSpLocks/>
            <a:stCxn id="180" idx="2"/>
            <a:endCxn id="316" idx="0"/>
          </p:cNvCxnSpPr>
          <p:nvPr/>
        </p:nvCxnSpPr>
        <p:spPr>
          <a:xfrm rot="5400000">
            <a:off x="1206826" y="3666705"/>
            <a:ext cx="284401" cy="3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6" name="Connector: Elbow 335">
            <a:extLst>
              <a:ext uri="{FF2B5EF4-FFF2-40B4-BE49-F238E27FC236}">
                <a16:creationId xmlns:a16="http://schemas.microsoft.com/office/drawing/2014/main" id="{CBC62E9C-4F6C-478E-858E-735CAA71BFC2}"/>
              </a:ext>
            </a:extLst>
          </p:cNvPr>
          <p:cNvCxnSpPr>
            <a:cxnSpLocks/>
            <a:stCxn id="180" idx="1"/>
            <a:endCxn id="337" idx="1"/>
          </p:cNvCxnSpPr>
          <p:nvPr/>
        </p:nvCxnSpPr>
        <p:spPr>
          <a:xfrm rot="10800000" flipV="1">
            <a:off x="535196" y="3434473"/>
            <a:ext cx="176089" cy="2386489"/>
          </a:xfrm>
          <a:prstGeom prst="bentConnector3">
            <a:avLst>
              <a:gd name="adj1" fmla="val 214974"/>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9" name="TextBox 338">
            <a:extLst>
              <a:ext uri="{FF2B5EF4-FFF2-40B4-BE49-F238E27FC236}">
                <a16:creationId xmlns:a16="http://schemas.microsoft.com/office/drawing/2014/main" id="{7E1DD7A6-7C6D-4697-B7E7-C5270AADA4DE}"/>
              </a:ext>
            </a:extLst>
          </p:cNvPr>
          <p:cNvSpPr txBox="1"/>
          <p:nvPr/>
        </p:nvSpPr>
        <p:spPr>
          <a:xfrm>
            <a:off x="613905" y="4981452"/>
            <a:ext cx="1472397" cy="246221"/>
          </a:xfrm>
          <a:prstGeom prst="rect">
            <a:avLst/>
          </a:prstGeom>
          <a:noFill/>
        </p:spPr>
        <p:txBody>
          <a:bodyPr wrap="square" rtlCol="0">
            <a:spAutoFit/>
          </a:bodyPr>
          <a:lstStyle/>
          <a:p>
            <a:r>
              <a:rPr lang="en-US" sz="1000" b="1" dirty="0"/>
              <a:t>Outage/Ign. Parameters</a:t>
            </a:r>
          </a:p>
        </p:txBody>
      </p:sp>
      <p:cxnSp>
        <p:nvCxnSpPr>
          <p:cNvPr id="350" name="Connector: Elbow 349">
            <a:extLst>
              <a:ext uri="{FF2B5EF4-FFF2-40B4-BE49-F238E27FC236}">
                <a16:creationId xmlns:a16="http://schemas.microsoft.com/office/drawing/2014/main" id="{BB879E13-AEB3-44AC-A206-AE0218A65DB7}"/>
              </a:ext>
            </a:extLst>
          </p:cNvPr>
          <p:cNvCxnSpPr>
            <a:cxnSpLocks/>
            <a:stCxn id="337" idx="3"/>
          </p:cNvCxnSpPr>
          <p:nvPr/>
        </p:nvCxnSpPr>
        <p:spPr>
          <a:xfrm flipV="1">
            <a:off x="2128612" y="4830558"/>
            <a:ext cx="2266424" cy="990405"/>
          </a:xfrm>
          <a:prstGeom prst="bentConnector3">
            <a:avLst>
              <a:gd name="adj1" fmla="val 6188"/>
            </a:avLst>
          </a:prstGeom>
          <a:ln w="19050">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380" name="Rectangle 379">
            <a:extLst>
              <a:ext uri="{FF2B5EF4-FFF2-40B4-BE49-F238E27FC236}">
                <a16:creationId xmlns:a16="http://schemas.microsoft.com/office/drawing/2014/main" id="{D084E393-3613-47F7-869A-B82E08134AE4}"/>
              </a:ext>
            </a:extLst>
          </p:cNvPr>
          <p:cNvSpPr/>
          <p:nvPr/>
        </p:nvSpPr>
        <p:spPr>
          <a:xfrm>
            <a:off x="2659645" y="5128555"/>
            <a:ext cx="1386537" cy="140813"/>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Field Data/ SME Judgement</a:t>
            </a:r>
            <a:endParaRPr lang="en-US" sz="800" dirty="0">
              <a:solidFill>
                <a:schemeClr val="tx1"/>
              </a:solidFill>
              <a:cs typeface="Calibri"/>
            </a:endParaRPr>
          </a:p>
        </p:txBody>
      </p:sp>
      <p:sp>
        <p:nvSpPr>
          <p:cNvPr id="386" name="Rectangle 385">
            <a:extLst>
              <a:ext uri="{FF2B5EF4-FFF2-40B4-BE49-F238E27FC236}">
                <a16:creationId xmlns:a16="http://schemas.microsoft.com/office/drawing/2014/main" id="{18B32E3D-336B-45A7-BABC-C4ECFC037935}"/>
              </a:ext>
            </a:extLst>
          </p:cNvPr>
          <p:cNvSpPr/>
          <p:nvPr/>
        </p:nvSpPr>
        <p:spPr>
          <a:xfrm>
            <a:off x="2658605" y="5315274"/>
            <a:ext cx="1386537" cy="14681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Lab. Testing</a:t>
            </a:r>
            <a:endParaRPr lang="en-US" sz="800" dirty="0">
              <a:solidFill>
                <a:schemeClr val="tx1"/>
              </a:solidFill>
              <a:cs typeface="Calibri"/>
            </a:endParaRPr>
          </a:p>
        </p:txBody>
      </p:sp>
      <p:sp>
        <p:nvSpPr>
          <p:cNvPr id="387" name="Rectangle 386">
            <a:extLst>
              <a:ext uri="{FF2B5EF4-FFF2-40B4-BE49-F238E27FC236}">
                <a16:creationId xmlns:a16="http://schemas.microsoft.com/office/drawing/2014/main" id="{564B2511-A454-4D65-A770-A077B3ECF521}"/>
              </a:ext>
            </a:extLst>
          </p:cNvPr>
          <p:cNvSpPr/>
          <p:nvPr/>
        </p:nvSpPr>
        <p:spPr>
          <a:xfrm>
            <a:off x="2649676" y="5497553"/>
            <a:ext cx="1386537" cy="13216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Academic Studies</a:t>
            </a:r>
            <a:endParaRPr lang="en-US" sz="800" dirty="0">
              <a:solidFill>
                <a:schemeClr val="tx1"/>
              </a:solidFill>
              <a:cs typeface="Calibri"/>
            </a:endParaRPr>
          </a:p>
        </p:txBody>
      </p:sp>
      <p:sp>
        <p:nvSpPr>
          <p:cNvPr id="391" name="TextBox 390">
            <a:extLst>
              <a:ext uri="{FF2B5EF4-FFF2-40B4-BE49-F238E27FC236}">
                <a16:creationId xmlns:a16="http://schemas.microsoft.com/office/drawing/2014/main" id="{00A9E7AE-EF16-477A-8829-72C301269BF6}"/>
              </a:ext>
            </a:extLst>
          </p:cNvPr>
          <p:cNvSpPr txBox="1"/>
          <p:nvPr/>
        </p:nvSpPr>
        <p:spPr>
          <a:xfrm>
            <a:off x="2612902" y="4911660"/>
            <a:ext cx="1526884" cy="246221"/>
          </a:xfrm>
          <a:prstGeom prst="rect">
            <a:avLst/>
          </a:prstGeom>
          <a:noFill/>
        </p:spPr>
        <p:txBody>
          <a:bodyPr wrap="square" rtlCol="0">
            <a:spAutoFit/>
          </a:bodyPr>
          <a:lstStyle/>
          <a:p>
            <a:pPr algn="ctr"/>
            <a:r>
              <a:rPr lang="en-US" sz="1000" b="1" dirty="0"/>
              <a:t>ME Refinement</a:t>
            </a:r>
          </a:p>
        </p:txBody>
      </p:sp>
      <p:cxnSp>
        <p:nvCxnSpPr>
          <p:cNvPr id="402" name="Connector: Elbow 401">
            <a:extLst>
              <a:ext uri="{FF2B5EF4-FFF2-40B4-BE49-F238E27FC236}">
                <a16:creationId xmlns:a16="http://schemas.microsoft.com/office/drawing/2014/main" id="{143AFF0B-B25E-4DAC-B3AA-0FD4CA75AFEA}"/>
              </a:ext>
            </a:extLst>
          </p:cNvPr>
          <p:cNvCxnSpPr>
            <a:cxnSpLocks/>
            <a:stCxn id="337" idx="2"/>
            <a:endCxn id="121" idx="2"/>
          </p:cNvCxnSpPr>
          <p:nvPr/>
        </p:nvCxnSpPr>
        <p:spPr>
          <a:xfrm rot="16200000" flipH="1">
            <a:off x="2339995" y="5653789"/>
            <a:ext cx="5" cy="2016187"/>
          </a:xfrm>
          <a:prstGeom prst="bentConnector3">
            <a:avLst>
              <a:gd name="adj1" fmla="val 2147483646"/>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56" name="Rectangle 455">
            <a:extLst>
              <a:ext uri="{FF2B5EF4-FFF2-40B4-BE49-F238E27FC236}">
                <a16:creationId xmlns:a16="http://schemas.microsoft.com/office/drawing/2014/main" id="{CE0CAC84-303F-4B1A-BF23-321DCBD2B1AF}"/>
              </a:ext>
            </a:extLst>
          </p:cNvPr>
          <p:cNvSpPr/>
          <p:nvPr/>
        </p:nvSpPr>
        <p:spPr>
          <a:xfrm>
            <a:off x="586881" y="351073"/>
            <a:ext cx="1563615" cy="670772"/>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7" name="Rectangle 456">
            <a:extLst>
              <a:ext uri="{FF2B5EF4-FFF2-40B4-BE49-F238E27FC236}">
                <a16:creationId xmlns:a16="http://schemas.microsoft.com/office/drawing/2014/main" id="{28DAA8CA-BDCC-49A1-91E6-44C662796F3B}"/>
              </a:ext>
            </a:extLst>
          </p:cNvPr>
          <p:cNvSpPr/>
          <p:nvPr/>
        </p:nvSpPr>
        <p:spPr>
          <a:xfrm>
            <a:off x="635509" y="547448"/>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High Fire Threat District</a:t>
            </a:r>
          </a:p>
        </p:txBody>
      </p:sp>
      <p:sp>
        <p:nvSpPr>
          <p:cNvPr id="458" name="Rectangle 457">
            <a:extLst>
              <a:ext uri="{FF2B5EF4-FFF2-40B4-BE49-F238E27FC236}">
                <a16:creationId xmlns:a16="http://schemas.microsoft.com/office/drawing/2014/main" id="{8DA93FA3-B087-47E1-80FC-BC3CE98AF19A}"/>
              </a:ext>
            </a:extLst>
          </p:cNvPr>
          <p:cNvSpPr/>
          <p:nvPr/>
        </p:nvSpPr>
        <p:spPr>
          <a:xfrm>
            <a:off x="639316" y="800730"/>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Historical Wildfire Information </a:t>
            </a:r>
          </a:p>
        </p:txBody>
      </p:sp>
      <p:sp>
        <p:nvSpPr>
          <p:cNvPr id="463" name="TextBox 462">
            <a:extLst>
              <a:ext uri="{FF2B5EF4-FFF2-40B4-BE49-F238E27FC236}">
                <a16:creationId xmlns:a16="http://schemas.microsoft.com/office/drawing/2014/main" id="{1A03FAD5-78AD-470B-9712-10A7F40713B6}"/>
              </a:ext>
            </a:extLst>
          </p:cNvPr>
          <p:cNvSpPr txBox="1"/>
          <p:nvPr/>
        </p:nvSpPr>
        <p:spPr>
          <a:xfrm>
            <a:off x="732087" y="321339"/>
            <a:ext cx="1520267" cy="246221"/>
          </a:xfrm>
          <a:prstGeom prst="rect">
            <a:avLst/>
          </a:prstGeom>
          <a:noFill/>
          <a:ln>
            <a:noFill/>
          </a:ln>
        </p:spPr>
        <p:txBody>
          <a:bodyPr wrap="square" rtlCol="0">
            <a:spAutoFit/>
          </a:bodyPr>
          <a:lstStyle/>
          <a:p>
            <a:r>
              <a:rPr lang="en-US" sz="1000" b="1" dirty="0"/>
              <a:t>Wildfire Information</a:t>
            </a:r>
          </a:p>
        </p:txBody>
      </p:sp>
      <p:cxnSp>
        <p:nvCxnSpPr>
          <p:cNvPr id="465" name="Connector: Elbow 464">
            <a:extLst>
              <a:ext uri="{FF2B5EF4-FFF2-40B4-BE49-F238E27FC236}">
                <a16:creationId xmlns:a16="http://schemas.microsoft.com/office/drawing/2014/main" id="{30D2E6D4-84A7-4E34-8183-7C0263C7DD74}"/>
              </a:ext>
            </a:extLst>
          </p:cNvPr>
          <p:cNvCxnSpPr>
            <a:cxnSpLocks/>
            <a:stCxn id="456" idx="1"/>
            <a:endCxn id="315" idx="1"/>
          </p:cNvCxnSpPr>
          <p:nvPr/>
        </p:nvCxnSpPr>
        <p:spPr>
          <a:xfrm rot="10800000" flipV="1">
            <a:off x="557233" y="686459"/>
            <a:ext cx="29648" cy="3635532"/>
          </a:xfrm>
          <a:prstGeom prst="bentConnector3">
            <a:avLst>
              <a:gd name="adj1" fmla="val 1420703"/>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84" name="Straight Arrow Connector 483">
            <a:extLst>
              <a:ext uri="{FF2B5EF4-FFF2-40B4-BE49-F238E27FC236}">
                <a16:creationId xmlns:a16="http://schemas.microsoft.com/office/drawing/2014/main" id="{EBF07E64-5C68-4EC8-A3CB-F1113FF2B4E9}"/>
              </a:ext>
            </a:extLst>
          </p:cNvPr>
          <p:cNvCxnSpPr>
            <a:cxnSpLocks/>
          </p:cNvCxnSpPr>
          <p:nvPr/>
        </p:nvCxnSpPr>
        <p:spPr>
          <a:xfrm flipV="1">
            <a:off x="5529129" y="2730970"/>
            <a:ext cx="911937" cy="3684"/>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86" name="Straight Arrow Connector 485">
            <a:extLst>
              <a:ext uri="{FF2B5EF4-FFF2-40B4-BE49-F238E27FC236}">
                <a16:creationId xmlns:a16="http://schemas.microsoft.com/office/drawing/2014/main" id="{146A59BE-2A0D-49D8-BD78-A0A5A91ADE9F}"/>
              </a:ext>
            </a:extLst>
          </p:cNvPr>
          <p:cNvCxnSpPr>
            <a:cxnSpLocks/>
          </p:cNvCxnSpPr>
          <p:nvPr/>
        </p:nvCxnSpPr>
        <p:spPr>
          <a:xfrm>
            <a:off x="5544748" y="3649721"/>
            <a:ext cx="904143" cy="12143"/>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7ABFFC6D-EAAE-40F8-BB6A-7E97D266D6EB}"/>
              </a:ext>
            </a:extLst>
          </p:cNvPr>
          <p:cNvSpPr txBox="1"/>
          <p:nvPr/>
        </p:nvSpPr>
        <p:spPr>
          <a:xfrm>
            <a:off x="415204" y="2978761"/>
            <a:ext cx="933287" cy="307777"/>
          </a:xfrm>
          <a:prstGeom prst="rect">
            <a:avLst/>
          </a:prstGeom>
          <a:noFill/>
        </p:spPr>
        <p:txBody>
          <a:bodyPr wrap="square" rtlCol="0">
            <a:spAutoFit/>
          </a:bodyPr>
          <a:lstStyle/>
          <a:p>
            <a:r>
              <a:rPr lang="en-US" sz="1400" i="1" dirty="0">
                <a:solidFill>
                  <a:srgbClr val="FF0000"/>
                </a:solidFill>
              </a:rPr>
              <a:t>Start Here</a:t>
            </a:r>
          </a:p>
        </p:txBody>
      </p:sp>
      <p:sp>
        <p:nvSpPr>
          <p:cNvPr id="43" name="TextBox 42">
            <a:extLst>
              <a:ext uri="{FF2B5EF4-FFF2-40B4-BE49-F238E27FC236}">
                <a16:creationId xmlns:a16="http://schemas.microsoft.com/office/drawing/2014/main" id="{98107A6C-A6AD-4C1A-AF10-F3392F16EA53}"/>
              </a:ext>
            </a:extLst>
          </p:cNvPr>
          <p:cNvSpPr txBox="1"/>
          <p:nvPr/>
        </p:nvSpPr>
        <p:spPr>
          <a:xfrm>
            <a:off x="8928422" y="848694"/>
            <a:ext cx="2906162" cy="307777"/>
          </a:xfrm>
          <a:prstGeom prst="rect">
            <a:avLst/>
          </a:prstGeom>
          <a:solidFill>
            <a:schemeClr val="bg1"/>
          </a:solidFill>
          <a:ln w="12700" cmpd="dbl">
            <a:solidFill>
              <a:srgbClr val="7F7F7F"/>
            </a:solidFill>
          </a:ln>
        </p:spPr>
        <p:txBody>
          <a:bodyPr wrap="square" rtlCol="0">
            <a:spAutoFit/>
          </a:bodyPr>
          <a:lstStyle/>
          <a:p>
            <a:pPr algn="ctr"/>
            <a:r>
              <a:rPr lang="en-US" sz="1400" b="1" i="1" dirty="0"/>
              <a:t>MARS Framework</a:t>
            </a:r>
          </a:p>
        </p:txBody>
      </p:sp>
      <p:sp>
        <p:nvSpPr>
          <p:cNvPr id="139" name="Rectangle 138">
            <a:extLst>
              <a:ext uri="{FF2B5EF4-FFF2-40B4-BE49-F238E27FC236}">
                <a16:creationId xmlns:a16="http://schemas.microsoft.com/office/drawing/2014/main" id="{F83E2A8B-C720-4AC8-BA2B-B07D74511370}"/>
              </a:ext>
            </a:extLst>
          </p:cNvPr>
          <p:cNvSpPr/>
          <p:nvPr/>
        </p:nvSpPr>
        <p:spPr>
          <a:xfrm>
            <a:off x="10124232" y="4547827"/>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23" name="Rectangle: Rounded Corners 22">
            <a:extLst>
              <a:ext uri="{FF2B5EF4-FFF2-40B4-BE49-F238E27FC236}">
                <a16:creationId xmlns:a16="http://schemas.microsoft.com/office/drawing/2014/main" id="{8EE558E8-5F72-4F18-9931-B1EBD9FD5C9C}"/>
              </a:ext>
            </a:extLst>
          </p:cNvPr>
          <p:cNvSpPr/>
          <p:nvPr/>
        </p:nvSpPr>
        <p:spPr>
          <a:xfrm>
            <a:off x="9163223" y="3588346"/>
            <a:ext cx="2774362" cy="2254974"/>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5DF12C4D-2C8C-4BD4-996F-8B6BAB748F07}"/>
              </a:ext>
            </a:extLst>
          </p:cNvPr>
          <p:cNvSpPr txBox="1"/>
          <p:nvPr/>
        </p:nvSpPr>
        <p:spPr>
          <a:xfrm>
            <a:off x="9962614" y="3588346"/>
            <a:ext cx="744674" cy="276999"/>
          </a:xfrm>
          <a:prstGeom prst="rect">
            <a:avLst/>
          </a:prstGeom>
          <a:noFill/>
        </p:spPr>
        <p:txBody>
          <a:bodyPr wrap="square" rtlCol="0">
            <a:spAutoFit/>
          </a:bodyPr>
          <a:lstStyle/>
          <a:p>
            <a:r>
              <a:rPr lang="en-US" sz="1200" b="1" dirty="0"/>
              <a:t>Legend</a:t>
            </a:r>
          </a:p>
        </p:txBody>
      </p:sp>
      <p:grpSp>
        <p:nvGrpSpPr>
          <p:cNvPr id="129" name="Group 128">
            <a:extLst>
              <a:ext uri="{FF2B5EF4-FFF2-40B4-BE49-F238E27FC236}">
                <a16:creationId xmlns:a16="http://schemas.microsoft.com/office/drawing/2014/main" id="{2FD623E4-0FD0-471C-8136-4B4FB410F268}"/>
              </a:ext>
            </a:extLst>
          </p:cNvPr>
          <p:cNvGrpSpPr/>
          <p:nvPr/>
        </p:nvGrpSpPr>
        <p:grpSpPr>
          <a:xfrm>
            <a:off x="9985132" y="3917340"/>
            <a:ext cx="1881135" cy="521445"/>
            <a:chOff x="10095621" y="5251655"/>
            <a:chExt cx="1881135" cy="521445"/>
          </a:xfrm>
        </p:grpSpPr>
        <p:sp>
          <p:nvSpPr>
            <p:cNvPr id="130" name="Rectangle 129">
              <a:extLst>
                <a:ext uri="{FF2B5EF4-FFF2-40B4-BE49-F238E27FC236}">
                  <a16:creationId xmlns:a16="http://schemas.microsoft.com/office/drawing/2014/main" id="{370768FF-0669-4351-B554-255E3167C458}"/>
                </a:ext>
              </a:extLst>
            </p:cNvPr>
            <p:cNvSpPr/>
            <p:nvPr/>
          </p:nvSpPr>
          <p:spPr>
            <a:xfrm>
              <a:off x="10095621" y="5251655"/>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132" name="Rectangle 131">
              <a:extLst>
                <a:ext uri="{FF2B5EF4-FFF2-40B4-BE49-F238E27FC236}">
                  <a16:creationId xmlns:a16="http://schemas.microsoft.com/office/drawing/2014/main" id="{459D8FCB-3B33-4626-AF50-DF75D856F1F8}"/>
                </a:ext>
              </a:extLst>
            </p:cNvPr>
            <p:cNvSpPr/>
            <p:nvPr/>
          </p:nvSpPr>
          <p:spPr>
            <a:xfrm>
              <a:off x="10166814" y="531541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34" name="Rectangle 133">
              <a:extLst>
                <a:ext uri="{FF2B5EF4-FFF2-40B4-BE49-F238E27FC236}">
                  <a16:creationId xmlns:a16="http://schemas.microsoft.com/office/drawing/2014/main" id="{F219CCE9-2525-48C2-8B94-06C98543708D}"/>
                </a:ext>
              </a:extLst>
            </p:cNvPr>
            <p:cNvSpPr/>
            <p:nvPr/>
          </p:nvSpPr>
          <p:spPr>
            <a:xfrm>
              <a:off x="10264165" y="5382304"/>
              <a:ext cx="1411701" cy="180868"/>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35" name="Rectangle 134">
              <a:extLst>
                <a:ext uri="{FF2B5EF4-FFF2-40B4-BE49-F238E27FC236}">
                  <a16:creationId xmlns:a16="http://schemas.microsoft.com/office/drawing/2014/main" id="{077D89C0-A1D3-4F31-BD38-5FF885368D61}"/>
                </a:ext>
              </a:extLst>
            </p:cNvPr>
            <p:cNvSpPr/>
            <p:nvPr/>
          </p:nvSpPr>
          <p:spPr>
            <a:xfrm>
              <a:off x="10341597" y="5441312"/>
              <a:ext cx="1411701" cy="18086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a:t>
              </a:r>
            </a:p>
          </p:txBody>
        </p:sp>
        <p:sp>
          <p:nvSpPr>
            <p:cNvPr id="136" name="Rectangle 135">
              <a:extLst>
                <a:ext uri="{FF2B5EF4-FFF2-40B4-BE49-F238E27FC236}">
                  <a16:creationId xmlns:a16="http://schemas.microsoft.com/office/drawing/2014/main" id="{1A4B728C-992A-4213-97D3-455FECF21CB9}"/>
                </a:ext>
              </a:extLst>
            </p:cNvPr>
            <p:cNvSpPr/>
            <p:nvPr/>
          </p:nvSpPr>
          <p:spPr>
            <a:xfrm>
              <a:off x="10422071" y="5516247"/>
              <a:ext cx="1439762" cy="162567"/>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p:txBody>
        </p:sp>
        <p:sp>
          <p:nvSpPr>
            <p:cNvPr id="137" name="Rectangle 136">
              <a:extLst>
                <a:ext uri="{FF2B5EF4-FFF2-40B4-BE49-F238E27FC236}">
                  <a16:creationId xmlns:a16="http://schemas.microsoft.com/office/drawing/2014/main" id="{22997A40-3B56-40B9-A9DA-D4B13FB44EEF}"/>
                </a:ext>
              </a:extLst>
            </p:cNvPr>
            <p:cNvSpPr/>
            <p:nvPr/>
          </p:nvSpPr>
          <p:spPr>
            <a:xfrm>
              <a:off x="10519294" y="5597530"/>
              <a:ext cx="1457462" cy="175570"/>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Weather</a:t>
              </a:r>
            </a:p>
          </p:txBody>
        </p:sp>
      </p:grpSp>
      <p:sp>
        <p:nvSpPr>
          <p:cNvPr id="138" name="TextBox 137">
            <a:extLst>
              <a:ext uri="{FF2B5EF4-FFF2-40B4-BE49-F238E27FC236}">
                <a16:creationId xmlns:a16="http://schemas.microsoft.com/office/drawing/2014/main" id="{55E3A3CE-3DCB-4B4A-B21B-3F02288C50BF}"/>
              </a:ext>
            </a:extLst>
          </p:cNvPr>
          <p:cNvSpPr txBox="1"/>
          <p:nvPr/>
        </p:nvSpPr>
        <p:spPr>
          <a:xfrm>
            <a:off x="9200221" y="3997211"/>
            <a:ext cx="744674" cy="246221"/>
          </a:xfrm>
          <a:prstGeom prst="rect">
            <a:avLst/>
          </a:prstGeom>
          <a:noFill/>
        </p:spPr>
        <p:txBody>
          <a:bodyPr wrap="square" rtlCol="0">
            <a:spAutoFit/>
          </a:bodyPr>
          <a:lstStyle/>
          <a:p>
            <a:r>
              <a:rPr lang="en-US" sz="1000" dirty="0"/>
              <a:t>Inputs</a:t>
            </a:r>
          </a:p>
        </p:txBody>
      </p:sp>
      <p:sp>
        <p:nvSpPr>
          <p:cNvPr id="140" name="TextBox 139">
            <a:extLst>
              <a:ext uri="{FF2B5EF4-FFF2-40B4-BE49-F238E27FC236}">
                <a16:creationId xmlns:a16="http://schemas.microsoft.com/office/drawing/2014/main" id="{3EC42C7E-6993-454D-8AF5-03034806E1F2}"/>
              </a:ext>
            </a:extLst>
          </p:cNvPr>
          <p:cNvSpPr txBox="1"/>
          <p:nvPr/>
        </p:nvSpPr>
        <p:spPr>
          <a:xfrm>
            <a:off x="9188556" y="4427740"/>
            <a:ext cx="982905" cy="400110"/>
          </a:xfrm>
          <a:prstGeom prst="rect">
            <a:avLst/>
          </a:prstGeom>
          <a:noFill/>
        </p:spPr>
        <p:txBody>
          <a:bodyPr wrap="square" rtlCol="0">
            <a:spAutoFit/>
          </a:bodyPr>
          <a:lstStyle/>
          <a:p>
            <a:r>
              <a:rPr lang="en-US" sz="1000" dirty="0"/>
              <a:t>Risk Components</a:t>
            </a:r>
          </a:p>
        </p:txBody>
      </p:sp>
      <p:sp>
        <p:nvSpPr>
          <p:cNvPr id="141" name="Rectangle 140">
            <a:extLst>
              <a:ext uri="{FF2B5EF4-FFF2-40B4-BE49-F238E27FC236}">
                <a16:creationId xmlns:a16="http://schemas.microsoft.com/office/drawing/2014/main" id="{ABA55EFA-5FDA-46F4-9C73-8793E1EC7B51}"/>
              </a:ext>
            </a:extLst>
          </p:cNvPr>
          <p:cNvSpPr/>
          <p:nvPr/>
        </p:nvSpPr>
        <p:spPr>
          <a:xfrm>
            <a:off x="10153676" y="5020482"/>
            <a:ext cx="1360111" cy="255154"/>
          </a:xfrm>
          <a:prstGeom prst="rect">
            <a:avLst/>
          </a:prstGeom>
          <a:solidFill>
            <a:schemeClr val="bg1">
              <a:lumMod val="95000"/>
            </a:schemeClr>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Risk </a:t>
            </a:r>
          </a:p>
        </p:txBody>
      </p:sp>
      <p:sp>
        <p:nvSpPr>
          <p:cNvPr id="142" name="Rectangle 141">
            <a:extLst>
              <a:ext uri="{FF2B5EF4-FFF2-40B4-BE49-F238E27FC236}">
                <a16:creationId xmlns:a16="http://schemas.microsoft.com/office/drawing/2014/main" id="{E7B3A744-8AFD-47FF-A605-C91DAD453EEE}"/>
              </a:ext>
            </a:extLst>
          </p:cNvPr>
          <p:cNvSpPr/>
          <p:nvPr/>
        </p:nvSpPr>
        <p:spPr>
          <a:xfrm>
            <a:off x="10160291" y="5402955"/>
            <a:ext cx="1360111" cy="255154"/>
          </a:xfrm>
          <a:prstGeom prst="rect">
            <a:avLst/>
          </a:prstGeom>
          <a:solidFill>
            <a:schemeClr val="bg1">
              <a:lumMod val="95000"/>
            </a:scheme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Overall Utility Risk</a:t>
            </a:r>
          </a:p>
        </p:txBody>
      </p:sp>
      <p:sp>
        <p:nvSpPr>
          <p:cNvPr id="144" name="TextBox 143">
            <a:extLst>
              <a:ext uri="{FF2B5EF4-FFF2-40B4-BE49-F238E27FC236}">
                <a16:creationId xmlns:a16="http://schemas.microsoft.com/office/drawing/2014/main" id="{B87A9F85-80E1-4008-BAA9-B3AC18F61A33}"/>
              </a:ext>
            </a:extLst>
          </p:cNvPr>
          <p:cNvSpPr txBox="1"/>
          <p:nvPr/>
        </p:nvSpPr>
        <p:spPr>
          <a:xfrm>
            <a:off x="9206422" y="4919173"/>
            <a:ext cx="982906" cy="400110"/>
          </a:xfrm>
          <a:prstGeom prst="rect">
            <a:avLst/>
          </a:prstGeom>
          <a:noFill/>
        </p:spPr>
        <p:txBody>
          <a:bodyPr wrap="square" rtlCol="0">
            <a:spAutoFit/>
          </a:bodyPr>
          <a:lstStyle/>
          <a:p>
            <a:r>
              <a:rPr lang="en-US" sz="1000" dirty="0"/>
              <a:t>Individual Risk Scores</a:t>
            </a:r>
          </a:p>
        </p:txBody>
      </p:sp>
      <p:sp>
        <p:nvSpPr>
          <p:cNvPr id="145" name="TextBox 144">
            <a:extLst>
              <a:ext uri="{FF2B5EF4-FFF2-40B4-BE49-F238E27FC236}">
                <a16:creationId xmlns:a16="http://schemas.microsoft.com/office/drawing/2014/main" id="{81103AA0-9898-4C83-A0E3-D1C8C73F6451}"/>
              </a:ext>
            </a:extLst>
          </p:cNvPr>
          <p:cNvSpPr txBox="1"/>
          <p:nvPr/>
        </p:nvSpPr>
        <p:spPr>
          <a:xfrm>
            <a:off x="9215928" y="5362337"/>
            <a:ext cx="982906" cy="400110"/>
          </a:xfrm>
          <a:prstGeom prst="rect">
            <a:avLst/>
          </a:prstGeom>
          <a:noFill/>
        </p:spPr>
        <p:txBody>
          <a:bodyPr wrap="square" rtlCol="0">
            <a:spAutoFit/>
          </a:bodyPr>
          <a:lstStyle/>
          <a:p>
            <a:r>
              <a:rPr lang="en-US" sz="1000" dirty="0"/>
              <a:t>Overall Risk Scores</a:t>
            </a:r>
          </a:p>
        </p:txBody>
      </p:sp>
      <p:sp>
        <p:nvSpPr>
          <p:cNvPr id="147" name="Rectangle 146">
            <a:extLst>
              <a:ext uri="{FF2B5EF4-FFF2-40B4-BE49-F238E27FC236}">
                <a16:creationId xmlns:a16="http://schemas.microsoft.com/office/drawing/2014/main" id="{A829C6B6-EB19-42C9-B90A-99267F2F6235}"/>
              </a:ext>
            </a:extLst>
          </p:cNvPr>
          <p:cNvSpPr/>
          <p:nvPr/>
        </p:nvSpPr>
        <p:spPr>
          <a:xfrm>
            <a:off x="10078603" y="4538086"/>
            <a:ext cx="1360111" cy="255154"/>
          </a:xfrm>
          <a:prstGeom prst="rect">
            <a:avLst/>
          </a:prstGeom>
          <a:solidFill>
            <a:schemeClr val="bg1">
              <a:lumMod val="95000"/>
            </a:schemeClr>
          </a:solidFill>
          <a:ln w="28575">
            <a:solidFill>
              <a:srgbClr val="70AD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146" name="Rectangle 145">
            <a:extLst>
              <a:ext uri="{FF2B5EF4-FFF2-40B4-BE49-F238E27FC236}">
                <a16:creationId xmlns:a16="http://schemas.microsoft.com/office/drawing/2014/main" id="{9A598276-F95A-48A0-A9B8-B4FC5B0E8A36}"/>
              </a:ext>
            </a:extLst>
          </p:cNvPr>
          <p:cNvSpPr/>
          <p:nvPr/>
        </p:nvSpPr>
        <p:spPr>
          <a:xfrm>
            <a:off x="10207284" y="4621796"/>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PSPS Vulnerability</a:t>
            </a:r>
          </a:p>
        </p:txBody>
      </p:sp>
      <p:cxnSp>
        <p:nvCxnSpPr>
          <p:cNvPr id="126" name="Connector: Elbow 125">
            <a:extLst>
              <a:ext uri="{FF2B5EF4-FFF2-40B4-BE49-F238E27FC236}">
                <a16:creationId xmlns:a16="http://schemas.microsoft.com/office/drawing/2014/main" id="{B401E5F9-CE1B-47F2-A1E4-97B0FD233D06}"/>
              </a:ext>
            </a:extLst>
          </p:cNvPr>
          <p:cNvCxnSpPr>
            <a:cxnSpLocks/>
            <a:stCxn id="390" idx="1"/>
            <a:endCxn id="121" idx="1"/>
          </p:cNvCxnSpPr>
          <p:nvPr/>
        </p:nvCxnSpPr>
        <p:spPr>
          <a:xfrm rot="10800000" flipH="1" flipV="1">
            <a:off x="2543137" y="5299192"/>
            <a:ext cx="11077" cy="915753"/>
          </a:xfrm>
          <a:prstGeom prst="bentConnector3">
            <a:avLst>
              <a:gd name="adj1" fmla="val -1447693"/>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D8ABD9CE-836D-48C1-B77C-768FDECDC005}"/>
              </a:ext>
            </a:extLst>
          </p:cNvPr>
          <p:cNvSpPr txBox="1"/>
          <p:nvPr/>
        </p:nvSpPr>
        <p:spPr>
          <a:xfrm>
            <a:off x="9079001" y="1270077"/>
            <a:ext cx="2755584" cy="553998"/>
          </a:xfrm>
          <a:prstGeom prst="rect">
            <a:avLst/>
          </a:prstGeom>
          <a:solidFill>
            <a:schemeClr val="bg1"/>
          </a:solidFill>
          <a:ln w="12700" cmpd="dbl">
            <a:solidFill>
              <a:srgbClr val="7F7F7F"/>
            </a:solidFill>
          </a:ln>
        </p:spPr>
        <p:txBody>
          <a:bodyPr wrap="square" rtlCol="0">
            <a:spAutoFit/>
          </a:bodyPr>
          <a:lstStyle>
            <a:defPPr>
              <a:defRPr lang="en-US"/>
            </a:defPPr>
            <a:lvl1pPr algn="ctr">
              <a:defRPr sz="1400" b="1" i="1"/>
            </a:lvl1pPr>
          </a:lstStyle>
          <a:p>
            <a:pPr algn="l"/>
            <a:r>
              <a:rPr lang="en-US" sz="1000" b="0" i="0" dirty="0"/>
              <a:t>Please see WMP Section 6.2.1.1 (page 98) for narrative explanation of how SCE interprets and uses the MARS output. </a:t>
            </a:r>
          </a:p>
        </p:txBody>
      </p:sp>
    </p:spTree>
    <p:extLst>
      <p:ext uri="{BB962C8B-B14F-4D97-AF65-F5344CB8AC3E}">
        <p14:creationId xmlns:p14="http://schemas.microsoft.com/office/powerpoint/2010/main" val="318638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24D67EE1-949E-47CF-864E-883CCD3B8BBE}"/>
              </a:ext>
            </a:extLst>
          </p:cNvPr>
          <p:cNvSpPr/>
          <p:nvPr/>
        </p:nvSpPr>
        <p:spPr>
          <a:xfrm>
            <a:off x="9306023" y="4552121"/>
            <a:ext cx="2774362" cy="2254974"/>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210">
            <a:extLst>
              <a:ext uri="{FF2B5EF4-FFF2-40B4-BE49-F238E27FC236}">
                <a16:creationId xmlns:a16="http://schemas.microsoft.com/office/drawing/2014/main" id="{9A961595-A956-40CD-9025-2F9C8F678E4B}"/>
              </a:ext>
            </a:extLst>
          </p:cNvPr>
          <p:cNvSpPr/>
          <p:nvPr/>
        </p:nvSpPr>
        <p:spPr>
          <a:xfrm>
            <a:off x="4271050" y="72030"/>
            <a:ext cx="1500720" cy="560812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B3EF940-264A-4B0C-9BC6-BC691241CA22}"/>
              </a:ext>
            </a:extLst>
          </p:cNvPr>
          <p:cNvSpPr/>
          <p:nvPr/>
        </p:nvSpPr>
        <p:spPr>
          <a:xfrm>
            <a:off x="10728" y="72029"/>
            <a:ext cx="4255189" cy="674858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 name="Rectangle 389">
            <a:extLst>
              <a:ext uri="{FF2B5EF4-FFF2-40B4-BE49-F238E27FC236}">
                <a16:creationId xmlns:a16="http://schemas.microsoft.com/office/drawing/2014/main" id="{47A71026-D4DD-434D-897B-3F8416CB4493}"/>
              </a:ext>
            </a:extLst>
          </p:cNvPr>
          <p:cNvSpPr/>
          <p:nvPr/>
        </p:nvSpPr>
        <p:spPr>
          <a:xfrm>
            <a:off x="2543138" y="4918233"/>
            <a:ext cx="1607165" cy="761919"/>
          </a:xfrm>
          <a:prstGeom prst="rect">
            <a:avLst/>
          </a:prstGeom>
          <a:solidFill>
            <a:schemeClr val="tx2">
              <a:lumMod val="75000"/>
              <a:alpha val="2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a16="http://schemas.microsoft.com/office/drawing/2014/main" id="{8A5AC34B-EE8F-4621-864F-035B3EF72251}"/>
              </a:ext>
            </a:extLst>
          </p:cNvPr>
          <p:cNvSpPr/>
          <p:nvPr/>
        </p:nvSpPr>
        <p:spPr>
          <a:xfrm>
            <a:off x="574651" y="3819812"/>
            <a:ext cx="1584830" cy="1004357"/>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Rectangle 242">
            <a:extLst>
              <a:ext uri="{FF2B5EF4-FFF2-40B4-BE49-F238E27FC236}">
                <a16:creationId xmlns:a16="http://schemas.microsoft.com/office/drawing/2014/main" id="{BD4EF7BC-EA0B-421E-A025-F7EB7C64370C}"/>
              </a:ext>
            </a:extLst>
          </p:cNvPr>
          <p:cNvSpPr/>
          <p:nvPr/>
        </p:nvSpPr>
        <p:spPr>
          <a:xfrm>
            <a:off x="2455017" y="211606"/>
            <a:ext cx="1584830" cy="1651264"/>
          </a:xfrm>
          <a:prstGeom prst="rect">
            <a:avLst/>
          </a:prstGeom>
          <a:solidFill>
            <a:srgbClr val="FFC000">
              <a:alpha val="25000"/>
            </a:srgb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1DD45EE9-3010-4A6B-B6B0-1B5DB6B693A3}"/>
              </a:ext>
            </a:extLst>
          </p:cNvPr>
          <p:cNvSpPr/>
          <p:nvPr/>
        </p:nvSpPr>
        <p:spPr>
          <a:xfrm>
            <a:off x="2554215" y="5768005"/>
            <a:ext cx="1587752" cy="893881"/>
          </a:xfrm>
          <a:prstGeom prst="rect">
            <a:avLst/>
          </a:prstGeom>
          <a:solidFill>
            <a:srgbClr val="7030A0">
              <a:alpha val="25000"/>
            </a:srgb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5BDDA11C-5BE5-4306-8445-F90E58C037C0}"/>
              </a:ext>
            </a:extLst>
          </p:cNvPr>
          <p:cNvSpPr/>
          <p:nvPr/>
        </p:nvSpPr>
        <p:spPr>
          <a:xfrm>
            <a:off x="5769664" y="72032"/>
            <a:ext cx="1540932" cy="56081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94306B-E51B-494B-A883-BF3D5D228DFF}"/>
              </a:ext>
            </a:extLst>
          </p:cNvPr>
          <p:cNvSpPr/>
          <p:nvPr/>
        </p:nvSpPr>
        <p:spPr>
          <a:xfrm>
            <a:off x="7316707" y="71489"/>
            <a:ext cx="1457073" cy="56081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11FD45-DE58-41D6-BC75-313743DABAAB}"/>
              </a:ext>
            </a:extLst>
          </p:cNvPr>
          <p:cNvSpPr txBox="1"/>
          <p:nvPr/>
        </p:nvSpPr>
        <p:spPr>
          <a:xfrm>
            <a:off x="1013655" y="80618"/>
            <a:ext cx="744674" cy="276999"/>
          </a:xfrm>
          <a:prstGeom prst="rect">
            <a:avLst/>
          </a:prstGeom>
          <a:noFill/>
        </p:spPr>
        <p:txBody>
          <a:bodyPr wrap="square" rtlCol="0">
            <a:spAutoFit/>
          </a:bodyPr>
          <a:lstStyle/>
          <a:p>
            <a:r>
              <a:rPr lang="en-US" sz="1200" b="1" dirty="0"/>
              <a:t>Inputs</a:t>
            </a:r>
          </a:p>
        </p:txBody>
      </p:sp>
      <p:sp>
        <p:nvSpPr>
          <p:cNvPr id="11" name="TextBox 10">
            <a:extLst>
              <a:ext uri="{FF2B5EF4-FFF2-40B4-BE49-F238E27FC236}">
                <a16:creationId xmlns:a16="http://schemas.microsoft.com/office/drawing/2014/main" id="{ECB05F92-DD07-4A57-9465-5D3F1222E83C}"/>
              </a:ext>
            </a:extLst>
          </p:cNvPr>
          <p:cNvSpPr txBox="1"/>
          <p:nvPr/>
        </p:nvSpPr>
        <p:spPr>
          <a:xfrm>
            <a:off x="5964752" y="144086"/>
            <a:ext cx="1103058" cy="461665"/>
          </a:xfrm>
          <a:prstGeom prst="rect">
            <a:avLst/>
          </a:prstGeom>
          <a:noFill/>
        </p:spPr>
        <p:txBody>
          <a:bodyPr wrap="square" rtlCol="0">
            <a:spAutoFit/>
          </a:bodyPr>
          <a:lstStyle/>
          <a:p>
            <a:pPr algn="ctr"/>
            <a:r>
              <a:rPr lang="en-US" sz="1200" b="1" dirty="0"/>
              <a:t>Group into Risk Tranches</a:t>
            </a:r>
          </a:p>
        </p:txBody>
      </p:sp>
      <p:sp>
        <p:nvSpPr>
          <p:cNvPr id="13" name="TextBox 12">
            <a:extLst>
              <a:ext uri="{FF2B5EF4-FFF2-40B4-BE49-F238E27FC236}">
                <a16:creationId xmlns:a16="http://schemas.microsoft.com/office/drawing/2014/main" id="{F8677CF3-642D-49F3-B467-57AF43524661}"/>
              </a:ext>
            </a:extLst>
          </p:cNvPr>
          <p:cNvSpPr txBox="1"/>
          <p:nvPr/>
        </p:nvSpPr>
        <p:spPr>
          <a:xfrm>
            <a:off x="7392348" y="169666"/>
            <a:ext cx="1233760" cy="461665"/>
          </a:xfrm>
          <a:prstGeom prst="rect">
            <a:avLst/>
          </a:prstGeom>
          <a:noFill/>
        </p:spPr>
        <p:txBody>
          <a:bodyPr wrap="square" rtlCol="0">
            <a:spAutoFit/>
          </a:bodyPr>
          <a:lstStyle/>
          <a:p>
            <a:pPr algn="ctr"/>
            <a:r>
              <a:rPr lang="en-US" sz="1200" b="1" dirty="0"/>
              <a:t>Select Mitigations*</a:t>
            </a:r>
          </a:p>
        </p:txBody>
      </p:sp>
      <p:sp>
        <p:nvSpPr>
          <p:cNvPr id="118" name="Rectangle 117">
            <a:extLst>
              <a:ext uri="{FF2B5EF4-FFF2-40B4-BE49-F238E27FC236}">
                <a16:creationId xmlns:a16="http://schemas.microsoft.com/office/drawing/2014/main" id="{25D1D50F-588B-48AE-BCD3-8867D0927A95}"/>
              </a:ext>
            </a:extLst>
          </p:cNvPr>
          <p:cNvSpPr/>
          <p:nvPr/>
        </p:nvSpPr>
        <p:spPr>
          <a:xfrm>
            <a:off x="2632453" y="5991139"/>
            <a:ext cx="1439762" cy="15700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Effectiveness (ME)</a:t>
            </a:r>
          </a:p>
        </p:txBody>
      </p:sp>
      <p:sp>
        <p:nvSpPr>
          <p:cNvPr id="119" name="Rectangle 118">
            <a:extLst>
              <a:ext uri="{FF2B5EF4-FFF2-40B4-BE49-F238E27FC236}">
                <a16:creationId xmlns:a16="http://schemas.microsoft.com/office/drawing/2014/main" id="{ED1867A3-762B-4BF1-AACB-A5AA125ECD1B}"/>
              </a:ext>
            </a:extLst>
          </p:cNvPr>
          <p:cNvSpPr/>
          <p:nvPr/>
        </p:nvSpPr>
        <p:spPr>
          <a:xfrm>
            <a:off x="2639224" y="6207988"/>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Deployment Scope</a:t>
            </a:r>
          </a:p>
        </p:txBody>
      </p:sp>
      <p:sp>
        <p:nvSpPr>
          <p:cNvPr id="120" name="Rectangle 119">
            <a:extLst>
              <a:ext uri="{FF2B5EF4-FFF2-40B4-BE49-F238E27FC236}">
                <a16:creationId xmlns:a16="http://schemas.microsoft.com/office/drawing/2014/main" id="{6E7A5F71-FDFA-4CD2-9975-E5850F03FC8A}"/>
              </a:ext>
            </a:extLst>
          </p:cNvPr>
          <p:cNvSpPr/>
          <p:nvPr/>
        </p:nvSpPr>
        <p:spPr>
          <a:xfrm>
            <a:off x="2639224" y="6437887"/>
            <a:ext cx="1439762" cy="172734"/>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Mitigation Cost/Useful Life</a:t>
            </a:r>
          </a:p>
        </p:txBody>
      </p:sp>
      <p:sp>
        <p:nvSpPr>
          <p:cNvPr id="122" name="TextBox 121">
            <a:extLst>
              <a:ext uri="{FF2B5EF4-FFF2-40B4-BE49-F238E27FC236}">
                <a16:creationId xmlns:a16="http://schemas.microsoft.com/office/drawing/2014/main" id="{228F64C9-BB79-4BC9-824B-06D4C9C5E698}"/>
              </a:ext>
            </a:extLst>
          </p:cNvPr>
          <p:cNvSpPr txBox="1"/>
          <p:nvPr/>
        </p:nvSpPr>
        <p:spPr>
          <a:xfrm>
            <a:off x="2630337" y="5752753"/>
            <a:ext cx="1486077" cy="246221"/>
          </a:xfrm>
          <a:prstGeom prst="rect">
            <a:avLst/>
          </a:prstGeom>
          <a:noFill/>
        </p:spPr>
        <p:txBody>
          <a:bodyPr wrap="square" rtlCol="0">
            <a:spAutoFit/>
          </a:bodyPr>
          <a:lstStyle/>
          <a:p>
            <a:r>
              <a:rPr lang="en-US" sz="1000" b="1" dirty="0"/>
              <a:t>Mitigation Parameters</a:t>
            </a:r>
          </a:p>
        </p:txBody>
      </p:sp>
      <p:sp>
        <p:nvSpPr>
          <p:cNvPr id="177" name="Rectangle 176">
            <a:extLst>
              <a:ext uri="{FF2B5EF4-FFF2-40B4-BE49-F238E27FC236}">
                <a16:creationId xmlns:a16="http://schemas.microsoft.com/office/drawing/2014/main" id="{29C0060D-AE76-45CA-B622-DCE266259AF9}"/>
              </a:ext>
            </a:extLst>
          </p:cNvPr>
          <p:cNvSpPr/>
          <p:nvPr/>
        </p:nvSpPr>
        <p:spPr>
          <a:xfrm>
            <a:off x="631323" y="408127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78" name="Rectangle 177">
            <a:extLst>
              <a:ext uri="{FF2B5EF4-FFF2-40B4-BE49-F238E27FC236}">
                <a16:creationId xmlns:a16="http://schemas.microsoft.com/office/drawing/2014/main" id="{01F79F51-8F87-4EC9-87C6-4DE1939173A5}"/>
              </a:ext>
            </a:extLst>
          </p:cNvPr>
          <p:cNvSpPr/>
          <p:nvPr/>
        </p:nvSpPr>
        <p:spPr>
          <a:xfrm>
            <a:off x="631323" y="4325691"/>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Fuels, Topography</a:t>
            </a:r>
          </a:p>
        </p:txBody>
      </p:sp>
      <p:sp>
        <p:nvSpPr>
          <p:cNvPr id="179" name="Rectangle 178">
            <a:extLst>
              <a:ext uri="{FF2B5EF4-FFF2-40B4-BE49-F238E27FC236}">
                <a16:creationId xmlns:a16="http://schemas.microsoft.com/office/drawing/2014/main" id="{E598C9BE-ACCA-4FA7-BAB5-FE9A34726898}"/>
              </a:ext>
            </a:extLst>
          </p:cNvPr>
          <p:cNvSpPr/>
          <p:nvPr/>
        </p:nvSpPr>
        <p:spPr>
          <a:xfrm>
            <a:off x="635130" y="4578973"/>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Population, Buildings</a:t>
            </a:r>
          </a:p>
        </p:txBody>
      </p:sp>
      <p:sp>
        <p:nvSpPr>
          <p:cNvPr id="180" name="Rectangle 179">
            <a:extLst>
              <a:ext uri="{FF2B5EF4-FFF2-40B4-BE49-F238E27FC236}">
                <a16:creationId xmlns:a16="http://schemas.microsoft.com/office/drawing/2014/main" id="{10C2128B-905A-40A7-B828-7C51B7B10B0D}"/>
              </a:ext>
            </a:extLst>
          </p:cNvPr>
          <p:cNvSpPr/>
          <p:nvPr/>
        </p:nvSpPr>
        <p:spPr>
          <a:xfrm>
            <a:off x="728702" y="3344424"/>
            <a:ext cx="1275520" cy="1800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 Information</a:t>
            </a:r>
          </a:p>
        </p:txBody>
      </p:sp>
      <p:sp>
        <p:nvSpPr>
          <p:cNvPr id="181" name="Rectangle 180">
            <a:extLst>
              <a:ext uri="{FF2B5EF4-FFF2-40B4-BE49-F238E27FC236}">
                <a16:creationId xmlns:a16="http://schemas.microsoft.com/office/drawing/2014/main" id="{C305B0B6-C86E-49AF-B9B4-D4EFE5D2C82A}"/>
              </a:ext>
            </a:extLst>
          </p:cNvPr>
          <p:cNvSpPr/>
          <p:nvPr/>
        </p:nvSpPr>
        <p:spPr>
          <a:xfrm>
            <a:off x="2539714" y="441141"/>
            <a:ext cx="1411701" cy="180868"/>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82" name="Rectangle 181">
            <a:extLst>
              <a:ext uri="{FF2B5EF4-FFF2-40B4-BE49-F238E27FC236}">
                <a16:creationId xmlns:a16="http://schemas.microsoft.com/office/drawing/2014/main" id="{294CA327-0006-41BC-877A-EF49BD64F562}"/>
              </a:ext>
            </a:extLst>
          </p:cNvPr>
          <p:cNvSpPr/>
          <p:nvPr/>
        </p:nvSpPr>
        <p:spPr>
          <a:xfrm>
            <a:off x="2539714" y="666303"/>
            <a:ext cx="1411701" cy="17534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Data</a:t>
            </a:r>
          </a:p>
        </p:txBody>
      </p:sp>
      <p:sp>
        <p:nvSpPr>
          <p:cNvPr id="183" name="Rectangle 182">
            <a:extLst>
              <a:ext uri="{FF2B5EF4-FFF2-40B4-BE49-F238E27FC236}">
                <a16:creationId xmlns:a16="http://schemas.microsoft.com/office/drawing/2014/main" id="{E383BEA4-3B34-4420-835E-94AEF2FE73F9}"/>
              </a:ext>
            </a:extLst>
          </p:cNvPr>
          <p:cNvSpPr/>
          <p:nvPr/>
        </p:nvSpPr>
        <p:spPr>
          <a:xfrm>
            <a:off x="2543302" y="892624"/>
            <a:ext cx="1411701" cy="197069"/>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FPI Thresholds per location</a:t>
            </a:r>
          </a:p>
        </p:txBody>
      </p:sp>
      <p:sp>
        <p:nvSpPr>
          <p:cNvPr id="184" name="Rectangle 183">
            <a:extLst>
              <a:ext uri="{FF2B5EF4-FFF2-40B4-BE49-F238E27FC236}">
                <a16:creationId xmlns:a16="http://schemas.microsoft.com/office/drawing/2014/main" id="{E8E4C436-ACF6-47EE-A8E0-58E22728DFD5}"/>
              </a:ext>
            </a:extLst>
          </p:cNvPr>
          <p:cNvSpPr/>
          <p:nvPr/>
        </p:nvSpPr>
        <p:spPr>
          <a:xfrm>
            <a:off x="2543302" y="1135859"/>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Wind Speed &amp; Gust Thresholds per location</a:t>
            </a:r>
          </a:p>
          <a:p>
            <a:pPr algn="ctr"/>
            <a:endParaRPr lang="en-US" sz="800" dirty="0">
              <a:solidFill>
                <a:sysClr val="windowText" lastClr="000000"/>
              </a:solidFill>
            </a:endParaRPr>
          </a:p>
        </p:txBody>
      </p:sp>
      <p:sp>
        <p:nvSpPr>
          <p:cNvPr id="212" name="TextBox 211">
            <a:extLst>
              <a:ext uri="{FF2B5EF4-FFF2-40B4-BE49-F238E27FC236}">
                <a16:creationId xmlns:a16="http://schemas.microsoft.com/office/drawing/2014/main" id="{86513489-6DA1-44B6-B9A7-5DC8CB1C102E}"/>
              </a:ext>
            </a:extLst>
          </p:cNvPr>
          <p:cNvSpPr txBox="1"/>
          <p:nvPr/>
        </p:nvSpPr>
        <p:spPr>
          <a:xfrm>
            <a:off x="4508201" y="173816"/>
            <a:ext cx="1098293" cy="461665"/>
          </a:xfrm>
          <a:prstGeom prst="rect">
            <a:avLst/>
          </a:prstGeom>
          <a:noFill/>
        </p:spPr>
        <p:txBody>
          <a:bodyPr wrap="square" rtlCol="0">
            <a:spAutoFit/>
          </a:bodyPr>
          <a:lstStyle/>
          <a:p>
            <a:pPr algn="ctr"/>
            <a:r>
              <a:rPr lang="en-US" sz="1200" b="1" dirty="0"/>
              <a:t>Identify Risk Criteria</a:t>
            </a:r>
          </a:p>
        </p:txBody>
      </p:sp>
      <p:sp>
        <p:nvSpPr>
          <p:cNvPr id="113" name="TextBox 112">
            <a:extLst>
              <a:ext uri="{FF2B5EF4-FFF2-40B4-BE49-F238E27FC236}">
                <a16:creationId xmlns:a16="http://schemas.microsoft.com/office/drawing/2014/main" id="{0F7A697C-AE0D-43AB-B89D-F2ED3E6C8D1D}"/>
              </a:ext>
            </a:extLst>
          </p:cNvPr>
          <p:cNvSpPr txBox="1"/>
          <p:nvPr/>
        </p:nvSpPr>
        <p:spPr>
          <a:xfrm>
            <a:off x="2595725" y="194925"/>
            <a:ext cx="1457114" cy="246221"/>
          </a:xfrm>
          <a:prstGeom prst="rect">
            <a:avLst/>
          </a:prstGeom>
          <a:noFill/>
        </p:spPr>
        <p:txBody>
          <a:bodyPr wrap="square" rtlCol="0">
            <a:spAutoFit/>
          </a:bodyPr>
          <a:lstStyle/>
          <a:p>
            <a:r>
              <a:rPr lang="en-US" sz="1000" b="1" dirty="0"/>
              <a:t>PSPS Information </a:t>
            </a:r>
          </a:p>
        </p:txBody>
      </p:sp>
      <p:cxnSp>
        <p:nvCxnSpPr>
          <p:cNvPr id="245" name="Connector: Elbow 244">
            <a:extLst>
              <a:ext uri="{FF2B5EF4-FFF2-40B4-BE49-F238E27FC236}">
                <a16:creationId xmlns:a16="http://schemas.microsoft.com/office/drawing/2014/main" id="{B3D2E8A6-2FA5-4084-9745-3F938AB645BC}"/>
              </a:ext>
            </a:extLst>
          </p:cNvPr>
          <p:cNvCxnSpPr>
            <a:cxnSpLocks/>
            <a:stCxn id="243" idx="3"/>
            <a:endCxn id="570" idx="1"/>
          </p:cNvCxnSpPr>
          <p:nvPr/>
        </p:nvCxnSpPr>
        <p:spPr>
          <a:xfrm flipV="1">
            <a:off x="4039847" y="985485"/>
            <a:ext cx="498080" cy="51753"/>
          </a:xfrm>
          <a:prstGeom prst="bentConnector3">
            <a:avLst>
              <a:gd name="adj1" fmla="val 50000"/>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Connector: Elbow 311">
            <a:extLst>
              <a:ext uri="{FF2B5EF4-FFF2-40B4-BE49-F238E27FC236}">
                <a16:creationId xmlns:a16="http://schemas.microsoft.com/office/drawing/2014/main" id="{084E7CD8-BB77-4348-9DF7-37F2D35A686A}"/>
              </a:ext>
            </a:extLst>
          </p:cNvPr>
          <p:cNvCxnSpPr>
            <a:cxnSpLocks/>
            <a:stCxn id="180" idx="1"/>
          </p:cNvCxnSpPr>
          <p:nvPr/>
        </p:nvCxnSpPr>
        <p:spPr>
          <a:xfrm rot="10800000" flipH="1">
            <a:off x="728701" y="1124350"/>
            <a:ext cx="1723943" cy="2310124"/>
          </a:xfrm>
          <a:prstGeom prst="bentConnector4">
            <a:avLst>
              <a:gd name="adj1" fmla="val -22183"/>
              <a:gd name="adj2" fmla="val 10004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6" name="TextBox 315">
            <a:extLst>
              <a:ext uri="{FF2B5EF4-FFF2-40B4-BE49-F238E27FC236}">
                <a16:creationId xmlns:a16="http://schemas.microsoft.com/office/drawing/2014/main" id="{CB5FD09D-C59A-4EC0-8F00-D967BC0E09BE}"/>
              </a:ext>
            </a:extLst>
          </p:cNvPr>
          <p:cNvSpPr txBox="1"/>
          <p:nvPr/>
        </p:nvSpPr>
        <p:spPr>
          <a:xfrm>
            <a:off x="606292" y="3808924"/>
            <a:ext cx="1520267" cy="246221"/>
          </a:xfrm>
          <a:prstGeom prst="rect">
            <a:avLst/>
          </a:prstGeom>
          <a:noFill/>
          <a:ln>
            <a:noFill/>
          </a:ln>
        </p:spPr>
        <p:txBody>
          <a:bodyPr wrap="square" rtlCol="0">
            <a:spAutoFit/>
          </a:bodyPr>
          <a:lstStyle/>
          <a:p>
            <a:r>
              <a:rPr lang="en-US" sz="1000" b="1" dirty="0"/>
              <a:t>Wildfire Sim. Parameters</a:t>
            </a:r>
          </a:p>
        </p:txBody>
      </p:sp>
      <p:cxnSp>
        <p:nvCxnSpPr>
          <p:cNvPr id="324" name="Connector: Elbow 323">
            <a:extLst>
              <a:ext uri="{FF2B5EF4-FFF2-40B4-BE49-F238E27FC236}">
                <a16:creationId xmlns:a16="http://schemas.microsoft.com/office/drawing/2014/main" id="{81F6487F-D8F8-4E95-A7C5-A68ADC715C86}"/>
              </a:ext>
            </a:extLst>
          </p:cNvPr>
          <p:cNvCxnSpPr>
            <a:cxnSpLocks/>
            <a:stCxn id="315" idx="3"/>
            <a:endCxn id="770" idx="1"/>
          </p:cNvCxnSpPr>
          <p:nvPr/>
        </p:nvCxnSpPr>
        <p:spPr>
          <a:xfrm>
            <a:off x="2159481" y="4321991"/>
            <a:ext cx="2415115" cy="226722"/>
          </a:xfrm>
          <a:prstGeom prst="bentConnector3">
            <a:avLst>
              <a:gd name="adj1" fmla="val -13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7" name="Connector: Elbow 326">
            <a:extLst>
              <a:ext uri="{FF2B5EF4-FFF2-40B4-BE49-F238E27FC236}">
                <a16:creationId xmlns:a16="http://schemas.microsoft.com/office/drawing/2014/main" id="{8C16C412-7C0B-4116-B4E0-407897BD0781}"/>
              </a:ext>
            </a:extLst>
          </p:cNvPr>
          <p:cNvCxnSpPr>
            <a:cxnSpLocks/>
            <a:stCxn id="180" idx="2"/>
            <a:endCxn id="316" idx="0"/>
          </p:cNvCxnSpPr>
          <p:nvPr/>
        </p:nvCxnSpPr>
        <p:spPr>
          <a:xfrm rot="5400000">
            <a:off x="1224244" y="3666705"/>
            <a:ext cx="284401" cy="3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0" name="Rectangle 379">
            <a:extLst>
              <a:ext uri="{FF2B5EF4-FFF2-40B4-BE49-F238E27FC236}">
                <a16:creationId xmlns:a16="http://schemas.microsoft.com/office/drawing/2014/main" id="{D084E393-3613-47F7-869A-B82E08134AE4}"/>
              </a:ext>
            </a:extLst>
          </p:cNvPr>
          <p:cNvSpPr/>
          <p:nvPr/>
        </p:nvSpPr>
        <p:spPr>
          <a:xfrm>
            <a:off x="2659645" y="5128555"/>
            <a:ext cx="1386537" cy="140813"/>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Field Data/ SME Judgement</a:t>
            </a:r>
            <a:endParaRPr lang="en-US" sz="800" dirty="0">
              <a:solidFill>
                <a:schemeClr val="tx1"/>
              </a:solidFill>
              <a:cs typeface="Calibri"/>
            </a:endParaRPr>
          </a:p>
        </p:txBody>
      </p:sp>
      <p:sp>
        <p:nvSpPr>
          <p:cNvPr id="386" name="Rectangle 385">
            <a:extLst>
              <a:ext uri="{FF2B5EF4-FFF2-40B4-BE49-F238E27FC236}">
                <a16:creationId xmlns:a16="http://schemas.microsoft.com/office/drawing/2014/main" id="{18B32E3D-336B-45A7-BABC-C4ECFC037935}"/>
              </a:ext>
            </a:extLst>
          </p:cNvPr>
          <p:cNvSpPr/>
          <p:nvPr/>
        </p:nvSpPr>
        <p:spPr>
          <a:xfrm>
            <a:off x="2658605" y="5315274"/>
            <a:ext cx="1386537" cy="146817"/>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Lab. Testing</a:t>
            </a:r>
            <a:endParaRPr lang="en-US" sz="800" dirty="0">
              <a:solidFill>
                <a:schemeClr val="tx1"/>
              </a:solidFill>
              <a:cs typeface="Calibri"/>
            </a:endParaRPr>
          </a:p>
        </p:txBody>
      </p:sp>
      <p:sp>
        <p:nvSpPr>
          <p:cNvPr id="387" name="Rectangle 386">
            <a:extLst>
              <a:ext uri="{FF2B5EF4-FFF2-40B4-BE49-F238E27FC236}">
                <a16:creationId xmlns:a16="http://schemas.microsoft.com/office/drawing/2014/main" id="{564B2511-A454-4D65-A770-A077B3ECF521}"/>
              </a:ext>
            </a:extLst>
          </p:cNvPr>
          <p:cNvSpPr/>
          <p:nvPr/>
        </p:nvSpPr>
        <p:spPr>
          <a:xfrm>
            <a:off x="2649676" y="5497553"/>
            <a:ext cx="1386537" cy="132166"/>
          </a:xfrm>
          <a:prstGeom prst="rect">
            <a:avLst/>
          </a:prstGeom>
          <a:solidFill>
            <a:schemeClr val="bg1"/>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800" dirty="0">
                <a:solidFill>
                  <a:schemeClr val="tx1"/>
                </a:solidFill>
              </a:rPr>
              <a:t>Academic Studies</a:t>
            </a:r>
            <a:endParaRPr lang="en-US" sz="800" dirty="0">
              <a:solidFill>
                <a:schemeClr val="tx1"/>
              </a:solidFill>
              <a:cs typeface="Calibri"/>
            </a:endParaRPr>
          </a:p>
        </p:txBody>
      </p:sp>
      <p:sp>
        <p:nvSpPr>
          <p:cNvPr id="391" name="TextBox 390">
            <a:extLst>
              <a:ext uri="{FF2B5EF4-FFF2-40B4-BE49-F238E27FC236}">
                <a16:creationId xmlns:a16="http://schemas.microsoft.com/office/drawing/2014/main" id="{00A9E7AE-EF16-477A-8829-72C301269BF6}"/>
              </a:ext>
            </a:extLst>
          </p:cNvPr>
          <p:cNvSpPr txBox="1"/>
          <p:nvPr/>
        </p:nvSpPr>
        <p:spPr>
          <a:xfrm>
            <a:off x="2612902" y="4911660"/>
            <a:ext cx="1526884" cy="246221"/>
          </a:xfrm>
          <a:prstGeom prst="rect">
            <a:avLst/>
          </a:prstGeom>
          <a:noFill/>
        </p:spPr>
        <p:txBody>
          <a:bodyPr wrap="square" rtlCol="0">
            <a:spAutoFit/>
          </a:bodyPr>
          <a:lstStyle/>
          <a:p>
            <a:pPr algn="ctr"/>
            <a:r>
              <a:rPr lang="en-US" sz="1000" b="1" dirty="0"/>
              <a:t>ME Refinement</a:t>
            </a:r>
          </a:p>
        </p:txBody>
      </p:sp>
      <p:cxnSp>
        <p:nvCxnSpPr>
          <p:cNvPr id="441" name="Connector: Elbow 440">
            <a:extLst>
              <a:ext uri="{FF2B5EF4-FFF2-40B4-BE49-F238E27FC236}">
                <a16:creationId xmlns:a16="http://schemas.microsoft.com/office/drawing/2014/main" id="{1720804D-4490-431F-8917-28E432A0D75A}"/>
              </a:ext>
            </a:extLst>
          </p:cNvPr>
          <p:cNvCxnSpPr>
            <a:stCxn id="390" idx="1"/>
            <a:endCxn id="121" idx="1"/>
          </p:cNvCxnSpPr>
          <p:nvPr/>
        </p:nvCxnSpPr>
        <p:spPr>
          <a:xfrm rot="10800000" flipH="1" flipV="1">
            <a:off x="2543137" y="5299192"/>
            <a:ext cx="11077" cy="915753"/>
          </a:xfrm>
          <a:prstGeom prst="bentConnector3">
            <a:avLst>
              <a:gd name="adj1" fmla="val -1060802"/>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56" name="Rectangle 455">
            <a:extLst>
              <a:ext uri="{FF2B5EF4-FFF2-40B4-BE49-F238E27FC236}">
                <a16:creationId xmlns:a16="http://schemas.microsoft.com/office/drawing/2014/main" id="{CE0CAC84-303F-4B1A-BF23-321DCBD2B1AF}"/>
              </a:ext>
            </a:extLst>
          </p:cNvPr>
          <p:cNvSpPr/>
          <p:nvPr/>
        </p:nvSpPr>
        <p:spPr>
          <a:xfrm>
            <a:off x="586881" y="351073"/>
            <a:ext cx="1563615" cy="670772"/>
          </a:xfrm>
          <a:prstGeom prst="rect">
            <a:avLst/>
          </a:prstGeom>
          <a:solidFill>
            <a:srgbClr val="C00000">
              <a:alpha val="25000"/>
            </a:srgb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7" name="Rectangle 456">
            <a:extLst>
              <a:ext uri="{FF2B5EF4-FFF2-40B4-BE49-F238E27FC236}">
                <a16:creationId xmlns:a16="http://schemas.microsoft.com/office/drawing/2014/main" id="{28DAA8CA-BDCC-49A1-91E6-44C662796F3B}"/>
              </a:ext>
            </a:extLst>
          </p:cNvPr>
          <p:cNvSpPr/>
          <p:nvPr/>
        </p:nvSpPr>
        <p:spPr>
          <a:xfrm>
            <a:off x="635509" y="547448"/>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High Fire Threat District</a:t>
            </a:r>
          </a:p>
        </p:txBody>
      </p:sp>
      <p:sp>
        <p:nvSpPr>
          <p:cNvPr id="458" name="Rectangle 457">
            <a:extLst>
              <a:ext uri="{FF2B5EF4-FFF2-40B4-BE49-F238E27FC236}">
                <a16:creationId xmlns:a16="http://schemas.microsoft.com/office/drawing/2014/main" id="{8DA93FA3-B087-47E1-80FC-BC3CE98AF19A}"/>
              </a:ext>
            </a:extLst>
          </p:cNvPr>
          <p:cNvSpPr/>
          <p:nvPr/>
        </p:nvSpPr>
        <p:spPr>
          <a:xfrm>
            <a:off x="639316" y="800730"/>
            <a:ext cx="1457462" cy="181278"/>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Historical Wildfire Information </a:t>
            </a:r>
          </a:p>
        </p:txBody>
      </p:sp>
      <p:sp>
        <p:nvSpPr>
          <p:cNvPr id="463" name="TextBox 462">
            <a:extLst>
              <a:ext uri="{FF2B5EF4-FFF2-40B4-BE49-F238E27FC236}">
                <a16:creationId xmlns:a16="http://schemas.microsoft.com/office/drawing/2014/main" id="{1A03FAD5-78AD-470B-9712-10A7F40713B6}"/>
              </a:ext>
            </a:extLst>
          </p:cNvPr>
          <p:cNvSpPr txBox="1"/>
          <p:nvPr/>
        </p:nvSpPr>
        <p:spPr>
          <a:xfrm>
            <a:off x="732087" y="321339"/>
            <a:ext cx="1520267" cy="246221"/>
          </a:xfrm>
          <a:prstGeom prst="rect">
            <a:avLst/>
          </a:prstGeom>
          <a:noFill/>
          <a:ln>
            <a:noFill/>
          </a:ln>
        </p:spPr>
        <p:txBody>
          <a:bodyPr wrap="square" rtlCol="0">
            <a:spAutoFit/>
          </a:bodyPr>
          <a:lstStyle/>
          <a:p>
            <a:r>
              <a:rPr lang="en-US" sz="1000" b="1" dirty="0"/>
              <a:t>Wildfire Information</a:t>
            </a:r>
          </a:p>
        </p:txBody>
      </p:sp>
      <p:cxnSp>
        <p:nvCxnSpPr>
          <p:cNvPr id="465" name="Connector: Elbow 464">
            <a:extLst>
              <a:ext uri="{FF2B5EF4-FFF2-40B4-BE49-F238E27FC236}">
                <a16:creationId xmlns:a16="http://schemas.microsoft.com/office/drawing/2014/main" id="{30D2E6D4-84A7-4E34-8183-7C0263C7DD74}"/>
              </a:ext>
            </a:extLst>
          </p:cNvPr>
          <p:cNvCxnSpPr>
            <a:cxnSpLocks/>
            <a:stCxn id="456" idx="1"/>
            <a:endCxn id="315" idx="1"/>
          </p:cNvCxnSpPr>
          <p:nvPr/>
        </p:nvCxnSpPr>
        <p:spPr>
          <a:xfrm rot="10800000" flipV="1">
            <a:off x="574651" y="686459"/>
            <a:ext cx="12230" cy="3635532"/>
          </a:xfrm>
          <a:prstGeom prst="bentConnector3">
            <a:avLst>
              <a:gd name="adj1" fmla="val 3250891"/>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557" name="TextBox 556">
            <a:extLst>
              <a:ext uri="{FF2B5EF4-FFF2-40B4-BE49-F238E27FC236}">
                <a16:creationId xmlns:a16="http://schemas.microsoft.com/office/drawing/2014/main" id="{3E1D3978-6329-4BC0-B2F6-8FDAE1868F4C}"/>
              </a:ext>
            </a:extLst>
          </p:cNvPr>
          <p:cNvSpPr txBox="1"/>
          <p:nvPr/>
        </p:nvSpPr>
        <p:spPr>
          <a:xfrm>
            <a:off x="8857974" y="18733"/>
            <a:ext cx="2906162" cy="307777"/>
          </a:xfrm>
          <a:prstGeom prst="rect">
            <a:avLst/>
          </a:prstGeom>
          <a:solidFill>
            <a:schemeClr val="bg1"/>
          </a:solidFill>
          <a:ln w="12700" cmpd="dbl">
            <a:solidFill>
              <a:srgbClr val="7F7F7F"/>
            </a:solidFill>
          </a:ln>
        </p:spPr>
        <p:txBody>
          <a:bodyPr wrap="square" rtlCol="0">
            <a:spAutoFit/>
          </a:bodyPr>
          <a:lstStyle/>
          <a:p>
            <a:pPr algn="ctr"/>
            <a:r>
              <a:rPr lang="en-US" sz="1400" b="1" i="1" dirty="0"/>
              <a:t>IWMS Risk Framework</a:t>
            </a:r>
          </a:p>
        </p:txBody>
      </p:sp>
      <p:sp>
        <p:nvSpPr>
          <p:cNvPr id="559" name="Rectangle 558">
            <a:extLst>
              <a:ext uri="{FF2B5EF4-FFF2-40B4-BE49-F238E27FC236}">
                <a16:creationId xmlns:a16="http://schemas.microsoft.com/office/drawing/2014/main" id="{2839688E-5199-4A50-ABBD-912D833B156B}"/>
              </a:ext>
            </a:extLst>
          </p:cNvPr>
          <p:cNvSpPr/>
          <p:nvPr/>
        </p:nvSpPr>
        <p:spPr>
          <a:xfrm>
            <a:off x="586881" y="2311655"/>
            <a:ext cx="1563615" cy="670772"/>
          </a:xfrm>
          <a:prstGeom prst="rect">
            <a:avLst/>
          </a:prstGeom>
          <a:solidFill>
            <a:schemeClr val="accent6">
              <a:lumMod val="75000"/>
              <a:alpha val="2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0" name="Rectangle 559">
            <a:extLst>
              <a:ext uri="{FF2B5EF4-FFF2-40B4-BE49-F238E27FC236}">
                <a16:creationId xmlns:a16="http://schemas.microsoft.com/office/drawing/2014/main" id="{CFD673D6-453F-4AEB-A8AC-E652E890E1EC}"/>
              </a:ext>
            </a:extLst>
          </p:cNvPr>
          <p:cNvSpPr/>
          <p:nvPr/>
        </p:nvSpPr>
        <p:spPr>
          <a:xfrm>
            <a:off x="635509" y="2499321"/>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Population Count</a:t>
            </a:r>
          </a:p>
        </p:txBody>
      </p:sp>
      <p:sp>
        <p:nvSpPr>
          <p:cNvPr id="561" name="Rectangle 560">
            <a:extLst>
              <a:ext uri="{FF2B5EF4-FFF2-40B4-BE49-F238E27FC236}">
                <a16:creationId xmlns:a16="http://schemas.microsoft.com/office/drawing/2014/main" id="{A3F9DA34-F794-4DE8-9152-AA26C0055FBC}"/>
              </a:ext>
            </a:extLst>
          </p:cNvPr>
          <p:cNvSpPr/>
          <p:nvPr/>
        </p:nvSpPr>
        <p:spPr>
          <a:xfrm>
            <a:off x="639316" y="2752603"/>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Road Availability</a:t>
            </a:r>
          </a:p>
        </p:txBody>
      </p:sp>
      <p:sp>
        <p:nvSpPr>
          <p:cNvPr id="562" name="TextBox 561">
            <a:extLst>
              <a:ext uri="{FF2B5EF4-FFF2-40B4-BE49-F238E27FC236}">
                <a16:creationId xmlns:a16="http://schemas.microsoft.com/office/drawing/2014/main" id="{8647FA74-4EBD-4C0B-9B22-13DCC30FF9BE}"/>
              </a:ext>
            </a:extLst>
          </p:cNvPr>
          <p:cNvSpPr txBox="1"/>
          <p:nvPr/>
        </p:nvSpPr>
        <p:spPr>
          <a:xfrm>
            <a:off x="699202" y="2264123"/>
            <a:ext cx="1520267" cy="246221"/>
          </a:xfrm>
          <a:prstGeom prst="rect">
            <a:avLst/>
          </a:prstGeom>
          <a:noFill/>
          <a:ln>
            <a:noFill/>
          </a:ln>
        </p:spPr>
        <p:txBody>
          <a:bodyPr wrap="square" rtlCol="0">
            <a:spAutoFit/>
          </a:bodyPr>
          <a:lstStyle/>
          <a:p>
            <a:r>
              <a:rPr lang="en-US" sz="1000" b="1" dirty="0"/>
              <a:t>Egress Parameters</a:t>
            </a:r>
          </a:p>
        </p:txBody>
      </p:sp>
      <p:sp>
        <p:nvSpPr>
          <p:cNvPr id="575" name="Rectangle 574">
            <a:extLst>
              <a:ext uri="{FF2B5EF4-FFF2-40B4-BE49-F238E27FC236}">
                <a16:creationId xmlns:a16="http://schemas.microsoft.com/office/drawing/2014/main" id="{032AC113-77B6-429A-ADFF-E888A2EF2DC4}"/>
              </a:ext>
            </a:extLst>
          </p:cNvPr>
          <p:cNvSpPr/>
          <p:nvPr/>
        </p:nvSpPr>
        <p:spPr>
          <a:xfrm>
            <a:off x="6213471" y="772512"/>
            <a:ext cx="904143" cy="392051"/>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Severe Risk Areas</a:t>
            </a:r>
          </a:p>
        </p:txBody>
      </p:sp>
      <p:sp>
        <p:nvSpPr>
          <p:cNvPr id="576" name="Rectangle 575">
            <a:extLst>
              <a:ext uri="{FF2B5EF4-FFF2-40B4-BE49-F238E27FC236}">
                <a16:creationId xmlns:a16="http://schemas.microsoft.com/office/drawing/2014/main" id="{0C0D1C31-5140-471E-BA54-87F4303549B8}"/>
              </a:ext>
            </a:extLst>
          </p:cNvPr>
          <p:cNvSpPr/>
          <p:nvPr/>
        </p:nvSpPr>
        <p:spPr>
          <a:xfrm>
            <a:off x="6213471" y="2185736"/>
            <a:ext cx="904143" cy="54936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High Consequence Segments</a:t>
            </a:r>
          </a:p>
        </p:txBody>
      </p:sp>
      <p:sp>
        <p:nvSpPr>
          <p:cNvPr id="577" name="Rectangle 576">
            <a:extLst>
              <a:ext uri="{FF2B5EF4-FFF2-40B4-BE49-F238E27FC236}">
                <a16:creationId xmlns:a16="http://schemas.microsoft.com/office/drawing/2014/main" id="{A1CFC38E-2EE3-4323-8605-FB56F3F92B54}"/>
              </a:ext>
            </a:extLst>
          </p:cNvPr>
          <p:cNvSpPr/>
          <p:nvPr/>
        </p:nvSpPr>
        <p:spPr>
          <a:xfrm>
            <a:off x="6143637" y="4275394"/>
            <a:ext cx="904143" cy="54936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Other HFRA</a:t>
            </a:r>
          </a:p>
        </p:txBody>
      </p:sp>
      <p:sp>
        <p:nvSpPr>
          <p:cNvPr id="579" name="Rectangle 578">
            <a:extLst>
              <a:ext uri="{FF2B5EF4-FFF2-40B4-BE49-F238E27FC236}">
                <a16:creationId xmlns:a16="http://schemas.microsoft.com/office/drawing/2014/main" id="{ED5359D1-EE40-45B7-8FDE-704857D867B8}"/>
              </a:ext>
            </a:extLst>
          </p:cNvPr>
          <p:cNvSpPr/>
          <p:nvPr/>
        </p:nvSpPr>
        <p:spPr>
          <a:xfrm>
            <a:off x="7610389" y="771708"/>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TUG or REFCL/CC++</a:t>
            </a:r>
          </a:p>
        </p:txBody>
      </p:sp>
      <p:sp>
        <p:nvSpPr>
          <p:cNvPr id="580" name="Rectangle 579">
            <a:extLst>
              <a:ext uri="{FF2B5EF4-FFF2-40B4-BE49-F238E27FC236}">
                <a16:creationId xmlns:a16="http://schemas.microsoft.com/office/drawing/2014/main" id="{DFEAEFEF-4114-4B5A-BA60-4411255BB69B}"/>
              </a:ext>
            </a:extLst>
          </p:cNvPr>
          <p:cNvSpPr/>
          <p:nvPr/>
        </p:nvSpPr>
        <p:spPr>
          <a:xfrm>
            <a:off x="7574821" y="2266380"/>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CC++</a:t>
            </a:r>
          </a:p>
        </p:txBody>
      </p:sp>
      <p:sp>
        <p:nvSpPr>
          <p:cNvPr id="581" name="Rectangle 580">
            <a:extLst>
              <a:ext uri="{FF2B5EF4-FFF2-40B4-BE49-F238E27FC236}">
                <a16:creationId xmlns:a16="http://schemas.microsoft.com/office/drawing/2014/main" id="{A5F8DC48-B4C0-49E9-9B3B-DFE8B77DF974}"/>
              </a:ext>
            </a:extLst>
          </p:cNvPr>
          <p:cNvSpPr/>
          <p:nvPr/>
        </p:nvSpPr>
        <p:spPr>
          <a:xfrm>
            <a:off x="7593513" y="4360268"/>
            <a:ext cx="904143" cy="392051"/>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VM/I++</a:t>
            </a:r>
          </a:p>
        </p:txBody>
      </p:sp>
      <p:sp>
        <p:nvSpPr>
          <p:cNvPr id="588" name="TextBox 587">
            <a:extLst>
              <a:ext uri="{FF2B5EF4-FFF2-40B4-BE49-F238E27FC236}">
                <a16:creationId xmlns:a16="http://schemas.microsoft.com/office/drawing/2014/main" id="{6FF1DEE8-FA76-4770-9AD2-AA918A41B042}"/>
              </a:ext>
            </a:extLst>
          </p:cNvPr>
          <p:cNvSpPr txBox="1"/>
          <p:nvPr/>
        </p:nvSpPr>
        <p:spPr>
          <a:xfrm>
            <a:off x="415204" y="2978761"/>
            <a:ext cx="933287" cy="307777"/>
          </a:xfrm>
          <a:prstGeom prst="rect">
            <a:avLst/>
          </a:prstGeom>
          <a:noFill/>
        </p:spPr>
        <p:txBody>
          <a:bodyPr wrap="square" rtlCol="0">
            <a:spAutoFit/>
          </a:bodyPr>
          <a:lstStyle/>
          <a:p>
            <a:r>
              <a:rPr lang="en-US" sz="1400" i="1" dirty="0">
                <a:solidFill>
                  <a:srgbClr val="FF0000"/>
                </a:solidFill>
              </a:rPr>
              <a:t>Start Here</a:t>
            </a:r>
          </a:p>
        </p:txBody>
      </p:sp>
      <p:cxnSp>
        <p:nvCxnSpPr>
          <p:cNvPr id="626" name="Connector: Elbow 625">
            <a:extLst>
              <a:ext uri="{FF2B5EF4-FFF2-40B4-BE49-F238E27FC236}">
                <a16:creationId xmlns:a16="http://schemas.microsoft.com/office/drawing/2014/main" id="{D96AC8DF-D114-4782-9858-DA566D66F728}"/>
              </a:ext>
            </a:extLst>
          </p:cNvPr>
          <p:cNvCxnSpPr>
            <a:cxnSpLocks/>
            <a:stCxn id="770" idx="3"/>
            <a:endCxn id="577" idx="1"/>
          </p:cNvCxnSpPr>
          <p:nvPr/>
        </p:nvCxnSpPr>
        <p:spPr>
          <a:xfrm>
            <a:off x="5544822" y="4548713"/>
            <a:ext cx="598815" cy="1363"/>
          </a:xfrm>
          <a:prstGeom prst="bentConnector3">
            <a:avLst>
              <a:gd name="adj1" fmla="val 50000"/>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61" name="Connector: Elbow 660">
            <a:extLst>
              <a:ext uri="{FF2B5EF4-FFF2-40B4-BE49-F238E27FC236}">
                <a16:creationId xmlns:a16="http://schemas.microsoft.com/office/drawing/2014/main" id="{6C43C6C6-E19E-4D12-9E1F-2DA0255FB144}"/>
              </a:ext>
            </a:extLst>
          </p:cNvPr>
          <p:cNvCxnSpPr>
            <a:cxnSpLocks/>
            <a:stCxn id="180" idx="0"/>
            <a:endCxn id="559" idx="2"/>
          </p:cNvCxnSpPr>
          <p:nvPr/>
        </p:nvCxnSpPr>
        <p:spPr>
          <a:xfrm rot="5400000" flipH="1" flipV="1">
            <a:off x="1186577" y="3162313"/>
            <a:ext cx="361997" cy="2227"/>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0" name="Straight Arrow Connector 679">
            <a:extLst>
              <a:ext uri="{FF2B5EF4-FFF2-40B4-BE49-F238E27FC236}">
                <a16:creationId xmlns:a16="http://schemas.microsoft.com/office/drawing/2014/main" id="{AA5EBC02-65FE-45B6-AC3B-0955AB94D593}"/>
              </a:ext>
            </a:extLst>
          </p:cNvPr>
          <p:cNvCxnSpPr>
            <a:cxnSpLocks/>
            <a:stCxn id="559" idx="3"/>
          </p:cNvCxnSpPr>
          <p:nvPr/>
        </p:nvCxnSpPr>
        <p:spPr>
          <a:xfrm>
            <a:off x="2150496" y="2647041"/>
            <a:ext cx="2387431" cy="0"/>
          </a:xfrm>
          <a:prstGeom prst="straightConnector1">
            <a:avLst/>
          </a:prstGeom>
          <a:ln w="19050">
            <a:solidFill>
              <a:srgbClr val="548235"/>
            </a:solidFill>
            <a:tailEnd type="triangle"/>
          </a:ln>
        </p:spPr>
        <p:style>
          <a:lnRef idx="1">
            <a:schemeClr val="accent1"/>
          </a:lnRef>
          <a:fillRef idx="0">
            <a:schemeClr val="accent1"/>
          </a:fillRef>
          <a:effectRef idx="0">
            <a:schemeClr val="accent1"/>
          </a:effectRef>
          <a:fontRef idx="minor">
            <a:schemeClr val="tx1"/>
          </a:fontRef>
        </p:style>
      </p:cxnSp>
      <p:cxnSp>
        <p:nvCxnSpPr>
          <p:cNvPr id="703" name="Straight Arrow Connector 702">
            <a:extLst>
              <a:ext uri="{FF2B5EF4-FFF2-40B4-BE49-F238E27FC236}">
                <a16:creationId xmlns:a16="http://schemas.microsoft.com/office/drawing/2014/main" id="{DE1B80CF-28A7-4DD4-B390-9A2217455F8E}"/>
              </a:ext>
            </a:extLst>
          </p:cNvPr>
          <p:cNvCxnSpPr>
            <a:stCxn id="571" idx="2"/>
            <a:endCxn id="569" idx="0"/>
          </p:cNvCxnSpPr>
          <p:nvPr/>
        </p:nvCxnSpPr>
        <p:spPr>
          <a:xfrm>
            <a:off x="5070263" y="2709946"/>
            <a:ext cx="1626" cy="183021"/>
          </a:xfrm>
          <a:prstGeom prst="straightConnector1">
            <a:avLst/>
          </a:prstGeom>
          <a:ln w="19050">
            <a:solidFill>
              <a:srgbClr val="7F7F7F"/>
            </a:solidFill>
            <a:tailEnd type="triangle"/>
          </a:ln>
        </p:spPr>
        <p:style>
          <a:lnRef idx="1">
            <a:schemeClr val="accent1"/>
          </a:lnRef>
          <a:fillRef idx="0">
            <a:schemeClr val="accent1"/>
          </a:fillRef>
          <a:effectRef idx="0">
            <a:schemeClr val="accent1"/>
          </a:effectRef>
          <a:fontRef idx="minor">
            <a:schemeClr val="tx1"/>
          </a:fontRef>
        </p:style>
      </p:cxnSp>
      <p:sp>
        <p:nvSpPr>
          <p:cNvPr id="704" name="Rectangle 703">
            <a:extLst>
              <a:ext uri="{FF2B5EF4-FFF2-40B4-BE49-F238E27FC236}">
                <a16:creationId xmlns:a16="http://schemas.microsoft.com/office/drawing/2014/main" id="{6E199D3A-5723-456E-BFE2-1BB0B3ED9269}"/>
              </a:ext>
            </a:extLst>
          </p:cNvPr>
          <p:cNvSpPr/>
          <p:nvPr/>
        </p:nvSpPr>
        <p:spPr>
          <a:xfrm>
            <a:off x="2416597" y="3410899"/>
            <a:ext cx="1563615" cy="670772"/>
          </a:xfrm>
          <a:prstGeom prst="rect">
            <a:avLst/>
          </a:prstGeom>
          <a:solidFill>
            <a:srgbClr val="ED7D31">
              <a:alpha val="25000"/>
            </a:srgb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5" name="Rectangle 704">
            <a:extLst>
              <a:ext uri="{FF2B5EF4-FFF2-40B4-BE49-F238E27FC236}">
                <a16:creationId xmlns:a16="http://schemas.microsoft.com/office/drawing/2014/main" id="{EAF84C2C-0D5F-4C0E-A68F-4A2365A7BDA3}"/>
              </a:ext>
            </a:extLst>
          </p:cNvPr>
          <p:cNvSpPr/>
          <p:nvPr/>
        </p:nvSpPr>
        <p:spPr>
          <a:xfrm>
            <a:off x="2465225" y="3598565"/>
            <a:ext cx="1457462" cy="181278"/>
          </a:xfrm>
          <a:prstGeom prst="rect">
            <a:avLst/>
          </a:prstGeom>
          <a:solidFill>
            <a:schemeClr val="bg1"/>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706" name="Rectangle 705">
            <a:extLst>
              <a:ext uri="{FF2B5EF4-FFF2-40B4-BE49-F238E27FC236}">
                <a16:creationId xmlns:a16="http://schemas.microsoft.com/office/drawing/2014/main" id="{5EC7DF4A-7C17-4145-8B89-604D61A9D98B}"/>
              </a:ext>
            </a:extLst>
          </p:cNvPr>
          <p:cNvSpPr/>
          <p:nvPr/>
        </p:nvSpPr>
        <p:spPr>
          <a:xfrm>
            <a:off x="2469032" y="3851847"/>
            <a:ext cx="1457462" cy="181278"/>
          </a:xfrm>
          <a:prstGeom prst="rect">
            <a:avLst/>
          </a:prstGeom>
          <a:solidFill>
            <a:schemeClr val="bg1"/>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Population </a:t>
            </a:r>
          </a:p>
        </p:txBody>
      </p:sp>
      <p:sp>
        <p:nvSpPr>
          <p:cNvPr id="707" name="TextBox 706">
            <a:extLst>
              <a:ext uri="{FF2B5EF4-FFF2-40B4-BE49-F238E27FC236}">
                <a16:creationId xmlns:a16="http://schemas.microsoft.com/office/drawing/2014/main" id="{F3380E2B-8EC3-49DC-80CF-B3337C80C1B4}"/>
              </a:ext>
            </a:extLst>
          </p:cNvPr>
          <p:cNvSpPr txBox="1"/>
          <p:nvPr/>
        </p:nvSpPr>
        <p:spPr>
          <a:xfrm>
            <a:off x="2528918" y="3372075"/>
            <a:ext cx="1520267" cy="246221"/>
          </a:xfrm>
          <a:prstGeom prst="rect">
            <a:avLst/>
          </a:prstGeom>
          <a:noFill/>
          <a:ln>
            <a:noFill/>
          </a:ln>
        </p:spPr>
        <p:txBody>
          <a:bodyPr wrap="square" rtlCol="0">
            <a:spAutoFit/>
          </a:bodyPr>
          <a:lstStyle/>
          <a:p>
            <a:r>
              <a:rPr lang="en-US" sz="1000" b="1" dirty="0"/>
              <a:t>Local Area Knowledge</a:t>
            </a:r>
          </a:p>
        </p:txBody>
      </p:sp>
      <p:cxnSp>
        <p:nvCxnSpPr>
          <p:cNvPr id="709" name="Connector: Elbow 708">
            <a:extLst>
              <a:ext uri="{FF2B5EF4-FFF2-40B4-BE49-F238E27FC236}">
                <a16:creationId xmlns:a16="http://schemas.microsoft.com/office/drawing/2014/main" id="{B9BCEF72-FD4C-40D0-9A0B-ED37D36A2EEF}"/>
              </a:ext>
            </a:extLst>
          </p:cNvPr>
          <p:cNvCxnSpPr>
            <a:cxnSpLocks/>
            <a:stCxn id="315" idx="3"/>
            <a:endCxn id="569" idx="1"/>
          </p:cNvCxnSpPr>
          <p:nvPr/>
        </p:nvCxnSpPr>
        <p:spPr>
          <a:xfrm flipV="1">
            <a:off x="2159481" y="3088993"/>
            <a:ext cx="2425321" cy="1232998"/>
          </a:xfrm>
          <a:prstGeom prst="bentConnector3">
            <a:avLst>
              <a:gd name="adj1" fmla="val 4967"/>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14" name="Straight Arrow Connector 713">
            <a:extLst>
              <a:ext uri="{FF2B5EF4-FFF2-40B4-BE49-F238E27FC236}">
                <a16:creationId xmlns:a16="http://schemas.microsoft.com/office/drawing/2014/main" id="{139F8078-80AA-42C8-854F-E48F9144D93B}"/>
              </a:ext>
            </a:extLst>
          </p:cNvPr>
          <p:cNvCxnSpPr>
            <a:stCxn id="704" idx="3"/>
            <a:endCxn id="572" idx="1"/>
          </p:cNvCxnSpPr>
          <p:nvPr/>
        </p:nvCxnSpPr>
        <p:spPr>
          <a:xfrm flipV="1">
            <a:off x="3980212" y="3742242"/>
            <a:ext cx="594885" cy="4043"/>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2" name="Rectangle 721">
            <a:extLst>
              <a:ext uri="{FF2B5EF4-FFF2-40B4-BE49-F238E27FC236}">
                <a16:creationId xmlns:a16="http://schemas.microsoft.com/office/drawing/2014/main" id="{43628428-1F3D-4EB1-B565-F4DB662A8EC9}"/>
              </a:ext>
            </a:extLst>
          </p:cNvPr>
          <p:cNvSpPr/>
          <p:nvPr/>
        </p:nvSpPr>
        <p:spPr>
          <a:xfrm>
            <a:off x="574650" y="4948049"/>
            <a:ext cx="1593417" cy="1681837"/>
          </a:xfrm>
          <a:prstGeom prst="rect">
            <a:avLst/>
          </a:prstGeom>
          <a:solidFill>
            <a:schemeClr val="tx2">
              <a:alpha val="2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3" name="Rectangle 722">
            <a:extLst>
              <a:ext uri="{FF2B5EF4-FFF2-40B4-BE49-F238E27FC236}">
                <a16:creationId xmlns:a16="http://schemas.microsoft.com/office/drawing/2014/main" id="{D3D0B650-BD4C-4176-9D25-A50F175867B4}"/>
              </a:ext>
            </a:extLst>
          </p:cNvPr>
          <p:cNvSpPr/>
          <p:nvPr/>
        </p:nvSpPr>
        <p:spPr>
          <a:xfrm>
            <a:off x="629084" y="5184369"/>
            <a:ext cx="1457462" cy="143473"/>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Location Data</a:t>
            </a:r>
          </a:p>
        </p:txBody>
      </p:sp>
      <p:sp>
        <p:nvSpPr>
          <p:cNvPr id="724" name="Rectangle 723">
            <a:extLst>
              <a:ext uri="{FF2B5EF4-FFF2-40B4-BE49-F238E27FC236}">
                <a16:creationId xmlns:a16="http://schemas.microsoft.com/office/drawing/2014/main" id="{F13EE66D-9BD6-475C-B1C9-224FD10DB719}"/>
              </a:ext>
            </a:extLst>
          </p:cNvPr>
          <p:cNvSpPr/>
          <p:nvPr/>
        </p:nvSpPr>
        <p:spPr>
          <a:xfrm>
            <a:off x="629084" y="5404831"/>
            <a:ext cx="1457462" cy="153239"/>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a:t>
            </a:r>
          </a:p>
        </p:txBody>
      </p:sp>
      <p:sp>
        <p:nvSpPr>
          <p:cNvPr id="725" name="Rectangle 724">
            <a:extLst>
              <a:ext uri="{FF2B5EF4-FFF2-40B4-BE49-F238E27FC236}">
                <a16:creationId xmlns:a16="http://schemas.microsoft.com/office/drawing/2014/main" id="{A539C7A7-EA44-43F4-AA7D-176AB65B39AB}"/>
              </a:ext>
            </a:extLst>
          </p:cNvPr>
          <p:cNvSpPr/>
          <p:nvPr/>
        </p:nvSpPr>
        <p:spPr>
          <a:xfrm>
            <a:off x="626336" y="5635059"/>
            <a:ext cx="1457462" cy="149062"/>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Local Topography</a:t>
            </a:r>
          </a:p>
        </p:txBody>
      </p:sp>
      <p:sp>
        <p:nvSpPr>
          <p:cNvPr id="726" name="Rectangle 725">
            <a:extLst>
              <a:ext uri="{FF2B5EF4-FFF2-40B4-BE49-F238E27FC236}">
                <a16:creationId xmlns:a16="http://schemas.microsoft.com/office/drawing/2014/main" id="{E88AE2AE-BE71-4D60-A28C-BDD632338551}"/>
              </a:ext>
            </a:extLst>
          </p:cNvPr>
          <p:cNvSpPr/>
          <p:nvPr/>
        </p:nvSpPr>
        <p:spPr>
          <a:xfrm>
            <a:off x="632891" y="5862121"/>
            <a:ext cx="1457462" cy="155785"/>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Vegetation/Tree Data</a:t>
            </a:r>
          </a:p>
        </p:txBody>
      </p:sp>
      <p:sp>
        <p:nvSpPr>
          <p:cNvPr id="727" name="Rectangle 726">
            <a:extLst>
              <a:ext uri="{FF2B5EF4-FFF2-40B4-BE49-F238E27FC236}">
                <a16:creationId xmlns:a16="http://schemas.microsoft.com/office/drawing/2014/main" id="{593BB868-2465-4C1E-8C22-C5C7072FD8D9}"/>
              </a:ext>
            </a:extLst>
          </p:cNvPr>
          <p:cNvSpPr/>
          <p:nvPr/>
        </p:nvSpPr>
        <p:spPr>
          <a:xfrm>
            <a:off x="641919" y="6387251"/>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Ignition Information </a:t>
            </a:r>
          </a:p>
        </p:txBody>
      </p:sp>
      <p:sp>
        <p:nvSpPr>
          <p:cNvPr id="728" name="Rectangle 727">
            <a:extLst>
              <a:ext uri="{FF2B5EF4-FFF2-40B4-BE49-F238E27FC236}">
                <a16:creationId xmlns:a16="http://schemas.microsoft.com/office/drawing/2014/main" id="{F7199FB8-4CCC-4CF6-B3BA-9E72918F9ED2}"/>
              </a:ext>
            </a:extLst>
          </p:cNvPr>
          <p:cNvSpPr/>
          <p:nvPr/>
        </p:nvSpPr>
        <p:spPr>
          <a:xfrm>
            <a:off x="641919" y="6126295"/>
            <a:ext cx="1439762" cy="172734"/>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Outage Information</a:t>
            </a:r>
          </a:p>
        </p:txBody>
      </p:sp>
      <p:sp>
        <p:nvSpPr>
          <p:cNvPr id="729" name="TextBox 728">
            <a:extLst>
              <a:ext uri="{FF2B5EF4-FFF2-40B4-BE49-F238E27FC236}">
                <a16:creationId xmlns:a16="http://schemas.microsoft.com/office/drawing/2014/main" id="{5EB68A7F-4614-49D7-8582-FAAB63BE7883}"/>
              </a:ext>
            </a:extLst>
          </p:cNvPr>
          <p:cNvSpPr txBox="1"/>
          <p:nvPr/>
        </p:nvSpPr>
        <p:spPr>
          <a:xfrm>
            <a:off x="653360" y="4949457"/>
            <a:ext cx="1472397" cy="246221"/>
          </a:xfrm>
          <a:prstGeom prst="rect">
            <a:avLst/>
          </a:prstGeom>
          <a:noFill/>
        </p:spPr>
        <p:txBody>
          <a:bodyPr wrap="square" rtlCol="0">
            <a:spAutoFit/>
          </a:bodyPr>
          <a:lstStyle/>
          <a:p>
            <a:r>
              <a:rPr lang="en-US" sz="1000" b="1" dirty="0"/>
              <a:t>Outage/Ign. Parameters</a:t>
            </a:r>
          </a:p>
        </p:txBody>
      </p:sp>
      <p:cxnSp>
        <p:nvCxnSpPr>
          <p:cNvPr id="730" name="Connector: Elbow 729">
            <a:extLst>
              <a:ext uri="{FF2B5EF4-FFF2-40B4-BE49-F238E27FC236}">
                <a16:creationId xmlns:a16="http://schemas.microsoft.com/office/drawing/2014/main" id="{6635DD72-4C12-419D-A932-C1496F2C7073}"/>
              </a:ext>
            </a:extLst>
          </p:cNvPr>
          <p:cNvCxnSpPr>
            <a:cxnSpLocks/>
            <a:stCxn id="722" idx="2"/>
          </p:cNvCxnSpPr>
          <p:nvPr/>
        </p:nvCxnSpPr>
        <p:spPr>
          <a:xfrm rot="16200000" flipH="1">
            <a:off x="2379450" y="5621794"/>
            <a:ext cx="5" cy="2016187"/>
          </a:xfrm>
          <a:prstGeom prst="bentConnector3">
            <a:avLst>
              <a:gd name="adj1" fmla="val 2147483646"/>
            </a:avLst>
          </a:prstGeom>
          <a:ln w="19050">
            <a:solidFill>
              <a:srgbClr val="48576D"/>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32" name="Connector: Elbow 731">
            <a:extLst>
              <a:ext uri="{FF2B5EF4-FFF2-40B4-BE49-F238E27FC236}">
                <a16:creationId xmlns:a16="http://schemas.microsoft.com/office/drawing/2014/main" id="{99C20A48-DDF9-4CC3-98A2-A339EC775AFF}"/>
              </a:ext>
            </a:extLst>
          </p:cNvPr>
          <p:cNvCxnSpPr>
            <a:cxnSpLocks/>
          </p:cNvCxnSpPr>
          <p:nvPr/>
        </p:nvCxnSpPr>
        <p:spPr>
          <a:xfrm rot="10800000" flipV="1">
            <a:off x="535196" y="3434473"/>
            <a:ext cx="176089" cy="2386489"/>
          </a:xfrm>
          <a:prstGeom prst="bentConnector3">
            <a:avLst>
              <a:gd name="adj1" fmla="val 20508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8" name="TextBox 737">
            <a:extLst>
              <a:ext uri="{FF2B5EF4-FFF2-40B4-BE49-F238E27FC236}">
                <a16:creationId xmlns:a16="http://schemas.microsoft.com/office/drawing/2014/main" id="{B7E5045C-C60F-4D6C-AE4D-E22E41CB1839}"/>
              </a:ext>
            </a:extLst>
          </p:cNvPr>
          <p:cNvSpPr txBox="1"/>
          <p:nvPr/>
        </p:nvSpPr>
        <p:spPr>
          <a:xfrm>
            <a:off x="4436962" y="5921999"/>
            <a:ext cx="4336818" cy="553998"/>
          </a:xfrm>
          <a:prstGeom prst="rect">
            <a:avLst/>
          </a:prstGeom>
          <a:noFill/>
        </p:spPr>
        <p:txBody>
          <a:bodyPr wrap="square">
            <a:spAutoFit/>
          </a:bodyPr>
          <a:lstStyle/>
          <a:p>
            <a:r>
              <a:rPr lang="en-US" sz="1000" dirty="0"/>
              <a:t>*SME Review, refine initial </a:t>
            </a:r>
            <a:r>
              <a:rPr lang="en-US" sz="1000"/>
              <a:t>risk tranche categorization </a:t>
            </a:r>
            <a:r>
              <a:rPr lang="en-US" sz="1000" dirty="0"/>
              <a:t>and operational feasibility (if applicable). Please see WMP Section 6.2.1.2 (page 114) for narrative explanation of how SCE interprets and uses the IWMS output. </a:t>
            </a:r>
          </a:p>
        </p:txBody>
      </p:sp>
      <p:cxnSp>
        <p:nvCxnSpPr>
          <p:cNvPr id="740" name="Connector: Elbow 739">
            <a:extLst>
              <a:ext uri="{FF2B5EF4-FFF2-40B4-BE49-F238E27FC236}">
                <a16:creationId xmlns:a16="http://schemas.microsoft.com/office/drawing/2014/main" id="{EB7A9551-A6D2-4930-89C2-FFFFF18B3955}"/>
              </a:ext>
            </a:extLst>
          </p:cNvPr>
          <p:cNvCxnSpPr>
            <a:cxnSpLocks/>
            <a:stCxn id="575" idx="3"/>
            <a:endCxn id="579" idx="1"/>
          </p:cNvCxnSpPr>
          <p:nvPr/>
        </p:nvCxnSpPr>
        <p:spPr>
          <a:xfrm flipV="1">
            <a:off x="7117614" y="967734"/>
            <a:ext cx="492775" cy="804"/>
          </a:xfrm>
          <a:prstGeom prst="bentConnector3">
            <a:avLst>
              <a:gd name="adj1" fmla="val 50000"/>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4" name="Connector: Elbow 743">
            <a:extLst>
              <a:ext uri="{FF2B5EF4-FFF2-40B4-BE49-F238E27FC236}">
                <a16:creationId xmlns:a16="http://schemas.microsoft.com/office/drawing/2014/main" id="{2E96497C-A4D4-49B0-A03E-C797E4BD1B04}"/>
              </a:ext>
            </a:extLst>
          </p:cNvPr>
          <p:cNvCxnSpPr>
            <a:cxnSpLocks/>
            <a:stCxn id="576" idx="3"/>
            <a:endCxn id="580" idx="1"/>
          </p:cNvCxnSpPr>
          <p:nvPr/>
        </p:nvCxnSpPr>
        <p:spPr>
          <a:xfrm>
            <a:off x="7117614" y="2460418"/>
            <a:ext cx="457207" cy="1988"/>
          </a:xfrm>
          <a:prstGeom prst="bentConnector3">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6" name="Connector: Elbow 745">
            <a:extLst>
              <a:ext uri="{FF2B5EF4-FFF2-40B4-BE49-F238E27FC236}">
                <a16:creationId xmlns:a16="http://schemas.microsoft.com/office/drawing/2014/main" id="{BB6F3AD1-513C-4A7A-AD1D-6DBB3E09A297}"/>
              </a:ext>
            </a:extLst>
          </p:cNvPr>
          <p:cNvCxnSpPr>
            <a:cxnSpLocks/>
            <a:stCxn id="577" idx="3"/>
            <a:endCxn id="581" idx="1"/>
          </p:cNvCxnSpPr>
          <p:nvPr/>
        </p:nvCxnSpPr>
        <p:spPr>
          <a:xfrm>
            <a:off x="7047780" y="4550076"/>
            <a:ext cx="545733" cy="6218"/>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76" name="Rectangle 775">
            <a:extLst>
              <a:ext uri="{FF2B5EF4-FFF2-40B4-BE49-F238E27FC236}">
                <a16:creationId xmlns:a16="http://schemas.microsoft.com/office/drawing/2014/main" id="{C200E543-6997-4273-998D-6ADE9DE2CF6A}"/>
              </a:ext>
            </a:extLst>
          </p:cNvPr>
          <p:cNvSpPr/>
          <p:nvPr/>
        </p:nvSpPr>
        <p:spPr>
          <a:xfrm>
            <a:off x="2539269" y="1507245"/>
            <a:ext cx="1411701" cy="306215"/>
          </a:xfrm>
          <a:prstGeom prst="rect">
            <a:avLst/>
          </a:prstGeom>
          <a:solidFill>
            <a:schemeClr val="bg1"/>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a:p>
            <a:pPr algn="ctr"/>
            <a:r>
              <a:rPr lang="en-US" sz="800" dirty="0">
                <a:solidFill>
                  <a:sysClr val="windowText" lastClr="000000"/>
                </a:solidFill>
              </a:rPr>
              <a:t>PSPS Frequently Impacted Circuits</a:t>
            </a:r>
          </a:p>
          <a:p>
            <a:pPr algn="ctr"/>
            <a:endParaRPr lang="en-US" sz="800" dirty="0">
              <a:solidFill>
                <a:sysClr val="windowText" lastClr="000000"/>
              </a:solidFill>
            </a:endParaRPr>
          </a:p>
        </p:txBody>
      </p:sp>
      <p:sp>
        <p:nvSpPr>
          <p:cNvPr id="790" name="TextBox 789">
            <a:extLst>
              <a:ext uri="{FF2B5EF4-FFF2-40B4-BE49-F238E27FC236}">
                <a16:creationId xmlns:a16="http://schemas.microsoft.com/office/drawing/2014/main" id="{E514D48E-1891-4433-881E-B4CCBED37D68}"/>
              </a:ext>
            </a:extLst>
          </p:cNvPr>
          <p:cNvSpPr txBox="1"/>
          <p:nvPr/>
        </p:nvSpPr>
        <p:spPr>
          <a:xfrm>
            <a:off x="8855532" y="476494"/>
            <a:ext cx="3224853" cy="1446550"/>
          </a:xfrm>
          <a:prstGeom prst="rect">
            <a:avLst/>
          </a:prstGeom>
          <a:noFill/>
        </p:spPr>
        <p:txBody>
          <a:bodyPr wrap="square">
            <a:spAutoFit/>
          </a:bodyPr>
          <a:lstStyle/>
          <a:p>
            <a:r>
              <a:rPr lang="en-US" sz="800" b="1" dirty="0"/>
              <a:t>Severe Risk Area Criteria</a:t>
            </a:r>
          </a:p>
          <a:p>
            <a:pPr marL="171450" indent="-171450">
              <a:buFont typeface="Arial" panose="020B0604020202020204" pitchFamily="34" charset="0"/>
              <a:buChar char="•"/>
            </a:pPr>
            <a:r>
              <a:rPr lang="en-US" sz="800" dirty="0"/>
              <a:t>Population egress, high fire frequency location, and burn-in buffer into egress locations.</a:t>
            </a:r>
          </a:p>
          <a:p>
            <a:pPr marL="171450" indent="-171450">
              <a:buFont typeface="Arial" panose="020B0604020202020204" pitchFamily="34" charset="0"/>
              <a:buChar char="•"/>
            </a:pPr>
            <a:r>
              <a:rPr lang="en-US" sz="800" dirty="0"/>
              <a:t>Significant fire consequence – Acres burned consequence greater than 10,000 over an 8-hour unsuppressed model simulation.</a:t>
            </a:r>
          </a:p>
          <a:p>
            <a:pPr marL="171450" indent="-171450">
              <a:buFont typeface="Arial" panose="020B0604020202020204" pitchFamily="34" charset="0"/>
              <a:buChar char="•"/>
            </a:pPr>
            <a:r>
              <a:rPr lang="en-US" sz="800" dirty="0"/>
              <a:t>High winds – Locations, which if fully covered with covered conductor, would still be subject to high PSPS likelihood.</a:t>
            </a:r>
          </a:p>
          <a:p>
            <a:pPr marL="171450" indent="-171450">
              <a:buFont typeface="Arial" panose="020B0604020202020204" pitchFamily="34" charset="0"/>
              <a:buChar char="•"/>
            </a:pPr>
            <a:r>
              <a:rPr lang="en-US" sz="800" dirty="0"/>
              <a:t>Communities of Elevated Fire Concern (CEFCs) – smaller geographic areas where terrain and other factors could lead to smaller, fast-moving fires threatening populated locations under benign (normal) weather conditions.</a:t>
            </a:r>
          </a:p>
        </p:txBody>
      </p:sp>
      <p:sp>
        <p:nvSpPr>
          <p:cNvPr id="791" name="TextBox 790">
            <a:extLst>
              <a:ext uri="{FF2B5EF4-FFF2-40B4-BE49-F238E27FC236}">
                <a16:creationId xmlns:a16="http://schemas.microsoft.com/office/drawing/2014/main" id="{AAFF0F3C-1374-46F4-A869-18A76443374A}"/>
              </a:ext>
            </a:extLst>
          </p:cNvPr>
          <p:cNvSpPr txBox="1"/>
          <p:nvPr/>
        </p:nvSpPr>
        <p:spPr>
          <a:xfrm>
            <a:off x="8855532" y="2118563"/>
            <a:ext cx="3224853" cy="830997"/>
          </a:xfrm>
          <a:prstGeom prst="rect">
            <a:avLst/>
          </a:prstGeom>
          <a:noFill/>
        </p:spPr>
        <p:txBody>
          <a:bodyPr wrap="square">
            <a:spAutoFit/>
          </a:bodyPr>
          <a:lstStyle/>
          <a:p>
            <a:r>
              <a:rPr lang="en-US" sz="800" b="1" dirty="0"/>
              <a:t>High Consequence Area Criteria</a:t>
            </a:r>
          </a:p>
          <a:p>
            <a:pPr marL="171450" indent="-171450" algn="l">
              <a:buFont typeface="Arial" panose="020B0604020202020204" pitchFamily="34" charset="0"/>
              <a:buChar char="•"/>
            </a:pPr>
            <a:r>
              <a:rPr lang="en-US" sz="800" b="0" i="0" u="none" strike="noStrike" baseline="0" dirty="0"/>
              <a:t>Not identified in meeting Severe Risk Area criteria.</a:t>
            </a:r>
          </a:p>
          <a:p>
            <a:pPr marL="171450" indent="-171450" algn="l">
              <a:buFont typeface="Arial" panose="020B0604020202020204" pitchFamily="34" charset="0"/>
              <a:buChar char="•"/>
            </a:pPr>
            <a:r>
              <a:rPr lang="en-US" sz="800" b="0" i="0" u="none" strike="noStrike" baseline="0" dirty="0"/>
              <a:t>Destructive fire consequence – Acres burned consequence between 300 and 10,000 over an 8-hour unsuppressed model simulation.</a:t>
            </a:r>
          </a:p>
          <a:p>
            <a:pPr marL="171450" indent="-171450" algn="l">
              <a:buFont typeface="Arial" panose="020B0604020202020204" pitchFamily="34" charset="0"/>
              <a:buChar char="•"/>
            </a:pPr>
            <a:r>
              <a:rPr lang="en-US" sz="800" b="0" i="0" u="none" strike="noStrike" baseline="0" dirty="0"/>
              <a:t>Locations subject to PSPS events in which covered conductor has not been fully deployed.</a:t>
            </a:r>
            <a:endParaRPr lang="en-US" sz="800" dirty="0"/>
          </a:p>
        </p:txBody>
      </p:sp>
      <p:sp>
        <p:nvSpPr>
          <p:cNvPr id="792" name="TextBox 791">
            <a:extLst>
              <a:ext uri="{FF2B5EF4-FFF2-40B4-BE49-F238E27FC236}">
                <a16:creationId xmlns:a16="http://schemas.microsoft.com/office/drawing/2014/main" id="{EE388C1E-4C85-40B1-945D-3FC0938B6E7D}"/>
              </a:ext>
            </a:extLst>
          </p:cNvPr>
          <p:cNvSpPr txBox="1"/>
          <p:nvPr/>
        </p:nvSpPr>
        <p:spPr>
          <a:xfrm>
            <a:off x="8812508" y="3561642"/>
            <a:ext cx="3224853" cy="707886"/>
          </a:xfrm>
          <a:prstGeom prst="rect">
            <a:avLst/>
          </a:prstGeom>
          <a:noFill/>
        </p:spPr>
        <p:txBody>
          <a:bodyPr wrap="square">
            <a:spAutoFit/>
          </a:bodyPr>
          <a:lstStyle/>
          <a:p>
            <a:r>
              <a:rPr lang="en-US" sz="800" b="1" dirty="0"/>
              <a:t>Other HFRA Criteria</a:t>
            </a:r>
          </a:p>
          <a:p>
            <a:pPr marL="171450" indent="-171450">
              <a:buFont typeface="Arial" panose="020B0604020202020204" pitchFamily="34" charset="0"/>
              <a:buChar char="•"/>
            </a:pPr>
            <a:r>
              <a:rPr lang="en-US" sz="800" dirty="0"/>
              <a:t>Not identified in meeting Severe Risk Area or High Consequence criteria.</a:t>
            </a:r>
          </a:p>
          <a:p>
            <a:pPr marL="171450" indent="-171450">
              <a:buFont typeface="Arial" panose="020B0604020202020204" pitchFamily="34" charset="0"/>
              <a:buChar char="•"/>
            </a:pPr>
            <a:r>
              <a:rPr lang="en-US" sz="800" dirty="0"/>
              <a:t>Small fire consequence - Acres burned consequence less than 300 over an 8-hour unsuppressed model simulation.</a:t>
            </a:r>
          </a:p>
        </p:txBody>
      </p:sp>
      <p:cxnSp>
        <p:nvCxnSpPr>
          <p:cNvPr id="801" name="Connector: Elbow 800">
            <a:extLst>
              <a:ext uri="{FF2B5EF4-FFF2-40B4-BE49-F238E27FC236}">
                <a16:creationId xmlns:a16="http://schemas.microsoft.com/office/drawing/2014/main" id="{04604D43-9C44-4601-A574-86DB2CF99566}"/>
              </a:ext>
            </a:extLst>
          </p:cNvPr>
          <p:cNvCxnSpPr>
            <a:cxnSpLocks/>
            <a:stCxn id="770" idx="3"/>
            <a:endCxn id="576" idx="1"/>
          </p:cNvCxnSpPr>
          <p:nvPr/>
        </p:nvCxnSpPr>
        <p:spPr>
          <a:xfrm flipV="1">
            <a:off x="5544822" y="2460418"/>
            <a:ext cx="668649" cy="2088295"/>
          </a:xfrm>
          <a:prstGeom prst="bentConnector3">
            <a:avLst>
              <a:gd name="adj1" fmla="val 66932"/>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770" name="Rectangle 769">
            <a:extLst>
              <a:ext uri="{FF2B5EF4-FFF2-40B4-BE49-F238E27FC236}">
                <a16:creationId xmlns:a16="http://schemas.microsoft.com/office/drawing/2014/main" id="{FA05FB37-9E0E-4E61-9056-024A9A1CD3DB}"/>
              </a:ext>
            </a:extLst>
          </p:cNvPr>
          <p:cNvSpPr/>
          <p:nvPr/>
        </p:nvSpPr>
        <p:spPr>
          <a:xfrm>
            <a:off x="4574596" y="4300295"/>
            <a:ext cx="970226" cy="496835"/>
          </a:xfrm>
          <a:prstGeom prst="rect">
            <a:avLst/>
          </a:prstGeom>
          <a:solidFill>
            <a:schemeClr val="bg1"/>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ysClr val="windowText" lastClr="000000"/>
                </a:solidFill>
              </a:rPr>
              <a:t>Wildfire/ Ignition  Consequence</a:t>
            </a:r>
          </a:p>
        </p:txBody>
      </p:sp>
      <p:cxnSp>
        <p:nvCxnSpPr>
          <p:cNvPr id="816" name="Straight Arrow Connector 815">
            <a:extLst>
              <a:ext uri="{FF2B5EF4-FFF2-40B4-BE49-F238E27FC236}">
                <a16:creationId xmlns:a16="http://schemas.microsoft.com/office/drawing/2014/main" id="{7F386FEE-9421-46D1-AC30-09E615D34502}"/>
              </a:ext>
            </a:extLst>
          </p:cNvPr>
          <p:cNvCxnSpPr>
            <a:cxnSpLocks/>
          </p:cNvCxnSpPr>
          <p:nvPr/>
        </p:nvCxnSpPr>
        <p:spPr>
          <a:xfrm>
            <a:off x="5512101" y="841652"/>
            <a:ext cx="701370" cy="0"/>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19" name="Connector: Elbow 818">
            <a:extLst>
              <a:ext uri="{FF2B5EF4-FFF2-40B4-BE49-F238E27FC236}">
                <a16:creationId xmlns:a16="http://schemas.microsoft.com/office/drawing/2014/main" id="{330793A2-0F3C-4AF0-BE36-B55A9ED32D20}"/>
              </a:ext>
            </a:extLst>
          </p:cNvPr>
          <p:cNvCxnSpPr>
            <a:cxnSpLocks/>
            <a:endCxn id="575" idx="1"/>
          </p:cNvCxnSpPr>
          <p:nvPr/>
        </p:nvCxnSpPr>
        <p:spPr>
          <a:xfrm flipV="1">
            <a:off x="5658878" y="968538"/>
            <a:ext cx="554593" cy="389128"/>
          </a:xfrm>
          <a:prstGeom prst="bentConnector3">
            <a:avLst>
              <a:gd name="adj1" fmla="val 3404"/>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28" name="Straight Connector 827">
            <a:extLst>
              <a:ext uri="{FF2B5EF4-FFF2-40B4-BE49-F238E27FC236}">
                <a16:creationId xmlns:a16="http://schemas.microsoft.com/office/drawing/2014/main" id="{6B832F3F-0AF8-40CE-A68E-69F70E000D5B}"/>
              </a:ext>
            </a:extLst>
          </p:cNvPr>
          <p:cNvCxnSpPr>
            <a:cxnSpLocks/>
          </p:cNvCxnSpPr>
          <p:nvPr/>
        </p:nvCxnSpPr>
        <p:spPr>
          <a:xfrm>
            <a:off x="5682928" y="1357666"/>
            <a:ext cx="0" cy="238457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0" name="Straight Connector 829">
            <a:extLst>
              <a:ext uri="{FF2B5EF4-FFF2-40B4-BE49-F238E27FC236}">
                <a16:creationId xmlns:a16="http://schemas.microsoft.com/office/drawing/2014/main" id="{971AD797-CB60-4A1F-B350-AD4A278481A7}"/>
              </a:ext>
            </a:extLst>
          </p:cNvPr>
          <p:cNvCxnSpPr>
            <a:cxnSpLocks/>
            <a:stCxn id="571" idx="3"/>
          </p:cNvCxnSpPr>
          <p:nvPr/>
        </p:nvCxnSpPr>
        <p:spPr>
          <a:xfrm>
            <a:off x="5548011" y="2405340"/>
            <a:ext cx="124526"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2" name="Straight Connector 831">
            <a:extLst>
              <a:ext uri="{FF2B5EF4-FFF2-40B4-BE49-F238E27FC236}">
                <a16:creationId xmlns:a16="http://schemas.microsoft.com/office/drawing/2014/main" id="{4C3B81E9-F19A-4579-B752-DBBA5225B52E}"/>
              </a:ext>
            </a:extLst>
          </p:cNvPr>
          <p:cNvCxnSpPr>
            <a:cxnSpLocks/>
          </p:cNvCxnSpPr>
          <p:nvPr/>
        </p:nvCxnSpPr>
        <p:spPr>
          <a:xfrm>
            <a:off x="5562239" y="3088992"/>
            <a:ext cx="117686"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4" name="Straight Connector 833">
            <a:extLst>
              <a:ext uri="{FF2B5EF4-FFF2-40B4-BE49-F238E27FC236}">
                <a16:creationId xmlns:a16="http://schemas.microsoft.com/office/drawing/2014/main" id="{88A74097-26D2-4EBB-8436-79180EA6BF43}"/>
              </a:ext>
            </a:extLst>
          </p:cNvPr>
          <p:cNvCxnSpPr>
            <a:cxnSpLocks/>
            <a:stCxn id="572" idx="3"/>
          </p:cNvCxnSpPr>
          <p:nvPr/>
        </p:nvCxnSpPr>
        <p:spPr>
          <a:xfrm flipV="1">
            <a:off x="5549271" y="3742241"/>
            <a:ext cx="114446" cy="1"/>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72" name="Rectangle 571">
            <a:extLst>
              <a:ext uri="{FF2B5EF4-FFF2-40B4-BE49-F238E27FC236}">
                <a16:creationId xmlns:a16="http://schemas.microsoft.com/office/drawing/2014/main" id="{B493CF9E-652B-434B-AF06-C6CD40881330}"/>
              </a:ext>
            </a:extLst>
          </p:cNvPr>
          <p:cNvSpPr/>
          <p:nvPr/>
        </p:nvSpPr>
        <p:spPr>
          <a:xfrm>
            <a:off x="4575097" y="3437635"/>
            <a:ext cx="974174" cy="609213"/>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Communities of Elevated Fire Concern</a:t>
            </a:r>
          </a:p>
        </p:txBody>
      </p:sp>
      <p:sp>
        <p:nvSpPr>
          <p:cNvPr id="569" name="Rectangle 568">
            <a:extLst>
              <a:ext uri="{FF2B5EF4-FFF2-40B4-BE49-F238E27FC236}">
                <a16:creationId xmlns:a16="http://schemas.microsoft.com/office/drawing/2014/main" id="{E81BCA58-E0EF-445B-837B-12D461B06A14}"/>
              </a:ext>
            </a:extLst>
          </p:cNvPr>
          <p:cNvSpPr/>
          <p:nvPr/>
        </p:nvSpPr>
        <p:spPr>
          <a:xfrm>
            <a:off x="4584802" y="2892967"/>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Burn In Buffer</a:t>
            </a:r>
          </a:p>
        </p:txBody>
      </p:sp>
      <p:sp>
        <p:nvSpPr>
          <p:cNvPr id="571" name="Rectangle 570">
            <a:extLst>
              <a:ext uri="{FF2B5EF4-FFF2-40B4-BE49-F238E27FC236}">
                <a16:creationId xmlns:a16="http://schemas.microsoft.com/office/drawing/2014/main" id="{7E539639-60FA-4AD2-AED4-3052ADD7CD81}"/>
              </a:ext>
            </a:extLst>
          </p:cNvPr>
          <p:cNvSpPr/>
          <p:nvPr/>
        </p:nvSpPr>
        <p:spPr>
          <a:xfrm>
            <a:off x="4592514" y="2100733"/>
            <a:ext cx="955497" cy="609213"/>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Fire Risk  Egress Constrained Locations</a:t>
            </a:r>
          </a:p>
        </p:txBody>
      </p:sp>
      <p:sp>
        <p:nvSpPr>
          <p:cNvPr id="570" name="Rectangle 569">
            <a:extLst>
              <a:ext uri="{FF2B5EF4-FFF2-40B4-BE49-F238E27FC236}">
                <a16:creationId xmlns:a16="http://schemas.microsoft.com/office/drawing/2014/main" id="{0A236E19-0CA7-4A71-A01A-A1F29AAAD8D9}"/>
              </a:ext>
            </a:extLst>
          </p:cNvPr>
          <p:cNvSpPr/>
          <p:nvPr/>
        </p:nvSpPr>
        <p:spPr>
          <a:xfrm>
            <a:off x="4537927" y="789459"/>
            <a:ext cx="974174" cy="392051"/>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cxnSp>
        <p:nvCxnSpPr>
          <p:cNvPr id="855" name="Straight Arrow Connector 854">
            <a:extLst>
              <a:ext uri="{FF2B5EF4-FFF2-40B4-BE49-F238E27FC236}">
                <a16:creationId xmlns:a16="http://schemas.microsoft.com/office/drawing/2014/main" id="{9BD5A96F-A18A-4A1F-B80B-9933F7CF170D}"/>
              </a:ext>
            </a:extLst>
          </p:cNvPr>
          <p:cNvCxnSpPr>
            <a:cxnSpLocks/>
          </p:cNvCxnSpPr>
          <p:nvPr/>
        </p:nvCxnSpPr>
        <p:spPr>
          <a:xfrm>
            <a:off x="5864087" y="1089693"/>
            <a:ext cx="348806" cy="0"/>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59" name="Straight Connector 858">
            <a:extLst>
              <a:ext uri="{FF2B5EF4-FFF2-40B4-BE49-F238E27FC236}">
                <a16:creationId xmlns:a16="http://schemas.microsoft.com/office/drawing/2014/main" id="{4C461B8D-8D38-489B-A715-629E0EFB1556}"/>
              </a:ext>
            </a:extLst>
          </p:cNvPr>
          <p:cNvCxnSpPr>
            <a:cxnSpLocks/>
          </p:cNvCxnSpPr>
          <p:nvPr/>
        </p:nvCxnSpPr>
        <p:spPr>
          <a:xfrm>
            <a:off x="5864087" y="1089693"/>
            <a:ext cx="0" cy="345902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70" name="Connector: Elbow 869">
            <a:extLst>
              <a:ext uri="{FF2B5EF4-FFF2-40B4-BE49-F238E27FC236}">
                <a16:creationId xmlns:a16="http://schemas.microsoft.com/office/drawing/2014/main" id="{4563D6B6-41B1-485E-A9CA-8BA959216CEE}"/>
              </a:ext>
            </a:extLst>
          </p:cNvPr>
          <p:cNvCxnSpPr>
            <a:cxnSpLocks/>
            <a:stCxn id="776" idx="3"/>
          </p:cNvCxnSpPr>
          <p:nvPr/>
        </p:nvCxnSpPr>
        <p:spPr>
          <a:xfrm>
            <a:off x="3950970" y="1660353"/>
            <a:ext cx="2720763" cy="525382"/>
          </a:xfrm>
          <a:prstGeom prst="bentConnector3">
            <a:avLst>
              <a:gd name="adj1" fmla="val 99790"/>
            </a:avLst>
          </a:prstGeom>
          <a:ln w="19050">
            <a:solidFill>
              <a:srgbClr val="ED7D3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41C283FA-B818-465A-9376-B7A87A11E341}"/>
              </a:ext>
            </a:extLst>
          </p:cNvPr>
          <p:cNvCxnSpPr>
            <a:cxnSpLocks/>
            <a:stCxn id="456" idx="2"/>
          </p:cNvCxnSpPr>
          <p:nvPr/>
        </p:nvCxnSpPr>
        <p:spPr>
          <a:xfrm rot="16200000" flipH="1">
            <a:off x="2389697" y="836"/>
            <a:ext cx="1163891" cy="3205907"/>
          </a:xfrm>
          <a:prstGeom prst="bent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7EC1E1CB-7BA4-4865-85EE-B10A15FA2254}"/>
              </a:ext>
            </a:extLst>
          </p:cNvPr>
          <p:cNvSpPr txBox="1"/>
          <p:nvPr/>
        </p:nvSpPr>
        <p:spPr>
          <a:xfrm>
            <a:off x="10075967" y="4652393"/>
            <a:ext cx="744674" cy="276999"/>
          </a:xfrm>
          <a:prstGeom prst="rect">
            <a:avLst/>
          </a:prstGeom>
          <a:noFill/>
        </p:spPr>
        <p:txBody>
          <a:bodyPr wrap="square" rtlCol="0">
            <a:spAutoFit/>
          </a:bodyPr>
          <a:lstStyle/>
          <a:p>
            <a:r>
              <a:rPr lang="en-US" sz="1200" b="1" dirty="0"/>
              <a:t>Legend</a:t>
            </a:r>
          </a:p>
        </p:txBody>
      </p:sp>
      <p:grpSp>
        <p:nvGrpSpPr>
          <p:cNvPr id="25" name="Group 24">
            <a:extLst>
              <a:ext uri="{FF2B5EF4-FFF2-40B4-BE49-F238E27FC236}">
                <a16:creationId xmlns:a16="http://schemas.microsoft.com/office/drawing/2014/main" id="{999628DB-6331-420E-8040-EB24B448C40C}"/>
              </a:ext>
            </a:extLst>
          </p:cNvPr>
          <p:cNvGrpSpPr/>
          <p:nvPr/>
        </p:nvGrpSpPr>
        <p:grpSpPr>
          <a:xfrm>
            <a:off x="10098485" y="4981387"/>
            <a:ext cx="1881135" cy="521445"/>
            <a:chOff x="10095621" y="5251655"/>
            <a:chExt cx="1881135" cy="521445"/>
          </a:xfrm>
        </p:grpSpPr>
        <p:sp>
          <p:nvSpPr>
            <p:cNvPr id="125" name="Rectangle 124">
              <a:extLst>
                <a:ext uri="{FF2B5EF4-FFF2-40B4-BE49-F238E27FC236}">
                  <a16:creationId xmlns:a16="http://schemas.microsoft.com/office/drawing/2014/main" id="{B124A993-EB1A-4198-BD5F-76BDA281D6D0}"/>
                </a:ext>
              </a:extLst>
            </p:cNvPr>
            <p:cNvSpPr/>
            <p:nvPr/>
          </p:nvSpPr>
          <p:spPr>
            <a:xfrm>
              <a:off x="10095621" y="5251655"/>
              <a:ext cx="1457462" cy="181278"/>
            </a:xfrm>
            <a:prstGeom prst="rect">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Terrain, Fuels, Constraints</a:t>
              </a:r>
            </a:p>
          </p:txBody>
        </p:sp>
        <p:sp>
          <p:nvSpPr>
            <p:cNvPr id="126" name="Rectangle 125">
              <a:extLst>
                <a:ext uri="{FF2B5EF4-FFF2-40B4-BE49-F238E27FC236}">
                  <a16:creationId xmlns:a16="http://schemas.microsoft.com/office/drawing/2014/main" id="{45D3BCC0-EB8C-4069-9486-4D2C2FE22FD9}"/>
                </a:ext>
              </a:extLst>
            </p:cNvPr>
            <p:cNvSpPr/>
            <p:nvPr/>
          </p:nvSpPr>
          <p:spPr>
            <a:xfrm>
              <a:off x="10166814" y="5315410"/>
              <a:ext cx="1457462" cy="175181"/>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ysClr val="windowText" lastClr="000000"/>
                  </a:solidFill>
                </a:rPr>
                <a:t>Weather Catalog</a:t>
              </a:r>
            </a:p>
          </p:txBody>
        </p:sp>
        <p:sp>
          <p:nvSpPr>
            <p:cNvPr id="127" name="Rectangle 126">
              <a:extLst>
                <a:ext uri="{FF2B5EF4-FFF2-40B4-BE49-F238E27FC236}">
                  <a16:creationId xmlns:a16="http://schemas.microsoft.com/office/drawing/2014/main" id="{CE4C9D91-BCA9-4D63-8F73-4680805CB07C}"/>
                </a:ext>
              </a:extLst>
            </p:cNvPr>
            <p:cNvSpPr/>
            <p:nvPr/>
          </p:nvSpPr>
          <p:spPr>
            <a:xfrm>
              <a:off x="10264165" y="5382304"/>
              <a:ext cx="1411701" cy="180868"/>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Wind Data 10 years</a:t>
              </a:r>
            </a:p>
          </p:txBody>
        </p:sp>
        <p:sp>
          <p:nvSpPr>
            <p:cNvPr id="128" name="Rectangle 127">
              <a:extLst>
                <a:ext uri="{FF2B5EF4-FFF2-40B4-BE49-F238E27FC236}">
                  <a16:creationId xmlns:a16="http://schemas.microsoft.com/office/drawing/2014/main" id="{157E4ACB-D46E-460E-8C05-863232EEEA7F}"/>
                </a:ext>
              </a:extLst>
            </p:cNvPr>
            <p:cNvSpPr/>
            <p:nvPr/>
          </p:nvSpPr>
          <p:spPr>
            <a:xfrm>
              <a:off x="10341597" y="5441312"/>
              <a:ext cx="1411701" cy="18086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OH Asset</a:t>
              </a:r>
            </a:p>
          </p:txBody>
        </p:sp>
        <p:sp>
          <p:nvSpPr>
            <p:cNvPr id="129" name="Rectangle 128">
              <a:extLst>
                <a:ext uri="{FF2B5EF4-FFF2-40B4-BE49-F238E27FC236}">
                  <a16:creationId xmlns:a16="http://schemas.microsoft.com/office/drawing/2014/main" id="{F90EE334-F41D-49F1-97AF-F8BA6401C437}"/>
                </a:ext>
              </a:extLst>
            </p:cNvPr>
            <p:cNvSpPr/>
            <p:nvPr/>
          </p:nvSpPr>
          <p:spPr>
            <a:xfrm>
              <a:off x="10422071" y="5516247"/>
              <a:ext cx="1439762" cy="162567"/>
            </a:xfrm>
            <a:prstGeom prst="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solidFill>
                  <a:sysClr val="windowText" lastClr="000000"/>
                </a:solidFill>
              </a:endParaRPr>
            </a:p>
          </p:txBody>
        </p:sp>
        <p:sp>
          <p:nvSpPr>
            <p:cNvPr id="131" name="Rectangle 130">
              <a:extLst>
                <a:ext uri="{FF2B5EF4-FFF2-40B4-BE49-F238E27FC236}">
                  <a16:creationId xmlns:a16="http://schemas.microsoft.com/office/drawing/2014/main" id="{7E6F57A8-DBA0-4704-818A-38AD623E17DC}"/>
                </a:ext>
              </a:extLst>
            </p:cNvPr>
            <p:cNvSpPr/>
            <p:nvPr/>
          </p:nvSpPr>
          <p:spPr>
            <a:xfrm>
              <a:off x="10519294" y="5597530"/>
              <a:ext cx="1457462" cy="175570"/>
            </a:xfrm>
            <a:prstGeom prst="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ysClr val="windowText" lastClr="000000"/>
                  </a:solidFill>
                </a:rPr>
                <a:t>Weather</a:t>
              </a:r>
            </a:p>
          </p:txBody>
        </p:sp>
      </p:grpSp>
      <p:sp>
        <p:nvSpPr>
          <p:cNvPr id="132" name="TextBox 131">
            <a:extLst>
              <a:ext uri="{FF2B5EF4-FFF2-40B4-BE49-F238E27FC236}">
                <a16:creationId xmlns:a16="http://schemas.microsoft.com/office/drawing/2014/main" id="{4C36084E-943F-46C7-8F8F-84F88A5CE0EC}"/>
              </a:ext>
            </a:extLst>
          </p:cNvPr>
          <p:cNvSpPr txBox="1"/>
          <p:nvPr/>
        </p:nvSpPr>
        <p:spPr>
          <a:xfrm>
            <a:off x="9313574" y="5061258"/>
            <a:ext cx="744674" cy="246221"/>
          </a:xfrm>
          <a:prstGeom prst="rect">
            <a:avLst/>
          </a:prstGeom>
          <a:noFill/>
        </p:spPr>
        <p:txBody>
          <a:bodyPr wrap="square" rtlCol="0">
            <a:spAutoFit/>
          </a:bodyPr>
          <a:lstStyle/>
          <a:p>
            <a:r>
              <a:rPr lang="en-US" sz="1000" dirty="0"/>
              <a:t>Inputs</a:t>
            </a:r>
          </a:p>
        </p:txBody>
      </p:sp>
      <p:sp>
        <p:nvSpPr>
          <p:cNvPr id="133" name="Rectangle 132">
            <a:extLst>
              <a:ext uri="{FF2B5EF4-FFF2-40B4-BE49-F238E27FC236}">
                <a16:creationId xmlns:a16="http://schemas.microsoft.com/office/drawing/2014/main" id="{EA38E594-1633-4299-8653-C26C661D4C3E}"/>
              </a:ext>
            </a:extLst>
          </p:cNvPr>
          <p:cNvSpPr/>
          <p:nvPr/>
        </p:nvSpPr>
        <p:spPr>
          <a:xfrm>
            <a:off x="10237585" y="5611874"/>
            <a:ext cx="1360111" cy="255154"/>
          </a:xfrm>
          <a:prstGeom prst="rect">
            <a:avLst/>
          </a:prstGeom>
          <a:solidFill>
            <a:schemeClr val="bg1">
              <a:lumMod val="95000"/>
            </a:schemeClr>
          </a:solid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High Wind Locations</a:t>
            </a:r>
          </a:p>
        </p:txBody>
      </p:sp>
      <p:sp>
        <p:nvSpPr>
          <p:cNvPr id="134" name="TextBox 133">
            <a:extLst>
              <a:ext uri="{FF2B5EF4-FFF2-40B4-BE49-F238E27FC236}">
                <a16:creationId xmlns:a16="http://schemas.microsoft.com/office/drawing/2014/main" id="{AA528DF1-E8D2-440C-9FE7-963AB4C82361}"/>
              </a:ext>
            </a:extLst>
          </p:cNvPr>
          <p:cNvSpPr txBox="1"/>
          <p:nvPr/>
        </p:nvSpPr>
        <p:spPr>
          <a:xfrm>
            <a:off x="9320354" y="5597960"/>
            <a:ext cx="968098" cy="246221"/>
          </a:xfrm>
          <a:prstGeom prst="rect">
            <a:avLst/>
          </a:prstGeom>
          <a:noFill/>
        </p:spPr>
        <p:txBody>
          <a:bodyPr wrap="square" rtlCol="0">
            <a:spAutoFit/>
          </a:bodyPr>
          <a:lstStyle/>
          <a:p>
            <a:r>
              <a:rPr lang="en-US" sz="1000" dirty="0"/>
              <a:t>Risk Criteria</a:t>
            </a:r>
          </a:p>
        </p:txBody>
      </p:sp>
      <p:sp>
        <p:nvSpPr>
          <p:cNvPr id="136" name="Rectangle 135">
            <a:extLst>
              <a:ext uri="{FF2B5EF4-FFF2-40B4-BE49-F238E27FC236}">
                <a16:creationId xmlns:a16="http://schemas.microsoft.com/office/drawing/2014/main" id="{079339A7-3D25-432C-88D4-2E4697BE670A}"/>
              </a:ext>
            </a:extLst>
          </p:cNvPr>
          <p:cNvSpPr/>
          <p:nvPr/>
        </p:nvSpPr>
        <p:spPr>
          <a:xfrm>
            <a:off x="10267029" y="5977521"/>
            <a:ext cx="1360111" cy="255154"/>
          </a:xfrm>
          <a:prstGeom prst="rect">
            <a:avLst/>
          </a:prstGeom>
          <a:solidFill>
            <a:schemeClr val="bg1">
              <a:lumMod val="95000"/>
            </a:schemeClr>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Severe Risk Areas</a:t>
            </a:r>
          </a:p>
        </p:txBody>
      </p:sp>
      <p:sp>
        <p:nvSpPr>
          <p:cNvPr id="137" name="Rectangle 136">
            <a:extLst>
              <a:ext uri="{FF2B5EF4-FFF2-40B4-BE49-F238E27FC236}">
                <a16:creationId xmlns:a16="http://schemas.microsoft.com/office/drawing/2014/main" id="{17FB9F46-D2B8-486A-8303-691AD38825AB}"/>
              </a:ext>
            </a:extLst>
          </p:cNvPr>
          <p:cNvSpPr/>
          <p:nvPr/>
        </p:nvSpPr>
        <p:spPr>
          <a:xfrm>
            <a:off x="10273644" y="6359994"/>
            <a:ext cx="1360111" cy="255154"/>
          </a:xfrm>
          <a:prstGeom prst="rect">
            <a:avLst/>
          </a:prstGeom>
          <a:solidFill>
            <a:schemeClr val="bg1">
              <a:lumMod val="95000"/>
            </a:schemeClr>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rPr>
              <a:t>TUG or REFCL/CC++</a:t>
            </a:r>
          </a:p>
        </p:txBody>
      </p:sp>
      <p:sp>
        <p:nvSpPr>
          <p:cNvPr id="138" name="TextBox 137">
            <a:extLst>
              <a:ext uri="{FF2B5EF4-FFF2-40B4-BE49-F238E27FC236}">
                <a16:creationId xmlns:a16="http://schemas.microsoft.com/office/drawing/2014/main" id="{A46B3C18-7706-4E1B-A2F7-175A4E95FB54}"/>
              </a:ext>
            </a:extLst>
          </p:cNvPr>
          <p:cNvSpPr txBox="1"/>
          <p:nvPr/>
        </p:nvSpPr>
        <p:spPr>
          <a:xfrm>
            <a:off x="9337484" y="5895731"/>
            <a:ext cx="982906" cy="400110"/>
          </a:xfrm>
          <a:prstGeom prst="rect">
            <a:avLst/>
          </a:prstGeom>
          <a:noFill/>
        </p:spPr>
        <p:txBody>
          <a:bodyPr wrap="square" rtlCol="0">
            <a:spAutoFit/>
          </a:bodyPr>
          <a:lstStyle/>
          <a:p>
            <a:r>
              <a:rPr lang="en-US" sz="1000" dirty="0"/>
              <a:t>Location Tranches</a:t>
            </a:r>
          </a:p>
        </p:txBody>
      </p:sp>
      <p:sp>
        <p:nvSpPr>
          <p:cNvPr id="139" name="TextBox 138">
            <a:extLst>
              <a:ext uri="{FF2B5EF4-FFF2-40B4-BE49-F238E27FC236}">
                <a16:creationId xmlns:a16="http://schemas.microsoft.com/office/drawing/2014/main" id="{D8259605-BDB0-4547-9203-9B1B4A52FD0E}"/>
              </a:ext>
            </a:extLst>
          </p:cNvPr>
          <p:cNvSpPr txBox="1"/>
          <p:nvPr/>
        </p:nvSpPr>
        <p:spPr>
          <a:xfrm>
            <a:off x="9332976" y="6337961"/>
            <a:ext cx="982906" cy="246221"/>
          </a:xfrm>
          <a:prstGeom prst="rect">
            <a:avLst/>
          </a:prstGeom>
          <a:noFill/>
        </p:spPr>
        <p:txBody>
          <a:bodyPr wrap="square" rtlCol="0">
            <a:spAutoFit/>
          </a:bodyPr>
          <a:lstStyle/>
          <a:p>
            <a:r>
              <a:rPr lang="en-US" sz="1000" dirty="0"/>
              <a:t>Mitigations</a:t>
            </a:r>
          </a:p>
        </p:txBody>
      </p:sp>
    </p:spTree>
    <p:extLst>
      <p:ext uri="{BB962C8B-B14F-4D97-AF65-F5344CB8AC3E}">
        <p14:creationId xmlns:p14="http://schemas.microsoft.com/office/powerpoint/2010/main" val="15037906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ata_x0020_Request_x0020_Set_x0020_Name xmlns="8430d550-c2bd-4ade-ae56-0b82b076c537">OEIS-P-WMP_2023-SCE-001 - 02</Data_x0020_Request_x0020_Set_x0020_Name>
    <Response_x0020_Date xmlns="8430d550-c2bd-4ade-ae56-0b82b076c537">2023-04-19T18:38:15+00:00</Response_x0020_Date>
    <TaxCatchAll xmlns="e45da448-bf9c-43e8-8676-7e88d583ded9" xsi:nil="true"/>
    <Acronym xmlns="8430d550-c2bd-4ade-ae56-0b82b076c537">2023-WMPs</Acronym>
    <RimsSpid xmlns="8430d550-c2bd-4ade-ae56-0b82b076c537">22022</RimsSpid>
    <_Status xmlns="http://schemas.microsoft.com/sharepoint/v3/fields" xsi:nil="true"/>
    <IconOverlay xmlns="http://schemas.microsoft.com/sharepoint/v4" xsi:nil="true"/>
    <Data_x0020_Request_x0020_Set_x0020_Name1 xmlns="8430d550-c2bd-4ade-ae56-0b82b076c537">OEIS-P-WMP_2023-SCE-001</Data_x0020_Request_x0020_Set_x0020_Name1>
    <Received_x0020_Date xmlns="8430d550-c2bd-4ade-ae56-0b82b076c537">2023-04-07T07:00:00+00:00</Received_x0020_Date>
    <Year xmlns="8430d550-c2bd-4ade-ae56-0b82b076c537" xsi:nil="true"/>
    <HeaderSpid xmlns="8430d550-c2bd-4ade-ae56-0b82b076c537">7859</HeaderSpid>
    <Question xmlns="8430d550-c2bd-4ade-ae56-0b82b076c537">Regarding Comprehensive System Diagram for All Risk Models Used
Provide comprehensive system diagrams in MS Visio or PPT for all risk models.
1. A comprehensive diagram for operational models and
2. A comprehensive diagram for planning models.
Section 6.1.2, Summary of Risk Models, asks for a summary of risk models in table form with specific fields. Section 6.2.1, Risk and Risk Component Identification, asks for a chart that demonstrates the components of overall utility risk.
This request is comprehensive of all models that work together in the Decision-Making Framework (DMF). The requested diagram should show:
a. Interaction between the models presented graphically (e.g., inputs and outputs coming to and going from models to other models),
b. Organization with the use of swimlanes where applicable,
c. Starting and ending points,
d. Decisions and process flows,
e. Use of a legend and colors to classify inputs/output types and model-to-model interactions, and
f. The full cycle of models working together and creating feedback for model adjustments and fine-tuning.</Question>
    <Classification xmlns="8430d550-c2bd-4ade-ae56-0b82b076c537">Public</Classification>
    <Proceeding_x0020_Number xmlns="8430d550-c2bd-4ade-ae56-0b82b076c537">2023-WMPs</Proceeding_x0020_Number>
    <Party xmlns="8430d550-c2bd-4ade-ae56-0b82b076c537">Energy Safety</Party>
    <DR_x0020_360_x0020_Link xmlns="8430d550-c2bd-4ade-ae56-0b82b076c537">
      <Url xsi:nil="true"/>
      <Description xsi:nil="true"/>
    </DR_x0020_360_x0020_Link>
    <Agency xmlns="8430d550-c2bd-4ade-ae56-0b82b076c537">Office of Energy Infrastructure Safety (OEIS)</Agency>
    <_dlc_DocId xmlns="8430d550-c2bd-4ade-ae56-0b82b076c537">RCMS365-1419139168-176924</_dlc_DocId>
    <_dlc_DocIdUrl xmlns="8430d550-c2bd-4ade-ae56-0b82b076c537">
      <Url>https://edisonintl.sharepoint.com/teams/rcms365/_layouts/15/DocIdRedir.aspx?ID=RCMS365-1419139168-176924</Url>
      <Description>RCMS365-1419139168-176924</Description>
    </_dlc_DocIdUrl>
    <Witness xmlns="f5667e0a-ecdb-4766-84eb-ebc6e4f78fb7" xsi:nil="true"/>
    <Assignee xmlns="f5667e0a-ecdb-4766-84eb-ebc6e4f78fb7">Bryan Landry</Assignee>
    <Question_x0020_Number xmlns="f5667e0a-ecdb-4766-84eb-ebc6e4f78fb7">02</Question_x0020_Number>
    <Attorney xmlns="f5667e0a-ecdb-4766-84eb-ebc6e4f78fb7">Peter Van Mieghem</Attorney>
    <Document_x0020_Type xmlns="f5667e0a-ecdb-4766-84eb-ebc6e4f78fb7">Attachment</Document_x0020_Type>
    <lcf76f155ced4ddcb4097134ff3c332f xmlns="f5667e0a-ecdb-4766-84eb-ebc6e4f78fb7">
      <Terms xmlns="http://schemas.microsoft.com/office/infopath/2007/PartnerControls"/>
    </lcf76f155ced4ddcb4097134ff3c332f>
    <Case_x0020_Analyst_x0020_Text xmlns="f5667e0a-ecdb-4766-84eb-ebc6e4f78fb7" xsi:nil="true"/>
    <IsManualHandling xmlns="f5667e0a-ecdb-4766-84eb-ebc6e4f78fb7">No</IsManualHandling>
    <Bates_x0020_Beg xmlns="8430d550-c2bd-4ade-ae56-0b82b076c537" xsi:nil="true"/>
    <Bates_x0020_End xmlns="8430d550-c2bd-4ade-ae56-0b82b076c537" xsi:nil="true"/>
    <IsBatesProfiled xmlns="8430d550-c2bd-4ade-ae56-0b82b076c537" xsi:nil="true"/>
    <Do_x0020_Not_x0020_Produce xmlns="8430d550-c2bd-4ade-ae56-0b82b076c537">Not Applicable</Do_x0020_Not_x0020_Produce>
    <Case_x0020_manager_x0020_Text xmlns="f5667e0a-ecdb-4766-84eb-ebc6e4f78f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9" ma:contentTypeDescription="" ma:contentTypeScope="" ma:versionID="26bad2a54777fd010a172b598e46a744">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xmlns:ns6="e45da448-bf9c-43e8-8676-7e88d583ded9" targetNamespace="http://schemas.microsoft.com/office/2006/metadata/properties" ma:root="true" ma:fieldsID="1683ec30758b0a809119fe8af86db672" ns2:_="" ns3:_="" ns4:_="" ns5:_="" ns6:_="">
    <xsd:import namespace="8430d550-c2bd-4ade-ae56-0b82b076c537"/>
    <xsd:import namespace="f5667e0a-ecdb-4766-84eb-ebc6e4f78fb7"/>
    <xsd:import namespace="http://schemas.microsoft.com/sharepoint/v3/fields"/>
    <xsd:import namespace="http://schemas.microsoft.com/sharepoint/v4"/>
    <xsd:import namespace="e45da448-bf9c-43e8-8676-7e88d583ded9"/>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element ref="ns2:Do_x0020_Not_x0020_Produce" minOccurs="0"/>
                <xsd:element ref="ns3:lcf76f155ced4ddcb4097134ff3c332f" minOccurs="0"/>
                <xsd:element ref="ns6:TaxCatchAll"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element name="Do_x0020_Not_x0020_Produce" ma:index="49" nillable="true" ma:displayName="Do Not Produce" ma:default="Not Applicable" ma:description="This will skip the movement of items into completed doc set on approval as well as cleanup of In progress questions on set complete." ma:format="Dropdown" ma:internalName="Do_x0020_Not_x0020_Produce">
      <xsd:simpleType>
        <xsd:restriction base="dms:Choice">
          <xsd:enumeration value="Not Applicable"/>
          <xsd:enumeration value="Yes"/>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element name="lcf76f155ced4ddcb4097134ff3c332f" ma:index="51" nillable="true" ma:taxonomy="true" ma:internalName="lcf76f155ced4ddcb4097134ff3c332f" ma:taxonomyFieldName="MediaServiceImageTags" ma:displayName="Image Tags" ma:readOnly="false" ma:fieldId="{5cf76f15-5ced-4ddc-b409-7134ff3c332f}" ma:taxonomyMulti="true" ma:sspId="1da7e81d-6ea8-45c5-b51f-f6fb8dd5843f" ma:termSetId="09814cd3-568e-fe90-9814-8d621ff8fb84" ma:anchorId="fba54fb3-c3e1-fe81-a776-ca4b69148c4d" ma:open="true" ma:isKeyword="false">
      <xsd:complexType>
        <xsd:sequence>
          <xsd:element ref="pc:Terms" minOccurs="0" maxOccurs="1"/>
        </xsd:sequence>
      </xsd:complexType>
    </xsd:element>
    <xsd:element name="MediaLengthInSeconds" ma:index="5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5da448-bf9c-43e8-8676-7e88d583ded9" elementFormDefault="qualified">
    <xsd:import namespace="http://schemas.microsoft.com/office/2006/documentManagement/types"/>
    <xsd:import namespace="http://schemas.microsoft.com/office/infopath/2007/PartnerControls"/>
    <xsd:element name="TaxCatchAll" ma:index="52" nillable="true" ma:displayName="Taxonomy Catch All Column" ma:hidden="true" ma:list="{65a278c3-a9af-4b00-9d48-f36cd2a1cf94}" ma:internalName="TaxCatchAll" ma:showField="CatchAllData" ma:web="8430d550-c2bd-4ade-ae56-0b82b076c5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72A028-72C6-4255-9F8B-FE5700D985B9}">
  <ds:schemaRefs>
    <ds:schemaRef ds:uri="8430d550-c2bd-4ade-ae56-0b82b076c537"/>
    <ds:schemaRef ds:uri="e45da448-bf9c-43e8-8676-7e88d583ded9"/>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sharepoint/v4"/>
    <ds:schemaRef ds:uri="http://schemas.microsoft.com/sharepoint/v3/fields"/>
    <ds:schemaRef ds:uri="http://purl.org/dc/terms/"/>
    <ds:schemaRef ds:uri="d1269d0e-3d21-492c-95ee-c4f1a377396e"/>
    <ds:schemaRef ds:uri="http://www.w3.org/XML/1998/namespace"/>
    <ds:schemaRef ds:uri="http://purl.org/dc/dcmitype/"/>
  </ds:schemaRefs>
</ds:datastoreItem>
</file>

<file path=customXml/itemProps2.xml><?xml version="1.0" encoding="utf-8"?>
<ds:datastoreItem xmlns:ds="http://schemas.openxmlformats.org/officeDocument/2006/customXml" ds:itemID="{BF143F8C-67D0-4849-8CA1-06678B4281E8}"/>
</file>

<file path=customXml/itemProps3.xml><?xml version="1.0" encoding="utf-8"?>
<ds:datastoreItem xmlns:ds="http://schemas.openxmlformats.org/officeDocument/2006/customXml" ds:itemID="{228573CD-9EB4-4208-A47A-769C9E811ACE}">
  <ds:schemaRefs>
    <ds:schemaRef ds:uri="http://schemas.microsoft.com/sharepoint/events"/>
  </ds:schemaRefs>
</ds:datastoreItem>
</file>

<file path=customXml/itemProps4.xml><?xml version="1.0" encoding="utf-8"?>
<ds:datastoreItem xmlns:ds="http://schemas.openxmlformats.org/officeDocument/2006/customXml" ds:itemID="{65686FCD-89D3-4ED7-AEDC-87CA3636CD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4660</TotalTime>
  <Words>682</Words>
  <Application>Microsoft Office PowerPoint</Application>
  <PresentationFormat>Widescreen</PresentationFormat>
  <Paragraphs>160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SOUTHERN CALIFORNIA EDISON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Bryan Landry</dc:creator>
  <cp:lastModifiedBy>Gary Chen</cp:lastModifiedBy>
  <cp:revision>3</cp:revision>
  <dcterms:created xsi:type="dcterms:W3CDTF">2023-04-10T18:53:49Z</dcterms:created>
  <dcterms:modified xsi:type="dcterms:W3CDTF">2023-04-18T17:48:31Z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c3dd1c7-2c40-4a31-84b2-bec599b321a0_Enabled">
    <vt:lpwstr>true</vt:lpwstr>
  </property>
  <property fmtid="{D5CDD505-2E9C-101B-9397-08002B2CF9AE}" pid="3" name="MSIP_Label_bc3dd1c7-2c40-4a31-84b2-bec599b321a0_SetDate">
    <vt:lpwstr>2023-04-10T18:53:49Z</vt:lpwstr>
  </property>
  <property fmtid="{D5CDD505-2E9C-101B-9397-08002B2CF9AE}" pid="4" name="MSIP_Label_bc3dd1c7-2c40-4a31-84b2-bec599b321a0_Method">
    <vt:lpwstr>Standard</vt:lpwstr>
  </property>
  <property fmtid="{D5CDD505-2E9C-101B-9397-08002B2CF9AE}" pid="5" name="MSIP_Label_bc3dd1c7-2c40-4a31-84b2-bec599b321a0_Name">
    <vt:lpwstr>bc3dd1c7-2c40-4a31-84b2-bec599b321a0</vt:lpwstr>
  </property>
  <property fmtid="{D5CDD505-2E9C-101B-9397-08002B2CF9AE}" pid="6" name="MSIP_Label_bc3dd1c7-2c40-4a31-84b2-bec599b321a0_SiteId">
    <vt:lpwstr>5b2a8fee-4c95-4bdc-8aae-196f8aacb1b6</vt:lpwstr>
  </property>
  <property fmtid="{D5CDD505-2E9C-101B-9397-08002B2CF9AE}" pid="7" name="MSIP_Label_bc3dd1c7-2c40-4a31-84b2-bec599b321a0_ActionId">
    <vt:lpwstr>e95df6e4-fabf-47cd-bbee-6c26d09bfa6b</vt:lpwstr>
  </property>
  <property fmtid="{D5CDD505-2E9C-101B-9397-08002B2CF9AE}" pid="8" name="MSIP_Label_bc3dd1c7-2c40-4a31-84b2-bec599b321a0_ContentBits">
    <vt:lpwstr>0</vt:lpwstr>
  </property>
  <property fmtid="{D5CDD505-2E9C-101B-9397-08002B2CF9AE}" pid="9" name="ContentTypeId">
    <vt:lpwstr>0x010100467F9C8BEA693240B87572EA900F32170056BB0A30A73F3E41B8D140887E196634</vt:lpwstr>
  </property>
  <property fmtid="{D5CDD505-2E9C-101B-9397-08002B2CF9AE}" pid="10" name="_dlc_DocIdItemGuid">
    <vt:lpwstr>865047a3-667c-448f-ba48-ed211caacd01</vt:lpwstr>
  </property>
  <property fmtid="{D5CDD505-2E9C-101B-9397-08002B2CF9AE}" pid="11" name="MediaServiceImageTags">
    <vt:lpwstr/>
  </property>
  <property fmtid="{D5CDD505-2E9C-101B-9397-08002B2CF9AE}" pid="12" name="_docset_NoMedatataSyncRequired">
    <vt:lpwstr>False</vt:lpwstr>
  </property>
  <property fmtid="{D5CDD505-2E9C-101B-9397-08002B2CF9AE}" pid="13" name="Review Status">
    <vt:lpwstr>https://edisonintl.sharepoint.com/teams/rcms365/Lists/Data Request Review Tasks/Review%20Task%20View.aspx?QuestionDocID=176241  , Completed</vt:lpwstr>
  </property>
  <property fmtid="{D5CDD505-2E9C-101B-9397-08002B2CF9AE}" pid="14" name="MarkedForDeletion">
    <vt:bool>false</vt:bool>
  </property>
  <property fmtid="{D5CDD505-2E9C-101B-9397-08002B2CF9AE}" pid="15" name="Reassignment">
    <vt:lpwstr>, </vt:lpwstr>
  </property>
  <property fmtid="{D5CDD505-2E9C-101B-9397-08002B2CF9AE}" pid="16" name="Start Security WF">
    <vt:lpwstr>, </vt:lpwstr>
  </property>
  <property fmtid="{D5CDD505-2E9C-101B-9397-08002B2CF9AE}" pid="18" name="Data Request Set Name1">
    <vt:lpwstr>OEIS-P-WMP_2023-SCE-001</vt:lpwstr>
  </property>
  <property fmtid="{D5CDD505-2E9C-101B-9397-08002B2CF9AE}" pid="19" name="DeletedBy">
    <vt:lpwstr/>
  </property>
  <property fmtid="{D5CDD505-2E9C-101B-9397-08002B2CF9AE}" pid="20" name="Manual Handling">
    <vt:lpwstr>, </vt:lpwstr>
  </property>
  <property fmtid="{D5CDD505-2E9C-101B-9397-08002B2CF9AE}" pid="23" name="Test WF">
    <vt:lpwstr>, </vt:lpwstr>
  </property>
  <property fmtid="{D5CDD505-2E9C-101B-9397-08002B2CF9AE}" pid="24" name="Document Review Status">
    <vt:lpwstr>Pending for Case Admin</vt:lpwstr>
  </property>
  <property fmtid="{D5CDD505-2E9C-101B-9397-08002B2CF9AE}" pid="25" name="Modified Date">
    <vt:filetime>2023-04-19T07:00:00Z</vt:filetime>
  </property>
</Properties>
</file>