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Lst>
  <p:notesMasterIdLst>
    <p:notesMasterId r:id="rId13"/>
  </p:notesMasterIdLst>
  <p:sldIdLst>
    <p:sldId id="263" r:id="rId5"/>
    <p:sldId id="412" r:id="rId6"/>
    <p:sldId id="385" r:id="rId7"/>
    <p:sldId id="415" r:id="rId8"/>
    <p:sldId id="411" r:id="rId9"/>
    <p:sldId id="416" r:id="rId10"/>
    <p:sldId id="414" r:id="rId11"/>
    <p:sldId id="410" r:id="rId12"/>
  </p:sldIdLst>
  <p:sldSz cx="9144000" cy="6858000" type="screen4x3"/>
  <p:notesSz cx="7023100" cy="93091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E3D0"/>
    <a:srgbClr val="C7F9DB"/>
    <a:srgbClr val="FFD9D9"/>
    <a:srgbClr val="624F34"/>
    <a:srgbClr val="AB8933"/>
    <a:srgbClr val="0066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2333F4-915F-44E6-B383-C5FE6DB110A9}" v="15" dt="2020-03-02T16:26:52.1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44" autoAdjust="0"/>
    <p:restoredTop sz="96387" autoAdjust="0"/>
  </p:normalViewPr>
  <p:slideViewPr>
    <p:cSldViewPr snapToGrid="0" showGuides="1">
      <p:cViewPr varScale="1">
        <p:scale>
          <a:sx n="104" d="100"/>
          <a:sy n="104" d="100"/>
        </p:scale>
        <p:origin x="826"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LL KOTTEAKOS" userId="69481dd3-0df0-4bbc-ab04-2a31a7f5ee6e" providerId="ADAL" clId="{B50979CA-6B84-478F-91ED-CA3D9B2C84EE}"/>
    <pc:docChg chg="undo custSel addSld delSld modSld sldOrd">
      <pc:chgData name="BILL KOTTEAKOS" userId="69481dd3-0df0-4bbc-ab04-2a31a7f5ee6e" providerId="ADAL" clId="{B50979CA-6B84-478F-91ED-CA3D9B2C84EE}" dt="2020-02-04T22:01:07.664" v="2082" actId="47"/>
      <pc:docMkLst>
        <pc:docMk/>
      </pc:docMkLst>
      <pc:sldChg chg="addSp delSp modSp">
        <pc:chgData name="BILL KOTTEAKOS" userId="69481dd3-0df0-4bbc-ab04-2a31a7f5ee6e" providerId="ADAL" clId="{B50979CA-6B84-478F-91ED-CA3D9B2C84EE}" dt="2020-02-04T21:57:41.638" v="2076" actId="1076"/>
        <pc:sldMkLst>
          <pc:docMk/>
          <pc:sldMk cId="2655673773" sldId="385"/>
        </pc:sldMkLst>
        <pc:spChg chg="mod">
          <ac:chgData name="BILL KOTTEAKOS" userId="69481dd3-0df0-4bbc-ab04-2a31a7f5ee6e" providerId="ADAL" clId="{B50979CA-6B84-478F-91ED-CA3D9B2C84EE}" dt="2020-02-03T19:26:56.566" v="621" actId="20577"/>
          <ac:spMkLst>
            <pc:docMk/>
            <pc:sldMk cId="2655673773" sldId="385"/>
            <ac:spMk id="8" creationId="{9CFF380D-7A1A-43DA-A221-F4A90DE39D80}"/>
          </ac:spMkLst>
        </pc:spChg>
        <pc:spChg chg="del mod">
          <ac:chgData name="BILL KOTTEAKOS" userId="69481dd3-0df0-4bbc-ab04-2a31a7f5ee6e" providerId="ADAL" clId="{B50979CA-6B84-478F-91ED-CA3D9B2C84EE}" dt="2020-02-03T22:44:09.523" v="2063" actId="478"/>
          <ac:spMkLst>
            <pc:docMk/>
            <pc:sldMk cId="2655673773" sldId="385"/>
            <ac:spMk id="10" creationId="{00000000-0000-0000-0000-000000000000}"/>
          </ac:spMkLst>
        </pc:spChg>
        <pc:picChg chg="add mod">
          <ac:chgData name="BILL KOTTEAKOS" userId="69481dd3-0df0-4bbc-ab04-2a31a7f5ee6e" providerId="ADAL" clId="{B50979CA-6B84-478F-91ED-CA3D9B2C84EE}" dt="2020-02-04T21:57:41.638" v="2076" actId="1076"/>
          <ac:picMkLst>
            <pc:docMk/>
            <pc:sldMk cId="2655673773" sldId="385"/>
            <ac:picMk id="2" creationId="{2C74D7FC-DC71-4FFA-BCF0-68F1948BC129}"/>
          </ac:picMkLst>
        </pc:picChg>
        <pc:picChg chg="add del mod">
          <ac:chgData name="BILL KOTTEAKOS" userId="69481dd3-0df0-4bbc-ab04-2a31a7f5ee6e" providerId="ADAL" clId="{B50979CA-6B84-478F-91ED-CA3D9B2C84EE}" dt="2020-02-03T23:42:36.698" v="2065" actId="478"/>
          <ac:picMkLst>
            <pc:docMk/>
            <pc:sldMk cId="2655673773" sldId="385"/>
            <ac:picMk id="2" creationId="{8C7DB8FD-F892-4EE0-9A55-323448531C36}"/>
          </ac:picMkLst>
        </pc:picChg>
        <pc:picChg chg="del">
          <ac:chgData name="BILL KOTTEAKOS" userId="69481dd3-0df0-4bbc-ab04-2a31a7f5ee6e" providerId="ADAL" clId="{B50979CA-6B84-478F-91ED-CA3D9B2C84EE}" dt="2020-02-03T16:24:56.888" v="53" actId="478"/>
          <ac:picMkLst>
            <pc:docMk/>
            <pc:sldMk cId="2655673773" sldId="385"/>
            <ac:picMk id="2" creationId="{E5084CE6-509F-492B-B8E0-26AB0BF61D8C}"/>
          </ac:picMkLst>
        </pc:picChg>
        <pc:picChg chg="add del mod">
          <ac:chgData name="BILL KOTTEAKOS" userId="69481dd3-0df0-4bbc-ab04-2a31a7f5ee6e" providerId="ADAL" clId="{B50979CA-6B84-478F-91ED-CA3D9B2C84EE}" dt="2020-02-04T21:57:33.575" v="2073" actId="478"/>
          <ac:picMkLst>
            <pc:docMk/>
            <pc:sldMk cId="2655673773" sldId="385"/>
            <ac:picMk id="4" creationId="{2AB5026D-DEC6-4DCD-9C50-8DBDADD55A7D}"/>
          </ac:picMkLst>
        </pc:picChg>
      </pc:sldChg>
      <pc:sldChg chg="addSp delSp modSp del">
        <pc:chgData name="BILL KOTTEAKOS" userId="69481dd3-0df0-4bbc-ab04-2a31a7f5ee6e" providerId="ADAL" clId="{B50979CA-6B84-478F-91ED-CA3D9B2C84EE}" dt="2020-02-04T22:01:07.664" v="2082" actId="47"/>
        <pc:sldMkLst>
          <pc:docMk/>
          <pc:sldMk cId="792263869" sldId="386"/>
        </pc:sldMkLst>
        <pc:spChg chg="del">
          <ac:chgData name="BILL KOTTEAKOS" userId="69481dd3-0df0-4bbc-ab04-2a31a7f5ee6e" providerId="ADAL" clId="{B50979CA-6B84-478F-91ED-CA3D9B2C84EE}" dt="2020-02-03T19:24:21.947" v="515" actId="478"/>
          <ac:spMkLst>
            <pc:docMk/>
            <pc:sldMk cId="792263869" sldId="386"/>
            <ac:spMk id="4" creationId="{950B6180-98FE-4882-B279-58B76081A3B5}"/>
          </ac:spMkLst>
        </pc:spChg>
        <pc:spChg chg="mod">
          <ac:chgData name="BILL KOTTEAKOS" userId="69481dd3-0df0-4bbc-ab04-2a31a7f5ee6e" providerId="ADAL" clId="{B50979CA-6B84-478F-91ED-CA3D9B2C84EE}" dt="2020-02-03T19:25:14.262" v="572" actId="20577"/>
          <ac:spMkLst>
            <pc:docMk/>
            <pc:sldMk cId="792263869" sldId="386"/>
            <ac:spMk id="8" creationId="{9CFF380D-7A1A-43DA-A221-F4A90DE39D80}"/>
          </ac:spMkLst>
        </pc:spChg>
        <pc:spChg chg="del">
          <ac:chgData name="BILL KOTTEAKOS" userId="69481dd3-0df0-4bbc-ab04-2a31a7f5ee6e" providerId="ADAL" clId="{B50979CA-6B84-478F-91ED-CA3D9B2C84EE}" dt="2020-02-03T19:24:19.416" v="514" actId="478"/>
          <ac:spMkLst>
            <pc:docMk/>
            <pc:sldMk cId="792263869" sldId="386"/>
            <ac:spMk id="13" creationId="{00000000-0000-0000-0000-000000000000}"/>
          </ac:spMkLst>
        </pc:spChg>
        <pc:picChg chg="add mod">
          <ac:chgData name="BILL KOTTEAKOS" userId="69481dd3-0df0-4bbc-ab04-2a31a7f5ee6e" providerId="ADAL" clId="{B50979CA-6B84-478F-91ED-CA3D9B2C84EE}" dt="2020-02-03T19:24:37.052" v="519" actId="1076"/>
          <ac:picMkLst>
            <pc:docMk/>
            <pc:sldMk cId="792263869" sldId="386"/>
            <ac:picMk id="2" creationId="{7F459613-60D5-41B5-B743-AB5C65DAC997}"/>
          </ac:picMkLst>
        </pc:picChg>
        <pc:picChg chg="del">
          <ac:chgData name="BILL KOTTEAKOS" userId="69481dd3-0df0-4bbc-ab04-2a31a7f5ee6e" providerId="ADAL" clId="{B50979CA-6B84-478F-91ED-CA3D9B2C84EE}" dt="2020-02-03T18:53:21.813" v="196" actId="478"/>
          <ac:picMkLst>
            <pc:docMk/>
            <pc:sldMk cId="792263869" sldId="386"/>
            <ac:picMk id="5" creationId="{7F18D627-AEAD-455C-B9BE-E4ED0D2D97F2}"/>
          </ac:picMkLst>
        </pc:picChg>
        <pc:picChg chg="del">
          <ac:chgData name="BILL KOTTEAKOS" userId="69481dd3-0df0-4bbc-ab04-2a31a7f5ee6e" providerId="ADAL" clId="{B50979CA-6B84-478F-91ED-CA3D9B2C84EE}" dt="2020-02-03T19:24:15.854" v="513" actId="478"/>
          <ac:picMkLst>
            <pc:docMk/>
            <pc:sldMk cId="792263869" sldId="386"/>
            <ac:picMk id="10" creationId="{00000000-0000-0000-0000-000000000000}"/>
          </ac:picMkLst>
        </pc:picChg>
      </pc:sldChg>
      <pc:sldChg chg="del">
        <pc:chgData name="BILL KOTTEAKOS" userId="69481dd3-0df0-4bbc-ab04-2a31a7f5ee6e" providerId="ADAL" clId="{B50979CA-6B84-478F-91ED-CA3D9B2C84EE}" dt="2020-02-03T18:54:18.612" v="319" actId="47"/>
        <pc:sldMkLst>
          <pc:docMk/>
          <pc:sldMk cId="820621875" sldId="387"/>
        </pc:sldMkLst>
      </pc:sldChg>
      <pc:sldChg chg="del">
        <pc:chgData name="BILL KOTTEAKOS" userId="69481dd3-0df0-4bbc-ab04-2a31a7f5ee6e" providerId="ADAL" clId="{B50979CA-6B84-478F-91ED-CA3D9B2C84EE}" dt="2020-02-03T16:24:21.475" v="0" actId="47"/>
        <pc:sldMkLst>
          <pc:docMk/>
          <pc:sldMk cId="4241750385" sldId="388"/>
        </pc:sldMkLst>
      </pc:sldChg>
      <pc:sldChg chg="del">
        <pc:chgData name="BILL KOTTEAKOS" userId="69481dd3-0df0-4bbc-ab04-2a31a7f5ee6e" providerId="ADAL" clId="{B50979CA-6B84-478F-91ED-CA3D9B2C84EE}" dt="2020-02-03T16:24:22.678" v="1" actId="47"/>
        <pc:sldMkLst>
          <pc:docMk/>
          <pc:sldMk cId="667224146" sldId="389"/>
        </pc:sldMkLst>
      </pc:sldChg>
      <pc:sldChg chg="del">
        <pc:chgData name="BILL KOTTEAKOS" userId="69481dd3-0df0-4bbc-ab04-2a31a7f5ee6e" providerId="ADAL" clId="{B50979CA-6B84-478F-91ED-CA3D9B2C84EE}" dt="2020-02-03T16:24:23.459" v="2" actId="47"/>
        <pc:sldMkLst>
          <pc:docMk/>
          <pc:sldMk cId="2910363869" sldId="390"/>
        </pc:sldMkLst>
      </pc:sldChg>
      <pc:sldChg chg="del">
        <pc:chgData name="BILL KOTTEAKOS" userId="69481dd3-0df0-4bbc-ab04-2a31a7f5ee6e" providerId="ADAL" clId="{B50979CA-6B84-478F-91ED-CA3D9B2C84EE}" dt="2020-02-03T16:24:26.552" v="3" actId="47"/>
        <pc:sldMkLst>
          <pc:docMk/>
          <pc:sldMk cId="545019437" sldId="391"/>
        </pc:sldMkLst>
      </pc:sldChg>
      <pc:sldChg chg="del">
        <pc:chgData name="BILL KOTTEAKOS" userId="69481dd3-0df0-4bbc-ab04-2a31a7f5ee6e" providerId="ADAL" clId="{B50979CA-6B84-478F-91ED-CA3D9B2C84EE}" dt="2020-02-03T16:24:27.536" v="4" actId="47"/>
        <pc:sldMkLst>
          <pc:docMk/>
          <pc:sldMk cId="787991905" sldId="392"/>
        </pc:sldMkLst>
      </pc:sldChg>
      <pc:sldChg chg="del">
        <pc:chgData name="BILL KOTTEAKOS" userId="69481dd3-0df0-4bbc-ab04-2a31a7f5ee6e" providerId="ADAL" clId="{B50979CA-6B84-478F-91ED-CA3D9B2C84EE}" dt="2020-02-03T16:24:28.411" v="5" actId="47"/>
        <pc:sldMkLst>
          <pc:docMk/>
          <pc:sldMk cId="3209968967" sldId="393"/>
        </pc:sldMkLst>
      </pc:sldChg>
      <pc:sldChg chg="del">
        <pc:chgData name="BILL KOTTEAKOS" userId="69481dd3-0df0-4bbc-ab04-2a31a7f5ee6e" providerId="ADAL" clId="{B50979CA-6B84-478F-91ED-CA3D9B2C84EE}" dt="2020-02-03T16:24:29.098" v="6" actId="47"/>
        <pc:sldMkLst>
          <pc:docMk/>
          <pc:sldMk cId="1924648464" sldId="394"/>
        </pc:sldMkLst>
      </pc:sldChg>
      <pc:sldChg chg="del">
        <pc:chgData name="BILL KOTTEAKOS" userId="69481dd3-0df0-4bbc-ab04-2a31a7f5ee6e" providerId="ADAL" clId="{B50979CA-6B84-478F-91ED-CA3D9B2C84EE}" dt="2020-02-03T16:24:29.786" v="7" actId="47"/>
        <pc:sldMkLst>
          <pc:docMk/>
          <pc:sldMk cId="1280988572" sldId="395"/>
        </pc:sldMkLst>
      </pc:sldChg>
      <pc:sldChg chg="del">
        <pc:chgData name="BILL KOTTEAKOS" userId="69481dd3-0df0-4bbc-ab04-2a31a7f5ee6e" providerId="ADAL" clId="{B50979CA-6B84-478F-91ED-CA3D9B2C84EE}" dt="2020-02-03T16:24:30.457" v="8" actId="47"/>
        <pc:sldMkLst>
          <pc:docMk/>
          <pc:sldMk cId="1808893962" sldId="396"/>
        </pc:sldMkLst>
      </pc:sldChg>
      <pc:sldChg chg="del">
        <pc:chgData name="BILL KOTTEAKOS" userId="69481dd3-0df0-4bbc-ab04-2a31a7f5ee6e" providerId="ADAL" clId="{B50979CA-6B84-478F-91ED-CA3D9B2C84EE}" dt="2020-02-03T16:24:32.066" v="9" actId="47"/>
        <pc:sldMkLst>
          <pc:docMk/>
          <pc:sldMk cId="3986380463" sldId="397"/>
        </pc:sldMkLst>
      </pc:sldChg>
      <pc:sldChg chg="del">
        <pc:chgData name="BILL KOTTEAKOS" userId="69481dd3-0df0-4bbc-ab04-2a31a7f5ee6e" providerId="ADAL" clId="{B50979CA-6B84-478F-91ED-CA3D9B2C84EE}" dt="2020-02-03T16:24:32.957" v="10" actId="47"/>
        <pc:sldMkLst>
          <pc:docMk/>
          <pc:sldMk cId="2644197648" sldId="398"/>
        </pc:sldMkLst>
      </pc:sldChg>
      <pc:sldChg chg="del">
        <pc:chgData name="BILL KOTTEAKOS" userId="69481dd3-0df0-4bbc-ab04-2a31a7f5ee6e" providerId="ADAL" clId="{B50979CA-6B84-478F-91ED-CA3D9B2C84EE}" dt="2020-02-03T16:24:33.675" v="11" actId="47"/>
        <pc:sldMkLst>
          <pc:docMk/>
          <pc:sldMk cId="3947609210" sldId="399"/>
        </pc:sldMkLst>
      </pc:sldChg>
      <pc:sldChg chg="del">
        <pc:chgData name="BILL KOTTEAKOS" userId="69481dd3-0df0-4bbc-ab04-2a31a7f5ee6e" providerId="ADAL" clId="{B50979CA-6B84-478F-91ED-CA3D9B2C84EE}" dt="2020-02-03T16:24:34.346" v="12" actId="47"/>
        <pc:sldMkLst>
          <pc:docMk/>
          <pc:sldMk cId="3923493747" sldId="400"/>
        </pc:sldMkLst>
      </pc:sldChg>
      <pc:sldChg chg="del">
        <pc:chgData name="BILL KOTTEAKOS" userId="69481dd3-0df0-4bbc-ab04-2a31a7f5ee6e" providerId="ADAL" clId="{B50979CA-6B84-478F-91ED-CA3D9B2C84EE}" dt="2020-02-03T16:24:34.971" v="13" actId="47"/>
        <pc:sldMkLst>
          <pc:docMk/>
          <pc:sldMk cId="1862805829" sldId="401"/>
        </pc:sldMkLst>
      </pc:sldChg>
      <pc:sldChg chg="del">
        <pc:chgData name="BILL KOTTEAKOS" userId="69481dd3-0df0-4bbc-ab04-2a31a7f5ee6e" providerId="ADAL" clId="{B50979CA-6B84-478F-91ED-CA3D9B2C84EE}" dt="2020-02-03T16:24:35.596" v="14" actId="47"/>
        <pc:sldMkLst>
          <pc:docMk/>
          <pc:sldMk cId="2523309227" sldId="402"/>
        </pc:sldMkLst>
      </pc:sldChg>
      <pc:sldChg chg="del">
        <pc:chgData name="BILL KOTTEAKOS" userId="69481dd3-0df0-4bbc-ab04-2a31a7f5ee6e" providerId="ADAL" clId="{B50979CA-6B84-478F-91ED-CA3D9B2C84EE}" dt="2020-02-03T16:24:37.143" v="15" actId="47"/>
        <pc:sldMkLst>
          <pc:docMk/>
          <pc:sldMk cId="567175786" sldId="403"/>
        </pc:sldMkLst>
      </pc:sldChg>
      <pc:sldChg chg="modSp">
        <pc:chgData name="BILL KOTTEAKOS" userId="69481dd3-0df0-4bbc-ab04-2a31a7f5ee6e" providerId="ADAL" clId="{B50979CA-6B84-478F-91ED-CA3D9B2C84EE}" dt="2020-02-03T21:03:43.524" v="1904" actId="20577"/>
        <pc:sldMkLst>
          <pc:docMk/>
          <pc:sldMk cId="667724139" sldId="404"/>
        </pc:sldMkLst>
        <pc:spChg chg="mod">
          <ac:chgData name="BILL KOTTEAKOS" userId="69481dd3-0df0-4bbc-ab04-2a31a7f5ee6e" providerId="ADAL" clId="{B50979CA-6B84-478F-91ED-CA3D9B2C84EE}" dt="2020-02-03T21:03:43.524" v="1904" actId="20577"/>
          <ac:spMkLst>
            <pc:docMk/>
            <pc:sldMk cId="667724139" sldId="404"/>
            <ac:spMk id="2" creationId="{2D796D27-ECD0-4AD5-8859-4723CFE75B3E}"/>
          </ac:spMkLst>
        </pc:spChg>
        <pc:spChg chg="mod">
          <ac:chgData name="BILL KOTTEAKOS" userId="69481dd3-0df0-4bbc-ab04-2a31a7f5ee6e" providerId="ADAL" clId="{B50979CA-6B84-478F-91ED-CA3D9B2C84EE}" dt="2020-02-03T19:27:29.809" v="639" actId="5793"/>
          <ac:spMkLst>
            <pc:docMk/>
            <pc:sldMk cId="667724139" sldId="404"/>
            <ac:spMk id="9" creationId="{9CFF380D-7A1A-43DA-A221-F4A90DE39D80}"/>
          </ac:spMkLst>
        </pc:spChg>
      </pc:sldChg>
      <pc:sldChg chg="addSp delSp modSp">
        <pc:chgData name="BILL KOTTEAKOS" userId="69481dd3-0df0-4bbc-ab04-2a31a7f5ee6e" providerId="ADAL" clId="{B50979CA-6B84-478F-91ED-CA3D9B2C84EE}" dt="2020-02-03T17:07:15.250" v="187" actId="1076"/>
        <pc:sldMkLst>
          <pc:docMk/>
          <pc:sldMk cId="4268369357" sldId="405"/>
        </pc:sldMkLst>
        <pc:spChg chg="mod">
          <ac:chgData name="BILL KOTTEAKOS" userId="69481dd3-0df0-4bbc-ab04-2a31a7f5ee6e" providerId="ADAL" clId="{B50979CA-6B84-478F-91ED-CA3D9B2C84EE}" dt="2020-02-03T17:04:24.632" v="183" actId="20577"/>
          <ac:spMkLst>
            <pc:docMk/>
            <pc:sldMk cId="4268369357" sldId="405"/>
            <ac:spMk id="9" creationId="{9CFF380D-7A1A-43DA-A221-F4A90DE39D80}"/>
          </ac:spMkLst>
        </pc:spChg>
        <pc:picChg chg="add del mod">
          <ac:chgData name="BILL KOTTEAKOS" userId="69481dd3-0df0-4bbc-ab04-2a31a7f5ee6e" providerId="ADAL" clId="{B50979CA-6B84-478F-91ED-CA3D9B2C84EE}" dt="2020-02-03T17:07:08.258" v="184" actId="478"/>
          <ac:picMkLst>
            <pc:docMk/>
            <pc:sldMk cId="4268369357" sldId="405"/>
            <ac:picMk id="4" creationId="{B7A06676-C4F2-41CC-AD0C-A892B7F3CC0E}"/>
          </ac:picMkLst>
        </pc:picChg>
        <pc:picChg chg="del">
          <ac:chgData name="BILL KOTTEAKOS" userId="69481dd3-0df0-4bbc-ab04-2a31a7f5ee6e" providerId="ADAL" clId="{B50979CA-6B84-478F-91ED-CA3D9B2C84EE}" dt="2020-02-03T17:04:12.120" v="168" actId="478"/>
          <ac:picMkLst>
            <pc:docMk/>
            <pc:sldMk cId="4268369357" sldId="405"/>
            <ac:picMk id="6" creationId="{19B56F18-1EB2-480D-BD13-30115CBC1D01}"/>
          </ac:picMkLst>
        </pc:picChg>
        <pc:picChg chg="add mod">
          <ac:chgData name="BILL KOTTEAKOS" userId="69481dd3-0df0-4bbc-ab04-2a31a7f5ee6e" providerId="ADAL" clId="{B50979CA-6B84-478F-91ED-CA3D9B2C84EE}" dt="2020-02-03T17:07:15.250" v="187" actId="1076"/>
          <ac:picMkLst>
            <pc:docMk/>
            <pc:sldMk cId="4268369357" sldId="405"/>
            <ac:picMk id="7" creationId="{BF79C11F-D987-4661-87F6-767E091714DA}"/>
          </ac:picMkLst>
        </pc:picChg>
      </pc:sldChg>
      <pc:sldChg chg="modSp del">
        <pc:chgData name="BILL KOTTEAKOS" userId="69481dd3-0df0-4bbc-ab04-2a31a7f5ee6e" providerId="ADAL" clId="{B50979CA-6B84-478F-91ED-CA3D9B2C84EE}" dt="2020-02-03T19:58:15.424" v="1903" actId="47"/>
        <pc:sldMkLst>
          <pc:docMk/>
          <pc:sldMk cId="2260413647" sldId="406"/>
        </pc:sldMkLst>
        <pc:spChg chg="mod">
          <ac:chgData name="BILL KOTTEAKOS" userId="69481dd3-0df0-4bbc-ab04-2a31a7f5ee6e" providerId="ADAL" clId="{B50979CA-6B84-478F-91ED-CA3D9B2C84EE}" dt="2020-02-03T19:40:15.387" v="1680" actId="20577"/>
          <ac:spMkLst>
            <pc:docMk/>
            <pc:sldMk cId="2260413647" sldId="406"/>
            <ac:spMk id="2" creationId="{2D796D27-ECD0-4AD5-8859-4723CFE75B3E}"/>
          </ac:spMkLst>
        </pc:spChg>
      </pc:sldChg>
      <pc:sldChg chg="del">
        <pc:chgData name="BILL KOTTEAKOS" userId="69481dd3-0df0-4bbc-ab04-2a31a7f5ee6e" providerId="ADAL" clId="{B50979CA-6B84-478F-91ED-CA3D9B2C84EE}" dt="2020-02-03T16:25:52.021" v="54" actId="47"/>
        <pc:sldMkLst>
          <pc:docMk/>
          <pc:sldMk cId="2360841169" sldId="408"/>
        </pc:sldMkLst>
      </pc:sldChg>
      <pc:sldChg chg="modSp ord">
        <pc:chgData name="BILL KOTTEAKOS" userId="69481dd3-0df0-4bbc-ab04-2a31a7f5ee6e" providerId="ADAL" clId="{B50979CA-6B84-478F-91ED-CA3D9B2C84EE}" dt="2020-02-03T19:44:00.254" v="1781"/>
        <pc:sldMkLst>
          <pc:docMk/>
          <pc:sldMk cId="4222431911" sldId="409"/>
        </pc:sldMkLst>
        <pc:spChg chg="mod">
          <ac:chgData name="BILL KOTTEAKOS" userId="69481dd3-0df0-4bbc-ab04-2a31a7f5ee6e" providerId="ADAL" clId="{B50979CA-6B84-478F-91ED-CA3D9B2C84EE}" dt="2020-02-03T19:43:52.335" v="1779" actId="6549"/>
          <ac:spMkLst>
            <pc:docMk/>
            <pc:sldMk cId="4222431911" sldId="409"/>
            <ac:spMk id="2" creationId="{2D796D27-ECD0-4AD5-8859-4723CFE75B3E}"/>
          </ac:spMkLst>
        </pc:spChg>
        <pc:spChg chg="mod">
          <ac:chgData name="BILL KOTTEAKOS" userId="69481dd3-0df0-4bbc-ab04-2a31a7f5ee6e" providerId="ADAL" clId="{B50979CA-6B84-478F-91ED-CA3D9B2C84EE}" dt="2020-02-03T19:43:23.435" v="1708" actId="20577"/>
          <ac:spMkLst>
            <pc:docMk/>
            <pc:sldMk cId="4222431911" sldId="409"/>
            <ac:spMk id="9" creationId="{9CFF380D-7A1A-43DA-A221-F4A90DE39D80}"/>
          </ac:spMkLst>
        </pc:spChg>
      </pc:sldChg>
      <pc:sldChg chg="modSp">
        <pc:chgData name="BILL KOTTEAKOS" userId="69481dd3-0df0-4bbc-ab04-2a31a7f5ee6e" providerId="ADAL" clId="{B50979CA-6B84-478F-91ED-CA3D9B2C84EE}" dt="2020-02-03T22:43:29.751" v="2062" actId="20577"/>
        <pc:sldMkLst>
          <pc:docMk/>
          <pc:sldMk cId="3087350885" sldId="410"/>
        </pc:sldMkLst>
        <pc:spChg chg="mod">
          <ac:chgData name="BILL KOTTEAKOS" userId="69481dd3-0df0-4bbc-ab04-2a31a7f5ee6e" providerId="ADAL" clId="{B50979CA-6B84-478F-91ED-CA3D9B2C84EE}" dt="2020-02-03T22:43:29.751" v="2062" actId="20577"/>
          <ac:spMkLst>
            <pc:docMk/>
            <pc:sldMk cId="3087350885" sldId="410"/>
            <ac:spMk id="2" creationId="{2D796D27-ECD0-4AD5-8859-4723CFE75B3E}"/>
          </ac:spMkLst>
        </pc:spChg>
      </pc:sldChg>
      <pc:sldChg chg="addSp delSp modSp add">
        <pc:chgData name="BILL KOTTEAKOS" userId="69481dd3-0df0-4bbc-ab04-2a31a7f5ee6e" providerId="ADAL" clId="{B50979CA-6B84-478F-91ED-CA3D9B2C84EE}" dt="2020-02-04T21:58:42.629" v="2081" actId="1076"/>
        <pc:sldMkLst>
          <pc:docMk/>
          <pc:sldMk cId="2428593090" sldId="411"/>
        </pc:sldMkLst>
        <pc:spChg chg="del">
          <ac:chgData name="BILL KOTTEAKOS" userId="69481dd3-0df0-4bbc-ab04-2a31a7f5ee6e" providerId="ADAL" clId="{B50979CA-6B84-478F-91ED-CA3D9B2C84EE}" dt="2020-02-03T18:55:46.629" v="363" actId="478"/>
          <ac:spMkLst>
            <pc:docMk/>
            <pc:sldMk cId="2428593090" sldId="411"/>
            <ac:spMk id="4" creationId="{950B6180-98FE-4882-B279-58B76081A3B5}"/>
          </ac:spMkLst>
        </pc:spChg>
        <pc:spChg chg="mod">
          <ac:chgData name="BILL KOTTEAKOS" userId="69481dd3-0df0-4bbc-ab04-2a31a7f5ee6e" providerId="ADAL" clId="{B50979CA-6B84-478F-91ED-CA3D9B2C84EE}" dt="2020-02-03T19:27:11.625" v="626" actId="20577"/>
          <ac:spMkLst>
            <pc:docMk/>
            <pc:sldMk cId="2428593090" sldId="411"/>
            <ac:spMk id="8" creationId="{9CFF380D-7A1A-43DA-A221-F4A90DE39D80}"/>
          </ac:spMkLst>
        </pc:spChg>
        <pc:spChg chg="del">
          <ac:chgData name="BILL KOTTEAKOS" userId="69481dd3-0df0-4bbc-ab04-2a31a7f5ee6e" providerId="ADAL" clId="{B50979CA-6B84-478F-91ED-CA3D9B2C84EE}" dt="2020-02-03T18:55:42.926" v="362" actId="478"/>
          <ac:spMkLst>
            <pc:docMk/>
            <pc:sldMk cId="2428593090" sldId="411"/>
            <ac:spMk id="13" creationId="{00000000-0000-0000-0000-000000000000}"/>
          </ac:spMkLst>
        </pc:spChg>
        <pc:picChg chg="del">
          <ac:chgData name="BILL KOTTEAKOS" userId="69481dd3-0df0-4bbc-ab04-2a31a7f5ee6e" providerId="ADAL" clId="{B50979CA-6B84-478F-91ED-CA3D9B2C84EE}" dt="2020-02-03T18:54:48.090" v="322" actId="478"/>
          <ac:picMkLst>
            <pc:docMk/>
            <pc:sldMk cId="2428593090" sldId="411"/>
            <ac:picMk id="2" creationId="{7F459613-60D5-41B5-B743-AB5C65DAC997}"/>
          </ac:picMkLst>
        </pc:picChg>
        <pc:picChg chg="add del mod">
          <ac:chgData name="BILL KOTTEAKOS" userId="69481dd3-0df0-4bbc-ab04-2a31a7f5ee6e" providerId="ADAL" clId="{B50979CA-6B84-478F-91ED-CA3D9B2C84EE}" dt="2020-02-04T21:58:36.052" v="2078" actId="478"/>
          <ac:picMkLst>
            <pc:docMk/>
            <pc:sldMk cId="2428593090" sldId="411"/>
            <ac:picMk id="2" creationId="{942538F4-06C8-4D15-8481-9E6C1E028393}"/>
          </ac:picMkLst>
        </pc:picChg>
        <pc:picChg chg="add mod">
          <ac:chgData name="BILL KOTTEAKOS" userId="69481dd3-0df0-4bbc-ab04-2a31a7f5ee6e" providerId="ADAL" clId="{B50979CA-6B84-478F-91ED-CA3D9B2C84EE}" dt="2020-02-04T21:58:42.629" v="2081" actId="1076"/>
          <ac:picMkLst>
            <pc:docMk/>
            <pc:sldMk cId="2428593090" sldId="411"/>
            <ac:picMk id="4" creationId="{18B14BF6-A06A-4EEC-AA90-22A5768B92D6}"/>
          </ac:picMkLst>
        </pc:picChg>
        <pc:picChg chg="add del mod">
          <ac:chgData name="BILL KOTTEAKOS" userId="69481dd3-0df0-4bbc-ab04-2a31a7f5ee6e" providerId="ADAL" clId="{B50979CA-6B84-478F-91ED-CA3D9B2C84EE}" dt="2020-02-03T23:42:55.585" v="2069" actId="478"/>
          <ac:picMkLst>
            <pc:docMk/>
            <pc:sldMk cId="2428593090" sldId="411"/>
            <ac:picMk id="5" creationId="{672D87A9-6A1B-49D4-834D-B68F576B9E68}"/>
          </ac:picMkLst>
        </pc:picChg>
        <pc:picChg chg="add">
          <ac:chgData name="BILL KOTTEAKOS" userId="69481dd3-0df0-4bbc-ab04-2a31a7f5ee6e" providerId="ADAL" clId="{B50979CA-6B84-478F-91ED-CA3D9B2C84EE}" dt="2020-02-03T22:44:44.670" v="2064"/>
          <ac:picMkLst>
            <pc:docMk/>
            <pc:sldMk cId="2428593090" sldId="411"/>
            <ac:picMk id="6" creationId="{4B81DA04-02B7-44E0-9674-900EAD74EFEA}"/>
          </ac:picMkLst>
        </pc:picChg>
        <pc:picChg chg="add">
          <ac:chgData name="BILL KOTTEAKOS" userId="69481dd3-0df0-4bbc-ab04-2a31a7f5ee6e" providerId="ADAL" clId="{B50979CA-6B84-478F-91ED-CA3D9B2C84EE}" dt="2020-02-03T22:44:44.670" v="2064"/>
          <ac:picMkLst>
            <pc:docMk/>
            <pc:sldMk cId="2428593090" sldId="411"/>
            <ac:picMk id="7" creationId="{3A7ED04F-E155-4A69-963A-3B441330B915}"/>
          </ac:picMkLst>
        </pc:picChg>
        <pc:picChg chg="del">
          <ac:chgData name="BILL KOTTEAKOS" userId="69481dd3-0df0-4bbc-ab04-2a31a7f5ee6e" providerId="ADAL" clId="{B50979CA-6B84-478F-91ED-CA3D9B2C84EE}" dt="2020-02-03T18:54:46.544" v="321" actId="478"/>
          <ac:picMkLst>
            <pc:docMk/>
            <pc:sldMk cId="2428593090" sldId="411"/>
            <ac:picMk id="10" creationId="{00000000-0000-0000-0000-000000000000}"/>
          </ac:picMkLst>
        </pc:picChg>
      </pc:sldChg>
      <pc:sldChg chg="addSp delSp modSp add">
        <pc:chgData name="BILL KOTTEAKOS" userId="69481dd3-0df0-4bbc-ab04-2a31a7f5ee6e" providerId="ADAL" clId="{B50979CA-6B84-478F-91ED-CA3D9B2C84EE}" dt="2020-02-03T19:25:31.305" v="585" actId="20577"/>
        <pc:sldMkLst>
          <pc:docMk/>
          <pc:sldMk cId="1844621717" sldId="412"/>
        </pc:sldMkLst>
        <pc:spChg chg="mod">
          <ac:chgData name="BILL KOTTEAKOS" userId="69481dd3-0df0-4bbc-ab04-2a31a7f5ee6e" providerId="ADAL" clId="{B50979CA-6B84-478F-91ED-CA3D9B2C84EE}" dt="2020-02-03T19:25:31.305" v="585" actId="20577"/>
          <ac:spMkLst>
            <pc:docMk/>
            <pc:sldMk cId="1844621717" sldId="412"/>
            <ac:spMk id="8" creationId="{9CFF380D-7A1A-43DA-A221-F4A90DE39D80}"/>
          </ac:spMkLst>
        </pc:spChg>
        <pc:spChg chg="del mod">
          <ac:chgData name="BILL KOTTEAKOS" userId="69481dd3-0df0-4bbc-ab04-2a31a7f5ee6e" providerId="ADAL" clId="{B50979CA-6B84-478F-91ED-CA3D9B2C84EE}" dt="2020-02-03T19:19:51.032" v="468" actId="478"/>
          <ac:spMkLst>
            <pc:docMk/>
            <pc:sldMk cId="1844621717" sldId="412"/>
            <ac:spMk id="10" creationId="{00000000-0000-0000-0000-000000000000}"/>
          </ac:spMkLst>
        </pc:spChg>
        <pc:picChg chg="del">
          <ac:chgData name="BILL KOTTEAKOS" userId="69481dd3-0df0-4bbc-ab04-2a31a7f5ee6e" providerId="ADAL" clId="{B50979CA-6B84-478F-91ED-CA3D9B2C84EE}" dt="2020-02-03T19:17:01.450" v="432" actId="478"/>
          <ac:picMkLst>
            <pc:docMk/>
            <pc:sldMk cId="1844621717" sldId="412"/>
            <ac:picMk id="2" creationId="{8C7DB8FD-F892-4EE0-9A55-323448531C36}"/>
          </ac:picMkLst>
        </pc:picChg>
        <pc:picChg chg="add mod">
          <ac:chgData name="BILL KOTTEAKOS" userId="69481dd3-0df0-4bbc-ab04-2a31a7f5ee6e" providerId="ADAL" clId="{B50979CA-6B84-478F-91ED-CA3D9B2C84EE}" dt="2020-02-03T19:21:38.037" v="478" actId="1076"/>
          <ac:picMkLst>
            <pc:docMk/>
            <pc:sldMk cId="1844621717" sldId="412"/>
            <ac:picMk id="4" creationId="{2AAD632F-C105-432B-BC6D-0095328B1187}"/>
          </ac:picMkLst>
        </pc:picChg>
        <pc:picChg chg="add mod">
          <ac:chgData name="BILL KOTTEAKOS" userId="69481dd3-0df0-4bbc-ab04-2a31a7f5ee6e" providerId="ADAL" clId="{B50979CA-6B84-478F-91ED-CA3D9B2C84EE}" dt="2020-02-03T19:21:42.453" v="479" actId="1076"/>
          <ac:picMkLst>
            <pc:docMk/>
            <pc:sldMk cId="1844621717" sldId="412"/>
            <ac:picMk id="5" creationId="{2DCCE58C-F04C-493C-B2EF-DBEF1F2D4BE6}"/>
          </ac:picMkLst>
        </pc:picChg>
        <pc:picChg chg="add mod">
          <ac:chgData name="BILL KOTTEAKOS" userId="69481dd3-0df0-4bbc-ab04-2a31a7f5ee6e" providerId="ADAL" clId="{B50979CA-6B84-478F-91ED-CA3D9B2C84EE}" dt="2020-02-03T19:21:54.434" v="481" actId="1076"/>
          <ac:picMkLst>
            <pc:docMk/>
            <pc:sldMk cId="1844621717" sldId="412"/>
            <ac:picMk id="6" creationId="{FD911572-E217-4764-B9EC-E89AF29FC1C2}"/>
          </ac:picMkLst>
        </pc:picChg>
      </pc:sldChg>
      <pc:sldChg chg="modSp add del">
        <pc:chgData name="BILL KOTTEAKOS" userId="69481dd3-0df0-4bbc-ab04-2a31a7f5ee6e" providerId="ADAL" clId="{B50979CA-6B84-478F-91ED-CA3D9B2C84EE}" dt="2020-02-03T19:56:55.505" v="1902" actId="47"/>
        <pc:sldMkLst>
          <pc:docMk/>
          <pc:sldMk cId="611609938" sldId="413"/>
        </pc:sldMkLst>
        <pc:spChg chg="mod">
          <ac:chgData name="BILL KOTTEAKOS" userId="69481dd3-0df0-4bbc-ab04-2a31a7f5ee6e" providerId="ADAL" clId="{B50979CA-6B84-478F-91ED-CA3D9B2C84EE}" dt="2020-02-03T19:56:44.773" v="1901" actId="5793"/>
          <ac:spMkLst>
            <pc:docMk/>
            <pc:sldMk cId="611609938" sldId="413"/>
            <ac:spMk id="2" creationId="{2D796D27-ECD0-4AD5-8859-4723CFE75B3E}"/>
          </ac:spMkLst>
        </pc:spChg>
      </pc:sldChg>
    </pc:docChg>
  </pc:docChgLst>
  <pc:docChgLst>
    <pc:chgData name="BILL KOTTEAKOS" userId="69481dd3-0df0-4bbc-ab04-2a31a7f5ee6e" providerId="ADAL" clId="{192333F4-915F-44E6-B383-C5FE6DB110A9}"/>
    <pc:docChg chg="undo custSel addSld delSld modSld">
      <pc:chgData name="BILL KOTTEAKOS" userId="69481dd3-0df0-4bbc-ab04-2a31a7f5ee6e" providerId="ADAL" clId="{192333F4-915F-44E6-B383-C5FE6DB110A9}" dt="2020-03-02T16:34:36.984" v="3096" actId="5793"/>
      <pc:docMkLst>
        <pc:docMk/>
      </pc:docMkLst>
      <pc:sldChg chg="modSp">
        <pc:chgData name="BILL KOTTEAKOS" userId="69481dd3-0df0-4bbc-ab04-2a31a7f5ee6e" providerId="ADAL" clId="{192333F4-915F-44E6-B383-C5FE6DB110A9}" dt="2020-03-02T14:25:45.345" v="151" actId="6549"/>
        <pc:sldMkLst>
          <pc:docMk/>
          <pc:sldMk cId="3469014937" sldId="263"/>
        </pc:sldMkLst>
        <pc:spChg chg="mod">
          <ac:chgData name="BILL KOTTEAKOS" userId="69481dd3-0df0-4bbc-ab04-2a31a7f5ee6e" providerId="ADAL" clId="{192333F4-915F-44E6-B383-C5FE6DB110A9}" dt="2020-03-02T14:25:45.345" v="151" actId="6549"/>
          <ac:spMkLst>
            <pc:docMk/>
            <pc:sldMk cId="3469014937" sldId="263"/>
            <ac:spMk id="3" creationId="{00000000-0000-0000-0000-000000000000}"/>
          </ac:spMkLst>
        </pc:spChg>
      </pc:sldChg>
      <pc:sldChg chg="addSp delSp modSp">
        <pc:chgData name="BILL KOTTEAKOS" userId="69481dd3-0df0-4bbc-ab04-2a31a7f5ee6e" providerId="ADAL" clId="{192333F4-915F-44E6-B383-C5FE6DB110A9}" dt="2020-03-02T16:23:02.463" v="2341" actId="1076"/>
        <pc:sldMkLst>
          <pc:docMk/>
          <pc:sldMk cId="2655673773" sldId="385"/>
        </pc:sldMkLst>
        <pc:picChg chg="del">
          <ac:chgData name="BILL KOTTEAKOS" userId="69481dd3-0df0-4bbc-ab04-2a31a7f5ee6e" providerId="ADAL" clId="{192333F4-915F-44E6-B383-C5FE6DB110A9}" dt="2020-03-02T16:22:53.247" v="2338" actId="478"/>
          <ac:picMkLst>
            <pc:docMk/>
            <pc:sldMk cId="2655673773" sldId="385"/>
            <ac:picMk id="2" creationId="{2C74D7FC-DC71-4FFA-BCF0-68F1948BC129}"/>
          </ac:picMkLst>
        </pc:picChg>
        <pc:picChg chg="add mod">
          <ac:chgData name="BILL KOTTEAKOS" userId="69481dd3-0df0-4bbc-ab04-2a31a7f5ee6e" providerId="ADAL" clId="{192333F4-915F-44E6-B383-C5FE6DB110A9}" dt="2020-03-02T16:23:02.463" v="2341" actId="1076"/>
          <ac:picMkLst>
            <pc:docMk/>
            <pc:sldMk cId="2655673773" sldId="385"/>
            <ac:picMk id="4" creationId="{5D67DAB2-C0EE-4323-8B76-F2AA8FEB8788}"/>
          </ac:picMkLst>
        </pc:picChg>
      </pc:sldChg>
      <pc:sldChg chg="del">
        <pc:chgData name="BILL KOTTEAKOS" userId="69481dd3-0df0-4bbc-ab04-2a31a7f5ee6e" providerId="ADAL" clId="{192333F4-915F-44E6-B383-C5FE6DB110A9}" dt="2020-03-02T14:25:31.957" v="142" actId="47"/>
        <pc:sldMkLst>
          <pc:docMk/>
          <pc:sldMk cId="667724139" sldId="404"/>
        </pc:sldMkLst>
      </pc:sldChg>
      <pc:sldChg chg="addSp delSp modSp">
        <pc:chgData name="BILL KOTTEAKOS" userId="69481dd3-0df0-4bbc-ab04-2a31a7f5ee6e" providerId="ADAL" clId="{192333F4-915F-44E6-B383-C5FE6DB110A9}" dt="2020-03-02T14:36:29.895" v="827" actId="1076"/>
        <pc:sldMkLst>
          <pc:docMk/>
          <pc:sldMk cId="4268369357" sldId="405"/>
        </pc:sldMkLst>
        <pc:picChg chg="add del mod">
          <ac:chgData name="BILL KOTTEAKOS" userId="69481dd3-0df0-4bbc-ab04-2a31a7f5ee6e" providerId="ADAL" clId="{192333F4-915F-44E6-B383-C5FE6DB110A9}" dt="2020-03-02T14:36:23.881" v="824" actId="478"/>
          <ac:picMkLst>
            <pc:docMk/>
            <pc:sldMk cId="4268369357" sldId="405"/>
            <ac:picMk id="4" creationId="{37D15315-F481-4F75-B485-731CC14C3B1C}"/>
          </ac:picMkLst>
        </pc:picChg>
        <pc:picChg chg="add mod">
          <ac:chgData name="BILL KOTTEAKOS" userId="69481dd3-0df0-4bbc-ab04-2a31a7f5ee6e" providerId="ADAL" clId="{192333F4-915F-44E6-B383-C5FE6DB110A9}" dt="2020-03-02T14:36:29.895" v="827" actId="1076"/>
          <ac:picMkLst>
            <pc:docMk/>
            <pc:sldMk cId="4268369357" sldId="405"/>
            <ac:picMk id="6" creationId="{464311FB-2893-44FB-B10C-5F515E397489}"/>
          </ac:picMkLst>
        </pc:picChg>
        <pc:picChg chg="del">
          <ac:chgData name="BILL KOTTEAKOS" userId="69481dd3-0df0-4bbc-ab04-2a31a7f5ee6e" providerId="ADAL" clId="{192333F4-915F-44E6-B383-C5FE6DB110A9}" dt="2020-03-02T14:24:10.514" v="0" actId="478"/>
          <ac:picMkLst>
            <pc:docMk/>
            <pc:sldMk cId="4268369357" sldId="405"/>
            <ac:picMk id="7" creationId="{BF79C11F-D987-4661-87F6-767E091714DA}"/>
          </ac:picMkLst>
        </pc:picChg>
      </pc:sldChg>
      <pc:sldChg chg="del">
        <pc:chgData name="BILL KOTTEAKOS" userId="69481dd3-0df0-4bbc-ab04-2a31a7f5ee6e" providerId="ADAL" clId="{192333F4-915F-44E6-B383-C5FE6DB110A9}" dt="2020-03-02T14:25:28.536" v="141" actId="47"/>
        <pc:sldMkLst>
          <pc:docMk/>
          <pc:sldMk cId="4222431911" sldId="409"/>
        </pc:sldMkLst>
      </pc:sldChg>
      <pc:sldChg chg="modSp">
        <pc:chgData name="BILL KOTTEAKOS" userId="69481dd3-0df0-4bbc-ab04-2a31a7f5ee6e" providerId="ADAL" clId="{192333F4-915F-44E6-B383-C5FE6DB110A9}" dt="2020-03-02T16:32:47.054" v="2924" actId="13926"/>
        <pc:sldMkLst>
          <pc:docMk/>
          <pc:sldMk cId="3087350885" sldId="410"/>
        </pc:sldMkLst>
        <pc:spChg chg="mod">
          <ac:chgData name="BILL KOTTEAKOS" userId="69481dd3-0df0-4bbc-ab04-2a31a7f5ee6e" providerId="ADAL" clId="{192333F4-915F-44E6-B383-C5FE6DB110A9}" dt="2020-03-02T16:32:47.054" v="2924" actId="13926"/>
          <ac:spMkLst>
            <pc:docMk/>
            <pc:sldMk cId="3087350885" sldId="410"/>
            <ac:spMk id="2" creationId="{2D796D27-ECD0-4AD5-8859-4723CFE75B3E}"/>
          </ac:spMkLst>
        </pc:spChg>
      </pc:sldChg>
      <pc:sldChg chg="addSp delSp modSp">
        <pc:chgData name="BILL KOTTEAKOS" userId="69481dd3-0df0-4bbc-ab04-2a31a7f5ee6e" providerId="ADAL" clId="{192333F4-915F-44E6-B383-C5FE6DB110A9}" dt="2020-03-02T16:25:36.234" v="2408" actId="1076"/>
        <pc:sldMkLst>
          <pc:docMk/>
          <pc:sldMk cId="2428593090" sldId="411"/>
        </pc:sldMkLst>
        <pc:picChg chg="add mod">
          <ac:chgData name="BILL KOTTEAKOS" userId="69481dd3-0df0-4bbc-ab04-2a31a7f5ee6e" providerId="ADAL" clId="{192333F4-915F-44E6-B383-C5FE6DB110A9}" dt="2020-03-02T16:25:36.234" v="2408" actId="1076"/>
          <ac:picMkLst>
            <pc:docMk/>
            <pc:sldMk cId="2428593090" sldId="411"/>
            <ac:picMk id="2" creationId="{6D21C3B5-8E85-4D9C-A489-2BBE486D92B8}"/>
          </ac:picMkLst>
        </pc:picChg>
        <pc:picChg chg="del">
          <ac:chgData name="BILL KOTTEAKOS" userId="69481dd3-0df0-4bbc-ab04-2a31a7f5ee6e" providerId="ADAL" clId="{192333F4-915F-44E6-B383-C5FE6DB110A9}" dt="2020-03-02T16:25:25.514" v="2405" actId="478"/>
          <ac:picMkLst>
            <pc:docMk/>
            <pc:sldMk cId="2428593090" sldId="411"/>
            <ac:picMk id="4" creationId="{18B14BF6-A06A-4EEC-AA90-22A5768B92D6}"/>
          </ac:picMkLst>
        </pc:picChg>
      </pc:sldChg>
      <pc:sldChg chg="addSp delSp modSp add">
        <pc:chgData name="BILL KOTTEAKOS" userId="69481dd3-0df0-4bbc-ab04-2a31a7f5ee6e" providerId="ADAL" clId="{192333F4-915F-44E6-B383-C5FE6DB110A9}" dt="2020-03-02T14:33:07.573" v="737" actId="1076"/>
        <pc:sldMkLst>
          <pc:docMk/>
          <pc:sldMk cId="755540788" sldId="413"/>
        </pc:sldMkLst>
        <pc:spChg chg="add mod">
          <ac:chgData name="BILL KOTTEAKOS" userId="69481dd3-0df0-4bbc-ab04-2a31a7f5ee6e" providerId="ADAL" clId="{192333F4-915F-44E6-B383-C5FE6DB110A9}" dt="2020-03-02T14:33:07.573" v="737" actId="1076"/>
          <ac:spMkLst>
            <pc:docMk/>
            <pc:sldMk cId="755540788" sldId="413"/>
            <ac:spMk id="7" creationId="{92C4DE39-DDAE-4D08-98AF-848DBACF8CA3}"/>
          </ac:spMkLst>
        </pc:spChg>
        <pc:spChg chg="mod">
          <ac:chgData name="BILL KOTTEAKOS" userId="69481dd3-0df0-4bbc-ab04-2a31a7f5ee6e" providerId="ADAL" clId="{192333F4-915F-44E6-B383-C5FE6DB110A9}" dt="2020-03-02T14:29:15.008" v="274" actId="20577"/>
          <ac:spMkLst>
            <pc:docMk/>
            <pc:sldMk cId="755540788" sldId="413"/>
            <ac:spMk id="9" creationId="{9CFF380D-7A1A-43DA-A221-F4A90DE39D80}"/>
          </ac:spMkLst>
        </pc:spChg>
        <pc:picChg chg="del">
          <ac:chgData name="BILL KOTTEAKOS" userId="69481dd3-0df0-4bbc-ab04-2a31a7f5ee6e" providerId="ADAL" clId="{192333F4-915F-44E6-B383-C5FE6DB110A9}" dt="2020-03-02T14:27:36.892" v="232" actId="478"/>
          <ac:picMkLst>
            <pc:docMk/>
            <pc:sldMk cId="755540788" sldId="413"/>
            <ac:picMk id="4" creationId="{37D15315-F481-4F75-B485-731CC14C3B1C}"/>
          </ac:picMkLst>
        </pc:picChg>
        <pc:picChg chg="add mod">
          <ac:chgData name="BILL KOTTEAKOS" userId="69481dd3-0df0-4bbc-ab04-2a31a7f5ee6e" providerId="ADAL" clId="{192333F4-915F-44E6-B383-C5FE6DB110A9}" dt="2020-03-02T14:29:36.253" v="276" actId="1076"/>
          <ac:picMkLst>
            <pc:docMk/>
            <pc:sldMk cId="755540788" sldId="413"/>
            <ac:picMk id="6" creationId="{F39EB673-6568-443E-B468-D2196ACD1C35}"/>
          </ac:picMkLst>
        </pc:picChg>
      </pc:sldChg>
      <pc:sldChg chg="modSp add">
        <pc:chgData name="BILL KOTTEAKOS" userId="69481dd3-0df0-4bbc-ab04-2a31a7f5ee6e" providerId="ADAL" clId="{192333F4-915F-44E6-B383-C5FE6DB110A9}" dt="2020-03-02T16:34:36.984" v="3096" actId="5793"/>
        <pc:sldMkLst>
          <pc:docMk/>
          <pc:sldMk cId="3910765422" sldId="414"/>
        </pc:sldMkLst>
        <pc:spChg chg="mod">
          <ac:chgData name="BILL KOTTEAKOS" userId="69481dd3-0df0-4bbc-ab04-2a31a7f5ee6e" providerId="ADAL" clId="{192333F4-915F-44E6-B383-C5FE6DB110A9}" dt="2020-03-02T16:34:36.984" v="3096" actId="5793"/>
          <ac:spMkLst>
            <pc:docMk/>
            <pc:sldMk cId="3910765422" sldId="414"/>
            <ac:spMk id="2" creationId="{2D796D27-ECD0-4AD5-8859-4723CFE75B3E}"/>
          </ac:spMkLst>
        </pc:spChg>
        <pc:spChg chg="mod">
          <ac:chgData name="BILL KOTTEAKOS" userId="69481dd3-0df0-4bbc-ab04-2a31a7f5ee6e" providerId="ADAL" clId="{192333F4-915F-44E6-B383-C5FE6DB110A9}" dt="2020-03-02T14:37:13.494" v="909" actId="20577"/>
          <ac:spMkLst>
            <pc:docMk/>
            <pc:sldMk cId="3910765422" sldId="414"/>
            <ac:spMk id="9" creationId="{9CFF380D-7A1A-43DA-A221-F4A90DE39D80}"/>
          </ac:spMkLst>
        </pc:spChg>
      </pc:sldChg>
      <pc:sldChg chg="addSp delSp modSp add">
        <pc:chgData name="BILL KOTTEAKOS" userId="69481dd3-0df0-4bbc-ab04-2a31a7f5ee6e" providerId="ADAL" clId="{192333F4-915F-44E6-B383-C5FE6DB110A9}" dt="2020-03-02T16:24:12.298" v="2404" actId="1076"/>
        <pc:sldMkLst>
          <pc:docMk/>
          <pc:sldMk cId="661711098" sldId="415"/>
        </pc:sldMkLst>
        <pc:spChg chg="mod">
          <ac:chgData name="BILL KOTTEAKOS" userId="69481dd3-0df0-4bbc-ab04-2a31a7f5ee6e" providerId="ADAL" clId="{192333F4-915F-44E6-B383-C5FE6DB110A9}" dt="2020-03-02T16:23:32.378" v="2400" actId="20577"/>
          <ac:spMkLst>
            <pc:docMk/>
            <pc:sldMk cId="661711098" sldId="415"/>
            <ac:spMk id="8" creationId="{9CFF380D-7A1A-43DA-A221-F4A90DE39D80}"/>
          </ac:spMkLst>
        </pc:spChg>
        <pc:picChg chg="add mod">
          <ac:chgData name="BILL KOTTEAKOS" userId="69481dd3-0df0-4bbc-ab04-2a31a7f5ee6e" providerId="ADAL" clId="{192333F4-915F-44E6-B383-C5FE6DB110A9}" dt="2020-03-02T16:24:12.298" v="2404" actId="1076"/>
          <ac:picMkLst>
            <pc:docMk/>
            <pc:sldMk cId="661711098" sldId="415"/>
            <ac:picMk id="2" creationId="{10263C20-107A-4436-B49F-F6C573BB5079}"/>
          </ac:picMkLst>
        </pc:picChg>
        <pc:picChg chg="del">
          <ac:chgData name="BILL KOTTEAKOS" userId="69481dd3-0df0-4bbc-ab04-2a31a7f5ee6e" providerId="ADAL" clId="{192333F4-915F-44E6-B383-C5FE6DB110A9}" dt="2020-03-02T16:24:05.424" v="2401" actId="478"/>
          <ac:picMkLst>
            <pc:docMk/>
            <pc:sldMk cId="661711098" sldId="415"/>
            <ac:picMk id="4" creationId="{5D67DAB2-C0EE-4323-8B76-F2AA8FEB8788}"/>
          </ac:picMkLst>
        </pc:picChg>
      </pc:sldChg>
      <pc:sldChg chg="add del">
        <pc:chgData name="BILL KOTTEAKOS" userId="69481dd3-0df0-4bbc-ab04-2a31a7f5ee6e" providerId="ADAL" clId="{192333F4-915F-44E6-B383-C5FE6DB110A9}" dt="2020-03-02T14:45:37.644" v="1343"/>
        <pc:sldMkLst>
          <pc:docMk/>
          <pc:sldMk cId="2717337445" sldId="415"/>
        </pc:sldMkLst>
      </pc:sldChg>
      <pc:sldChg chg="addSp delSp modSp add">
        <pc:chgData name="BILL KOTTEAKOS" userId="69481dd3-0df0-4bbc-ab04-2a31a7f5ee6e" providerId="ADAL" clId="{192333F4-915F-44E6-B383-C5FE6DB110A9}" dt="2020-03-02T16:26:59.296" v="2472" actId="1076"/>
        <pc:sldMkLst>
          <pc:docMk/>
          <pc:sldMk cId="1664390841" sldId="416"/>
        </pc:sldMkLst>
        <pc:spChg chg="mod">
          <ac:chgData name="BILL KOTTEAKOS" userId="69481dd3-0df0-4bbc-ab04-2a31a7f5ee6e" providerId="ADAL" clId="{192333F4-915F-44E6-B383-C5FE6DB110A9}" dt="2020-03-02T16:26:10.632" v="2468" actId="20577"/>
          <ac:spMkLst>
            <pc:docMk/>
            <pc:sldMk cId="1664390841" sldId="416"/>
            <ac:spMk id="8" creationId="{9CFF380D-7A1A-43DA-A221-F4A90DE39D80}"/>
          </ac:spMkLst>
        </pc:spChg>
        <pc:picChg chg="del">
          <ac:chgData name="BILL KOTTEAKOS" userId="69481dd3-0df0-4bbc-ab04-2a31a7f5ee6e" providerId="ADAL" clId="{192333F4-915F-44E6-B383-C5FE6DB110A9}" dt="2020-03-02T16:26:51.517" v="2469" actId="478"/>
          <ac:picMkLst>
            <pc:docMk/>
            <pc:sldMk cId="1664390841" sldId="416"/>
            <ac:picMk id="2" creationId="{6D21C3B5-8E85-4D9C-A489-2BBE486D92B8}"/>
          </ac:picMkLst>
        </pc:picChg>
        <pc:picChg chg="add mod">
          <ac:chgData name="BILL KOTTEAKOS" userId="69481dd3-0df0-4bbc-ab04-2a31a7f5ee6e" providerId="ADAL" clId="{192333F4-915F-44E6-B383-C5FE6DB110A9}" dt="2020-03-02T16:26:59.296" v="2472" actId="1076"/>
          <ac:picMkLst>
            <pc:docMk/>
            <pc:sldMk cId="1664390841" sldId="416"/>
            <ac:picMk id="4" creationId="{C7FA06DA-3D77-4836-B89A-F73C3681627C}"/>
          </ac:picMkLst>
        </pc:picChg>
      </pc:sldChg>
    </pc:docChg>
  </pc:docChgLst>
  <pc:docChgLst>
    <pc:chgData name="BILL KOTTEAKOS" userId="69481dd3-0df0-4bbc-ab04-2a31a7f5ee6e" providerId="ADAL" clId="{DAF2EB33-D782-4295-B375-B26711BF3B60}"/>
    <pc:docChg chg="custSel delSld modSld">
      <pc:chgData name="BILL KOTTEAKOS" userId="69481dd3-0df0-4bbc-ab04-2a31a7f5ee6e" providerId="ADAL" clId="{DAF2EB33-D782-4295-B375-B26711BF3B60}" dt="2020-01-27T22:52:16.664" v="533" actId="47"/>
      <pc:docMkLst>
        <pc:docMk/>
      </pc:docMkLst>
      <pc:sldChg chg="del">
        <pc:chgData name="BILL KOTTEAKOS" userId="69481dd3-0df0-4bbc-ab04-2a31a7f5ee6e" providerId="ADAL" clId="{DAF2EB33-D782-4295-B375-B26711BF3B60}" dt="2020-01-27T22:48:22.219" v="26" actId="47"/>
        <pc:sldMkLst>
          <pc:docMk/>
          <pc:sldMk cId="3691389557" sldId="343"/>
        </pc:sldMkLst>
      </pc:sldChg>
      <pc:sldChg chg="del">
        <pc:chgData name="BILL KOTTEAKOS" userId="69481dd3-0df0-4bbc-ab04-2a31a7f5ee6e" providerId="ADAL" clId="{DAF2EB33-D782-4295-B375-B26711BF3B60}" dt="2020-01-27T22:48:27.968" v="32" actId="47"/>
        <pc:sldMkLst>
          <pc:docMk/>
          <pc:sldMk cId="1430832879" sldId="348"/>
        </pc:sldMkLst>
      </pc:sldChg>
      <pc:sldChg chg="del">
        <pc:chgData name="BILL KOTTEAKOS" userId="69481dd3-0df0-4bbc-ab04-2a31a7f5ee6e" providerId="ADAL" clId="{DAF2EB33-D782-4295-B375-B26711BF3B60}" dt="2020-01-27T22:51:25.379" v="464" actId="47"/>
        <pc:sldMkLst>
          <pc:docMk/>
          <pc:sldMk cId="1777275448" sldId="359"/>
        </pc:sldMkLst>
      </pc:sldChg>
      <pc:sldChg chg="del">
        <pc:chgData name="BILL KOTTEAKOS" userId="69481dd3-0df0-4bbc-ab04-2a31a7f5ee6e" providerId="ADAL" clId="{DAF2EB33-D782-4295-B375-B26711BF3B60}" dt="2020-01-27T22:51:29.706" v="469" actId="47"/>
        <pc:sldMkLst>
          <pc:docMk/>
          <pc:sldMk cId="3694787192" sldId="365"/>
        </pc:sldMkLst>
      </pc:sldChg>
      <pc:sldChg chg="del">
        <pc:chgData name="BILL KOTTEAKOS" userId="69481dd3-0df0-4bbc-ab04-2a31a7f5ee6e" providerId="ADAL" clId="{DAF2EB33-D782-4295-B375-B26711BF3B60}" dt="2020-01-27T22:51:30.393" v="470" actId="47"/>
        <pc:sldMkLst>
          <pc:docMk/>
          <pc:sldMk cId="3179958178" sldId="366"/>
        </pc:sldMkLst>
      </pc:sldChg>
      <pc:sldChg chg="del">
        <pc:chgData name="BILL KOTTEAKOS" userId="69481dd3-0df0-4bbc-ab04-2a31a7f5ee6e" providerId="ADAL" clId="{DAF2EB33-D782-4295-B375-B26711BF3B60}" dt="2020-01-27T22:51:27.363" v="466" actId="47"/>
        <pc:sldMkLst>
          <pc:docMk/>
          <pc:sldMk cId="797348078" sldId="367"/>
        </pc:sldMkLst>
      </pc:sldChg>
      <pc:sldChg chg="del">
        <pc:chgData name="BILL KOTTEAKOS" userId="69481dd3-0df0-4bbc-ab04-2a31a7f5ee6e" providerId="ADAL" clId="{DAF2EB33-D782-4295-B375-B26711BF3B60}" dt="2020-01-27T22:48:10.175" v="0" actId="47"/>
        <pc:sldMkLst>
          <pc:docMk/>
          <pc:sldMk cId="1474251760" sldId="368"/>
        </pc:sldMkLst>
      </pc:sldChg>
      <pc:sldChg chg="del">
        <pc:chgData name="BILL KOTTEAKOS" userId="69481dd3-0df0-4bbc-ab04-2a31a7f5ee6e" providerId="ADAL" clId="{DAF2EB33-D782-4295-B375-B26711BF3B60}" dt="2020-01-27T22:48:26.515" v="31" actId="47"/>
        <pc:sldMkLst>
          <pc:docMk/>
          <pc:sldMk cId="2878630182" sldId="369"/>
        </pc:sldMkLst>
      </pc:sldChg>
      <pc:sldChg chg="del">
        <pc:chgData name="BILL KOTTEAKOS" userId="69481dd3-0df0-4bbc-ab04-2a31a7f5ee6e" providerId="ADAL" clId="{DAF2EB33-D782-4295-B375-B26711BF3B60}" dt="2020-01-27T22:51:26.520" v="465" actId="47"/>
        <pc:sldMkLst>
          <pc:docMk/>
          <pc:sldMk cId="3138951052" sldId="372"/>
        </pc:sldMkLst>
      </pc:sldChg>
      <pc:sldChg chg="del">
        <pc:chgData name="BILL KOTTEAKOS" userId="69481dd3-0df0-4bbc-ab04-2a31a7f5ee6e" providerId="ADAL" clId="{DAF2EB33-D782-4295-B375-B26711BF3B60}" dt="2020-01-27T22:48:10.737" v="1" actId="47"/>
        <pc:sldMkLst>
          <pc:docMk/>
          <pc:sldMk cId="866042731" sldId="374"/>
        </pc:sldMkLst>
      </pc:sldChg>
      <pc:sldChg chg="del">
        <pc:chgData name="BILL KOTTEAKOS" userId="69481dd3-0df0-4bbc-ab04-2a31a7f5ee6e" providerId="ADAL" clId="{DAF2EB33-D782-4295-B375-B26711BF3B60}" dt="2020-01-27T22:48:10.987" v="2" actId="47"/>
        <pc:sldMkLst>
          <pc:docMk/>
          <pc:sldMk cId="4138983408" sldId="375"/>
        </pc:sldMkLst>
      </pc:sldChg>
      <pc:sldChg chg="del">
        <pc:chgData name="BILL KOTTEAKOS" userId="69481dd3-0df0-4bbc-ab04-2a31a7f5ee6e" providerId="ADAL" clId="{DAF2EB33-D782-4295-B375-B26711BF3B60}" dt="2020-01-27T22:48:11.221" v="3" actId="47"/>
        <pc:sldMkLst>
          <pc:docMk/>
          <pc:sldMk cId="2064791740" sldId="376"/>
        </pc:sldMkLst>
      </pc:sldChg>
      <pc:sldChg chg="del">
        <pc:chgData name="BILL KOTTEAKOS" userId="69481dd3-0df0-4bbc-ab04-2a31a7f5ee6e" providerId="ADAL" clId="{DAF2EB33-D782-4295-B375-B26711BF3B60}" dt="2020-01-27T22:48:11.425" v="4" actId="47"/>
        <pc:sldMkLst>
          <pc:docMk/>
          <pc:sldMk cId="2456181004" sldId="377"/>
        </pc:sldMkLst>
      </pc:sldChg>
      <pc:sldChg chg="del">
        <pc:chgData name="BILL KOTTEAKOS" userId="69481dd3-0df0-4bbc-ab04-2a31a7f5ee6e" providerId="ADAL" clId="{DAF2EB33-D782-4295-B375-B26711BF3B60}" dt="2020-01-27T22:48:12.112" v="5" actId="47"/>
        <pc:sldMkLst>
          <pc:docMk/>
          <pc:sldMk cId="3273019404" sldId="378"/>
        </pc:sldMkLst>
      </pc:sldChg>
      <pc:sldChg chg="del">
        <pc:chgData name="BILL KOTTEAKOS" userId="69481dd3-0df0-4bbc-ab04-2a31a7f5ee6e" providerId="ADAL" clId="{DAF2EB33-D782-4295-B375-B26711BF3B60}" dt="2020-01-27T22:48:12.393" v="6" actId="47"/>
        <pc:sldMkLst>
          <pc:docMk/>
          <pc:sldMk cId="1600691743" sldId="379"/>
        </pc:sldMkLst>
      </pc:sldChg>
      <pc:sldChg chg="del">
        <pc:chgData name="BILL KOTTEAKOS" userId="69481dd3-0df0-4bbc-ab04-2a31a7f5ee6e" providerId="ADAL" clId="{DAF2EB33-D782-4295-B375-B26711BF3B60}" dt="2020-01-27T22:48:12.659" v="7" actId="47"/>
        <pc:sldMkLst>
          <pc:docMk/>
          <pc:sldMk cId="10420206" sldId="380"/>
        </pc:sldMkLst>
      </pc:sldChg>
      <pc:sldChg chg="del">
        <pc:chgData name="BILL KOTTEAKOS" userId="69481dd3-0df0-4bbc-ab04-2a31a7f5ee6e" providerId="ADAL" clId="{DAF2EB33-D782-4295-B375-B26711BF3B60}" dt="2020-01-27T22:48:12.955" v="8" actId="47"/>
        <pc:sldMkLst>
          <pc:docMk/>
          <pc:sldMk cId="1051731696" sldId="381"/>
        </pc:sldMkLst>
      </pc:sldChg>
      <pc:sldChg chg="del">
        <pc:chgData name="BILL KOTTEAKOS" userId="69481dd3-0df0-4bbc-ab04-2a31a7f5ee6e" providerId="ADAL" clId="{DAF2EB33-D782-4295-B375-B26711BF3B60}" dt="2020-01-27T22:48:22.703" v="27" actId="47"/>
        <pc:sldMkLst>
          <pc:docMk/>
          <pc:sldMk cId="2831805568" sldId="384"/>
        </pc:sldMkLst>
      </pc:sldChg>
      <pc:sldChg chg="delSp modSp">
        <pc:chgData name="BILL KOTTEAKOS" userId="69481dd3-0df0-4bbc-ab04-2a31a7f5ee6e" providerId="ADAL" clId="{DAF2EB33-D782-4295-B375-B26711BF3B60}" dt="2020-01-27T22:52:10.837" v="532" actId="20577"/>
        <pc:sldMkLst>
          <pc:docMk/>
          <pc:sldMk cId="2260413647" sldId="406"/>
        </pc:sldMkLst>
        <pc:spChg chg="mod">
          <ac:chgData name="BILL KOTTEAKOS" userId="69481dd3-0df0-4bbc-ab04-2a31a7f5ee6e" providerId="ADAL" clId="{DAF2EB33-D782-4295-B375-B26711BF3B60}" dt="2020-01-27T22:52:10.837" v="532" actId="20577"/>
          <ac:spMkLst>
            <pc:docMk/>
            <pc:sldMk cId="2260413647" sldId="406"/>
            <ac:spMk id="2" creationId="{2D796D27-ECD0-4AD5-8859-4723CFE75B3E}"/>
          </ac:spMkLst>
        </pc:spChg>
        <pc:picChg chg="del">
          <ac:chgData name="BILL KOTTEAKOS" userId="69481dd3-0df0-4bbc-ab04-2a31a7f5ee6e" providerId="ADAL" clId="{DAF2EB33-D782-4295-B375-B26711BF3B60}" dt="2020-01-27T22:52:03.620" v="471" actId="478"/>
          <ac:picMkLst>
            <pc:docMk/>
            <pc:sldMk cId="2260413647" sldId="406"/>
            <ac:picMk id="4" creationId="{EFB0211E-2512-40C6-B84B-E1A8805B11F3}"/>
          </ac:picMkLst>
        </pc:picChg>
      </pc:sldChg>
      <pc:sldChg chg="del">
        <pc:chgData name="BILL KOTTEAKOS" userId="69481dd3-0df0-4bbc-ab04-2a31a7f5ee6e" providerId="ADAL" clId="{DAF2EB33-D782-4295-B375-B26711BF3B60}" dt="2020-01-27T22:52:16.664" v="533" actId="47"/>
        <pc:sldMkLst>
          <pc:docMk/>
          <pc:sldMk cId="2229648266" sldId="407"/>
        </pc:sldMkLst>
      </pc:sldChg>
      <pc:sldChg chg="modSp">
        <pc:chgData name="BILL KOTTEAKOS" userId="69481dd3-0df0-4bbc-ab04-2a31a7f5ee6e" providerId="ADAL" clId="{DAF2EB33-D782-4295-B375-B26711BF3B60}" dt="2020-01-27T22:49:56.634" v="173" actId="20577"/>
        <pc:sldMkLst>
          <pc:docMk/>
          <pc:sldMk cId="4222431911" sldId="409"/>
        </pc:sldMkLst>
        <pc:spChg chg="mod">
          <ac:chgData name="BILL KOTTEAKOS" userId="69481dd3-0df0-4bbc-ab04-2a31a7f5ee6e" providerId="ADAL" clId="{DAF2EB33-D782-4295-B375-B26711BF3B60}" dt="2020-01-27T22:49:56.634" v="173" actId="20577"/>
          <ac:spMkLst>
            <pc:docMk/>
            <pc:sldMk cId="4222431911" sldId="409"/>
            <ac:spMk id="2" creationId="{2D796D27-ECD0-4AD5-8859-4723CFE75B3E}"/>
          </ac:spMkLst>
        </pc:spChg>
      </pc:sldChg>
      <pc:sldChg chg="modSp">
        <pc:chgData name="BILL KOTTEAKOS" userId="69481dd3-0df0-4bbc-ab04-2a31a7f5ee6e" providerId="ADAL" clId="{DAF2EB33-D782-4295-B375-B26711BF3B60}" dt="2020-01-27T22:51:20.505" v="463" actId="20577"/>
        <pc:sldMkLst>
          <pc:docMk/>
          <pc:sldMk cId="3087350885" sldId="410"/>
        </pc:sldMkLst>
        <pc:spChg chg="mod">
          <ac:chgData name="BILL KOTTEAKOS" userId="69481dd3-0df0-4bbc-ab04-2a31a7f5ee6e" providerId="ADAL" clId="{DAF2EB33-D782-4295-B375-B26711BF3B60}" dt="2020-01-27T22:51:20.505" v="463" actId="20577"/>
          <ac:spMkLst>
            <pc:docMk/>
            <pc:sldMk cId="3087350885" sldId="410"/>
            <ac:spMk id="2" creationId="{2D796D27-ECD0-4AD5-8859-4723CFE75B3E}"/>
          </ac:spMkLst>
        </pc:spChg>
      </pc:sldChg>
      <pc:sldChg chg="del">
        <pc:chgData name="BILL KOTTEAKOS" userId="69481dd3-0df0-4bbc-ab04-2a31a7f5ee6e" providerId="ADAL" clId="{DAF2EB33-D782-4295-B375-B26711BF3B60}" dt="2020-01-27T22:51:28.003" v="467" actId="47"/>
        <pc:sldMkLst>
          <pc:docMk/>
          <pc:sldMk cId="4205315675" sldId="417"/>
        </pc:sldMkLst>
      </pc:sldChg>
      <pc:sldChg chg="del">
        <pc:chgData name="BILL KOTTEAKOS" userId="69481dd3-0df0-4bbc-ab04-2a31a7f5ee6e" providerId="ADAL" clId="{DAF2EB33-D782-4295-B375-B26711BF3B60}" dt="2020-01-27T22:51:28.878" v="468" actId="47"/>
        <pc:sldMkLst>
          <pc:docMk/>
          <pc:sldMk cId="1925461367" sldId="418"/>
        </pc:sldMkLst>
      </pc:sldChg>
      <pc:sldChg chg="del">
        <pc:chgData name="BILL KOTTEAKOS" userId="69481dd3-0df0-4bbc-ab04-2a31a7f5ee6e" providerId="ADAL" clId="{DAF2EB33-D782-4295-B375-B26711BF3B60}" dt="2020-01-27T22:48:23.250" v="28" actId="47"/>
        <pc:sldMkLst>
          <pc:docMk/>
          <pc:sldMk cId="2234149700" sldId="420"/>
        </pc:sldMkLst>
      </pc:sldChg>
      <pc:sldChg chg="del">
        <pc:chgData name="BILL KOTTEAKOS" userId="69481dd3-0df0-4bbc-ab04-2a31a7f5ee6e" providerId="ADAL" clId="{DAF2EB33-D782-4295-B375-B26711BF3B60}" dt="2020-01-27T22:48:24.859" v="29" actId="47"/>
        <pc:sldMkLst>
          <pc:docMk/>
          <pc:sldMk cId="3004011628" sldId="421"/>
        </pc:sldMkLst>
      </pc:sldChg>
      <pc:sldChg chg="del">
        <pc:chgData name="BILL KOTTEAKOS" userId="69481dd3-0df0-4bbc-ab04-2a31a7f5ee6e" providerId="ADAL" clId="{DAF2EB33-D782-4295-B375-B26711BF3B60}" dt="2020-01-27T22:48:25.905" v="30" actId="47"/>
        <pc:sldMkLst>
          <pc:docMk/>
          <pc:sldMk cId="3856966484" sldId="422"/>
        </pc:sldMkLst>
      </pc:sldChg>
      <pc:sldChg chg="del">
        <pc:chgData name="BILL KOTTEAKOS" userId="69481dd3-0df0-4bbc-ab04-2a31a7f5ee6e" providerId="ADAL" clId="{DAF2EB33-D782-4295-B375-B26711BF3B60}" dt="2020-01-27T22:48:13.221" v="9" actId="47"/>
        <pc:sldMkLst>
          <pc:docMk/>
          <pc:sldMk cId="1387915789" sldId="423"/>
        </pc:sldMkLst>
      </pc:sldChg>
      <pc:sldChg chg="del">
        <pc:chgData name="BILL KOTTEAKOS" userId="69481dd3-0df0-4bbc-ab04-2a31a7f5ee6e" providerId="ADAL" clId="{DAF2EB33-D782-4295-B375-B26711BF3B60}" dt="2020-01-27T22:48:13.487" v="10" actId="47"/>
        <pc:sldMkLst>
          <pc:docMk/>
          <pc:sldMk cId="2536577065" sldId="424"/>
        </pc:sldMkLst>
      </pc:sldChg>
      <pc:sldChg chg="del">
        <pc:chgData name="BILL KOTTEAKOS" userId="69481dd3-0df0-4bbc-ab04-2a31a7f5ee6e" providerId="ADAL" clId="{DAF2EB33-D782-4295-B375-B26711BF3B60}" dt="2020-01-27T22:48:13.799" v="11" actId="47"/>
        <pc:sldMkLst>
          <pc:docMk/>
          <pc:sldMk cId="3734067580" sldId="425"/>
        </pc:sldMkLst>
      </pc:sldChg>
      <pc:sldChg chg="del">
        <pc:chgData name="BILL KOTTEAKOS" userId="69481dd3-0df0-4bbc-ab04-2a31a7f5ee6e" providerId="ADAL" clId="{DAF2EB33-D782-4295-B375-B26711BF3B60}" dt="2020-01-27T22:48:14.143" v="12" actId="47"/>
        <pc:sldMkLst>
          <pc:docMk/>
          <pc:sldMk cId="3229964762" sldId="426"/>
        </pc:sldMkLst>
      </pc:sldChg>
      <pc:sldChg chg="del">
        <pc:chgData name="BILL KOTTEAKOS" userId="69481dd3-0df0-4bbc-ab04-2a31a7f5ee6e" providerId="ADAL" clId="{DAF2EB33-D782-4295-B375-B26711BF3B60}" dt="2020-01-27T22:48:14.455" v="13" actId="47"/>
        <pc:sldMkLst>
          <pc:docMk/>
          <pc:sldMk cId="1356057501" sldId="427"/>
        </pc:sldMkLst>
      </pc:sldChg>
      <pc:sldChg chg="del">
        <pc:chgData name="BILL KOTTEAKOS" userId="69481dd3-0df0-4bbc-ab04-2a31a7f5ee6e" providerId="ADAL" clId="{DAF2EB33-D782-4295-B375-B26711BF3B60}" dt="2020-01-27T22:48:15.002" v="14" actId="47"/>
        <pc:sldMkLst>
          <pc:docMk/>
          <pc:sldMk cId="2453061918" sldId="428"/>
        </pc:sldMkLst>
      </pc:sldChg>
      <pc:sldChg chg="del">
        <pc:chgData name="BILL KOTTEAKOS" userId="69481dd3-0df0-4bbc-ab04-2a31a7f5ee6e" providerId="ADAL" clId="{DAF2EB33-D782-4295-B375-B26711BF3B60}" dt="2020-01-27T22:48:15.674" v="15" actId="47"/>
        <pc:sldMkLst>
          <pc:docMk/>
          <pc:sldMk cId="2017769485" sldId="429"/>
        </pc:sldMkLst>
      </pc:sldChg>
      <pc:sldChg chg="del">
        <pc:chgData name="BILL KOTTEAKOS" userId="69481dd3-0df0-4bbc-ab04-2a31a7f5ee6e" providerId="ADAL" clId="{DAF2EB33-D782-4295-B375-B26711BF3B60}" dt="2020-01-27T22:48:16.048" v="16" actId="47"/>
        <pc:sldMkLst>
          <pc:docMk/>
          <pc:sldMk cId="2904303018" sldId="430"/>
        </pc:sldMkLst>
      </pc:sldChg>
      <pc:sldChg chg="del">
        <pc:chgData name="BILL KOTTEAKOS" userId="69481dd3-0df0-4bbc-ab04-2a31a7f5ee6e" providerId="ADAL" clId="{DAF2EB33-D782-4295-B375-B26711BF3B60}" dt="2020-01-27T22:48:16.423" v="17" actId="47"/>
        <pc:sldMkLst>
          <pc:docMk/>
          <pc:sldMk cId="2274060323" sldId="431"/>
        </pc:sldMkLst>
      </pc:sldChg>
      <pc:sldChg chg="del">
        <pc:chgData name="BILL KOTTEAKOS" userId="69481dd3-0df0-4bbc-ab04-2a31a7f5ee6e" providerId="ADAL" clId="{DAF2EB33-D782-4295-B375-B26711BF3B60}" dt="2020-01-27T22:48:17.095" v="18" actId="47"/>
        <pc:sldMkLst>
          <pc:docMk/>
          <pc:sldMk cId="4260369589" sldId="432"/>
        </pc:sldMkLst>
      </pc:sldChg>
      <pc:sldChg chg="del">
        <pc:chgData name="BILL KOTTEAKOS" userId="69481dd3-0df0-4bbc-ab04-2a31a7f5ee6e" providerId="ADAL" clId="{DAF2EB33-D782-4295-B375-B26711BF3B60}" dt="2020-01-27T22:48:17.517" v="19" actId="47"/>
        <pc:sldMkLst>
          <pc:docMk/>
          <pc:sldMk cId="4082952182" sldId="433"/>
        </pc:sldMkLst>
      </pc:sldChg>
      <pc:sldChg chg="del">
        <pc:chgData name="BILL KOTTEAKOS" userId="69481dd3-0df0-4bbc-ab04-2a31a7f5ee6e" providerId="ADAL" clId="{DAF2EB33-D782-4295-B375-B26711BF3B60}" dt="2020-01-27T22:48:18.157" v="20" actId="47"/>
        <pc:sldMkLst>
          <pc:docMk/>
          <pc:sldMk cId="1839039418" sldId="434"/>
        </pc:sldMkLst>
      </pc:sldChg>
      <pc:sldChg chg="del">
        <pc:chgData name="BILL KOTTEAKOS" userId="69481dd3-0df0-4bbc-ab04-2a31a7f5ee6e" providerId="ADAL" clId="{DAF2EB33-D782-4295-B375-B26711BF3B60}" dt="2020-01-27T22:48:18.704" v="21" actId="47"/>
        <pc:sldMkLst>
          <pc:docMk/>
          <pc:sldMk cId="4020926037" sldId="435"/>
        </pc:sldMkLst>
      </pc:sldChg>
      <pc:sldChg chg="del">
        <pc:chgData name="BILL KOTTEAKOS" userId="69481dd3-0df0-4bbc-ab04-2a31a7f5ee6e" providerId="ADAL" clId="{DAF2EB33-D782-4295-B375-B26711BF3B60}" dt="2020-01-27T22:48:19.391" v="22" actId="47"/>
        <pc:sldMkLst>
          <pc:docMk/>
          <pc:sldMk cId="1922031249" sldId="436"/>
        </pc:sldMkLst>
      </pc:sldChg>
      <pc:sldChg chg="del">
        <pc:chgData name="BILL KOTTEAKOS" userId="69481dd3-0df0-4bbc-ab04-2a31a7f5ee6e" providerId="ADAL" clId="{DAF2EB33-D782-4295-B375-B26711BF3B60}" dt="2020-01-27T22:48:20.704" v="23" actId="47"/>
        <pc:sldMkLst>
          <pc:docMk/>
          <pc:sldMk cId="1820550167" sldId="437"/>
        </pc:sldMkLst>
      </pc:sldChg>
      <pc:sldChg chg="del">
        <pc:chgData name="BILL KOTTEAKOS" userId="69481dd3-0df0-4bbc-ab04-2a31a7f5ee6e" providerId="ADAL" clId="{DAF2EB33-D782-4295-B375-B26711BF3B60}" dt="2020-01-27T22:48:21.188" v="24" actId="47"/>
        <pc:sldMkLst>
          <pc:docMk/>
          <pc:sldMk cId="1541264164" sldId="438"/>
        </pc:sldMkLst>
      </pc:sldChg>
      <pc:sldChg chg="del">
        <pc:chgData name="BILL KOTTEAKOS" userId="69481dd3-0df0-4bbc-ab04-2a31a7f5ee6e" providerId="ADAL" clId="{DAF2EB33-D782-4295-B375-B26711BF3B60}" dt="2020-01-27T22:48:21.672" v="25" actId="47"/>
        <pc:sldMkLst>
          <pc:docMk/>
          <pc:sldMk cId="2039061932" sldId="439"/>
        </pc:sldMkLst>
      </pc:sldChg>
      <pc:sldMasterChg chg="delSldLayout">
        <pc:chgData name="BILL KOTTEAKOS" userId="69481dd3-0df0-4bbc-ab04-2a31a7f5ee6e" providerId="ADAL" clId="{DAF2EB33-D782-4295-B375-B26711BF3B60}" dt="2020-01-27T22:48:26.515" v="31" actId="47"/>
        <pc:sldMasterMkLst>
          <pc:docMk/>
          <pc:sldMasterMk cId="1424415804" sldId="2147483674"/>
        </pc:sldMasterMkLst>
        <pc:sldLayoutChg chg="del">
          <pc:chgData name="BILL KOTTEAKOS" userId="69481dd3-0df0-4bbc-ab04-2a31a7f5ee6e" providerId="ADAL" clId="{DAF2EB33-D782-4295-B375-B26711BF3B60}" dt="2020-01-27T22:48:26.515" v="31" actId="47"/>
          <pc:sldLayoutMkLst>
            <pc:docMk/>
            <pc:sldMasterMk cId="1424415804" sldId="2147483674"/>
            <pc:sldLayoutMk cId="2596461984" sldId="2147483681"/>
          </pc:sldLayoutMkLst>
        </pc:sldLayoutChg>
      </pc:sldMasterChg>
    </pc:docChg>
  </pc:docChgLst>
  <pc:docChgLst>
    <pc:chgData name="BILL KOTTEAKOS" userId="69481dd3-0df0-4bbc-ab04-2a31a7f5ee6e" providerId="ADAL" clId="{8EA43DB3-758C-412C-8F20-91B51619B34A}"/>
    <pc:docChg chg="modSld">
      <pc:chgData name="BILL KOTTEAKOS" userId="69481dd3-0df0-4bbc-ab04-2a31a7f5ee6e" providerId="ADAL" clId="{8EA43DB3-758C-412C-8F20-91B51619B34A}" dt="2020-03-02T17:43:27.745" v="15" actId="20577"/>
      <pc:docMkLst>
        <pc:docMk/>
      </pc:docMkLst>
      <pc:sldChg chg="modSp">
        <pc:chgData name="BILL KOTTEAKOS" userId="69481dd3-0df0-4bbc-ab04-2a31a7f5ee6e" providerId="ADAL" clId="{8EA43DB3-758C-412C-8F20-91B51619B34A}" dt="2020-03-02T17:43:18.441" v="0" actId="20577"/>
        <pc:sldMkLst>
          <pc:docMk/>
          <pc:sldMk cId="2655673773" sldId="385"/>
        </pc:sldMkLst>
        <pc:spChg chg="mod">
          <ac:chgData name="BILL KOTTEAKOS" userId="69481dd3-0df0-4bbc-ab04-2a31a7f5ee6e" providerId="ADAL" clId="{8EA43DB3-758C-412C-8F20-91B51619B34A}" dt="2020-03-02T17:43:18.441" v="0" actId="20577"/>
          <ac:spMkLst>
            <pc:docMk/>
            <pc:sldMk cId="2655673773" sldId="385"/>
            <ac:spMk id="8" creationId="{9CFF380D-7A1A-43DA-A221-F4A90DE39D80}"/>
          </ac:spMkLst>
        </pc:spChg>
      </pc:sldChg>
      <pc:sldChg chg="modSp">
        <pc:chgData name="BILL KOTTEAKOS" userId="69481dd3-0df0-4bbc-ab04-2a31a7f5ee6e" providerId="ADAL" clId="{8EA43DB3-758C-412C-8F20-91B51619B34A}" dt="2020-03-02T17:43:27.745" v="15" actId="20577"/>
        <pc:sldMkLst>
          <pc:docMk/>
          <pc:sldMk cId="2428593090" sldId="411"/>
        </pc:sldMkLst>
        <pc:spChg chg="mod">
          <ac:chgData name="BILL KOTTEAKOS" userId="69481dd3-0df0-4bbc-ab04-2a31a7f5ee6e" providerId="ADAL" clId="{8EA43DB3-758C-412C-8F20-91B51619B34A}" dt="2020-03-02T17:43:27.745" v="15" actId="20577"/>
          <ac:spMkLst>
            <pc:docMk/>
            <pc:sldMk cId="2428593090" sldId="411"/>
            <ac:spMk id="8" creationId="{9CFF380D-7A1A-43DA-A221-F4A90DE39D8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1"/>
          </a:xfrm>
          <a:prstGeom prst="rect">
            <a:avLst/>
          </a:prstGeom>
        </p:spPr>
        <p:txBody>
          <a:bodyPr vert="horz" lIns="93317" tIns="46659" rIns="93317" bIns="46659" rtlCol="0"/>
          <a:lstStyle>
            <a:lvl1pPr algn="l">
              <a:defRPr sz="1200"/>
            </a:lvl1pPr>
          </a:lstStyle>
          <a:p>
            <a:endParaRPr lang="en-US"/>
          </a:p>
        </p:txBody>
      </p:sp>
      <p:sp>
        <p:nvSpPr>
          <p:cNvPr id="3" name="Date Placeholder 2"/>
          <p:cNvSpPr>
            <a:spLocks noGrp="1"/>
          </p:cNvSpPr>
          <p:nvPr>
            <p:ph type="dt" idx="1"/>
          </p:nvPr>
        </p:nvSpPr>
        <p:spPr>
          <a:xfrm>
            <a:off x="3978132" y="0"/>
            <a:ext cx="3043343" cy="467071"/>
          </a:xfrm>
          <a:prstGeom prst="rect">
            <a:avLst/>
          </a:prstGeom>
        </p:spPr>
        <p:txBody>
          <a:bodyPr vert="horz" lIns="93317" tIns="46659" rIns="93317" bIns="46659" rtlCol="0"/>
          <a:lstStyle>
            <a:lvl1pPr algn="r">
              <a:defRPr sz="1200"/>
            </a:lvl1pPr>
          </a:lstStyle>
          <a:p>
            <a:fld id="{A44F0EDF-486B-4130-906B-82E021EAA112}" type="datetimeFigureOut">
              <a:rPr lang="en-US" smtClean="0"/>
              <a:t>2/17/2021</a:t>
            </a:fld>
            <a:endParaRPr lang="en-US"/>
          </a:p>
        </p:txBody>
      </p:sp>
      <p:sp>
        <p:nvSpPr>
          <p:cNvPr id="4" name="Slide Image Placeholder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17" tIns="46659" rIns="93317" bIns="46659" rtlCol="0" anchor="ctr"/>
          <a:lstStyle/>
          <a:p>
            <a:endParaRPr lang="en-US"/>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3317" tIns="46659" rIns="93317" bIns="4665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0"/>
          </a:xfrm>
          <a:prstGeom prst="rect">
            <a:avLst/>
          </a:prstGeom>
        </p:spPr>
        <p:txBody>
          <a:bodyPr vert="horz" lIns="93317" tIns="46659" rIns="93317" bIns="46659"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0"/>
          </a:xfrm>
          <a:prstGeom prst="rect">
            <a:avLst/>
          </a:prstGeom>
        </p:spPr>
        <p:txBody>
          <a:bodyPr vert="horz" lIns="93317" tIns="46659" rIns="93317" bIns="46659" rtlCol="0" anchor="b"/>
          <a:lstStyle>
            <a:lvl1pPr algn="r">
              <a:defRPr sz="1200"/>
            </a:lvl1pPr>
          </a:lstStyle>
          <a:p>
            <a:fld id="{D779F283-9363-461A-A6C7-4CFEC99132AD}" type="slidenum">
              <a:rPr lang="en-US" smtClean="0"/>
              <a:t>‹#›</a:t>
            </a:fld>
            <a:endParaRPr lang="en-US"/>
          </a:p>
        </p:txBody>
      </p:sp>
    </p:spTree>
    <p:extLst>
      <p:ext uri="{BB962C8B-B14F-4D97-AF65-F5344CB8AC3E}">
        <p14:creationId xmlns:p14="http://schemas.microsoft.com/office/powerpoint/2010/main" val="222946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xml"/><Relationship Id="rId7" Type="http://schemas.openxmlformats.org/officeDocument/2006/relationships/image" Target="../media/image2.e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Master" Target="../slideMasters/slideMaster1.xml"/><Relationship Id="rId5" Type="http://schemas.openxmlformats.org/officeDocument/2006/relationships/tags" Target="../tags/tag9.xml"/><Relationship Id="rId4" Type="http://schemas.openxmlformats.org/officeDocument/2006/relationships/tags" Target="../tags/tag8.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xml"/><Relationship Id="rId7" Type="http://schemas.openxmlformats.org/officeDocument/2006/relationships/image" Target="../media/image2.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Master" Target="../slideMasters/slideMaster1.xml"/><Relationship Id="rId5" Type="http://schemas.openxmlformats.org/officeDocument/2006/relationships/tags" Target="../tags/tag14.xml"/><Relationship Id="rId4" Type="http://schemas.openxmlformats.org/officeDocument/2006/relationships/tags" Target="../tags/tag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Slide Layout 2">
    <p:bg>
      <p:bgPr>
        <a:solidFill>
          <a:srgbClr val="D9D9D9"/>
        </a:solidFill>
        <a:effectLst/>
      </p:bgPr>
    </p:bg>
    <p:spTree>
      <p:nvGrpSpPr>
        <p:cNvPr id="1" name=""/>
        <p:cNvGrpSpPr/>
        <p:nvPr/>
      </p:nvGrpSpPr>
      <p:grpSpPr>
        <a:xfrm>
          <a:off x="0" y="0"/>
          <a:ext cx="0" cy="0"/>
          <a:chOff x="0" y="0"/>
          <a:chExt cx="0" cy="0"/>
        </a:xfrm>
      </p:grpSpPr>
      <p:sp>
        <p:nvSpPr>
          <p:cNvPr id="6" name="Rectangle 5"/>
          <p:cNvSpPr/>
          <p:nvPr userDrawn="1">
            <p:custDataLst>
              <p:tags r:id="rId1"/>
            </p:custDataLst>
          </p:nvPr>
        </p:nvSpPr>
        <p:spPr>
          <a:xfrm>
            <a:off x="6826928" y="0"/>
            <a:ext cx="2308194" cy="6858000"/>
          </a:xfrm>
          <a:prstGeom prst="rect">
            <a:avLst/>
          </a:prstGeom>
          <a:solidFill>
            <a:schemeClr val="tx2"/>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7" name="Title 1"/>
          <p:cNvSpPr>
            <a:spLocks noGrp="1"/>
          </p:cNvSpPr>
          <p:nvPr>
            <p:ph type="ctrTitle" hasCustomPrompt="1"/>
            <p:custDataLst>
              <p:tags r:id="rId2"/>
            </p:custDataLst>
          </p:nvPr>
        </p:nvSpPr>
        <p:spPr>
          <a:xfrm>
            <a:off x="374904" y="1554480"/>
            <a:ext cx="5934456" cy="1325880"/>
          </a:xfrm>
          <a:prstGeom prst="rect">
            <a:avLst/>
          </a:prstGeom>
          <a:effectLst/>
        </p:spPr>
        <p:txBody>
          <a:bodyPr lIns="91440" tIns="42597" rIns="91440" bIns="42597" anchor="ctr" anchorCtr="0">
            <a:normAutofit/>
          </a:bodyPr>
          <a:lstStyle>
            <a:lvl1pPr>
              <a:defRPr sz="2800" b="0" baseline="0">
                <a:solidFill>
                  <a:schemeClr val="tx1"/>
                </a:solidFill>
                <a:effectLst/>
              </a:defRPr>
            </a:lvl1pPr>
          </a:lstStyle>
          <a:p>
            <a:r>
              <a:rPr lang="en-US" dirty="0">
                <a:effectLst/>
              </a:rPr>
              <a:t>Divider Slide Title</a:t>
            </a:r>
          </a:p>
        </p:txBody>
      </p:sp>
      <p:sp>
        <p:nvSpPr>
          <p:cNvPr id="3" name="Rectangle 2"/>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4" name="Picture 3"/>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5" name="Picture 4"/>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1711782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overall_0_131468226384557565 columns_1_131468226384557565 </a:t>
            </a:r>
            <a:endParaRPr lang="en-US" sz="133" dirty="0">
              <a:solidFill>
                <a:srgbClr val="FFFFFF">
                  <a:alpha val="0"/>
                </a:srgbClr>
              </a:solidFill>
            </a:endParaRPr>
          </a:p>
        </p:txBody>
      </p:sp>
      <p:sp>
        <p:nvSpPr>
          <p:cNvPr id="10" name="Title 1"/>
          <p:cNvSpPr>
            <a:spLocks noGrp="1"/>
          </p:cNvSpPr>
          <p:nvPr>
            <p:ph type="ctrTitle"/>
            <p:custDataLst>
              <p:tags r:id="rId1"/>
            </p:custDataLst>
          </p:nvPr>
        </p:nvSpPr>
        <p:spPr>
          <a:xfrm>
            <a:off x="374904" y="676656"/>
            <a:ext cx="7891272" cy="1325880"/>
          </a:xfrm>
          <a:prstGeom prst="rect">
            <a:avLst/>
          </a:prstGeom>
          <a:effectLst/>
        </p:spPr>
        <p:txBody>
          <a:bodyPr lIns="91440" tIns="42597" rIns="91440" bIns="42597" anchor="b" anchorCtr="0">
            <a:normAutofit/>
          </a:bodyPr>
          <a:lstStyle>
            <a:lvl1pPr>
              <a:defRPr sz="2800" b="1">
                <a:solidFill>
                  <a:srgbClr val="006269"/>
                </a:solidFill>
                <a:effectLst/>
              </a:defRPr>
            </a:lvl1pPr>
          </a:lstStyle>
          <a:p>
            <a:r>
              <a:rPr lang="en-US">
                <a:effectLst/>
              </a:rPr>
              <a:t>Click to edit Master title style</a:t>
            </a:r>
            <a:endParaRPr lang="en-US" dirty="0">
              <a:effectLst/>
            </a:endParaRPr>
          </a:p>
        </p:txBody>
      </p:sp>
      <p:sp>
        <p:nvSpPr>
          <p:cNvPr id="11" name="Subtitle 2"/>
          <p:cNvSpPr>
            <a:spLocks noGrp="1"/>
          </p:cNvSpPr>
          <p:nvPr>
            <p:ph type="subTitle" idx="1"/>
            <p:custDataLst>
              <p:tags r:id="rId2"/>
            </p:custDataLst>
          </p:nvPr>
        </p:nvSpPr>
        <p:spPr>
          <a:xfrm>
            <a:off x="374904" y="2048256"/>
            <a:ext cx="6858000" cy="1078992"/>
          </a:xfrm>
          <a:prstGeom prst="rect">
            <a:avLst/>
          </a:prstGeom>
          <a:effectLst/>
        </p:spPr>
        <p:txBody>
          <a:bodyPr lIns="91440" rIns="91440">
            <a:normAutofit/>
          </a:bodyPr>
          <a:lstStyle>
            <a:lvl1pPr marL="0" indent="0" algn="l">
              <a:buNone/>
              <a:defRPr sz="2400">
                <a:solidFill>
                  <a:schemeClr val="tx1"/>
                </a:solidFill>
                <a:effectLst/>
              </a:defRPr>
            </a:lvl1pPr>
            <a:lvl2pPr marL="457143" indent="0" algn="ctr">
              <a:buNone/>
              <a:defRPr>
                <a:solidFill>
                  <a:schemeClr val="tx1">
                    <a:tint val="75000"/>
                  </a:schemeClr>
                </a:solidFill>
                <a:effectLst/>
              </a:defRPr>
            </a:lvl2pPr>
            <a:lvl3pPr marL="914286" indent="0" algn="ctr">
              <a:buNone/>
              <a:defRPr>
                <a:solidFill>
                  <a:schemeClr val="tx1">
                    <a:tint val="75000"/>
                  </a:schemeClr>
                </a:solidFill>
                <a:effectLst/>
              </a:defRPr>
            </a:lvl3pPr>
            <a:lvl4pPr marL="1371428" indent="0" algn="ctr">
              <a:buNone/>
              <a:defRPr>
                <a:solidFill>
                  <a:schemeClr val="tx1">
                    <a:tint val="75000"/>
                  </a:schemeClr>
                </a:solidFill>
                <a:effectLst/>
              </a:defRPr>
            </a:lvl4pPr>
            <a:lvl5pPr marL="1828573" indent="0" algn="ctr">
              <a:buNone/>
              <a:defRPr>
                <a:solidFill>
                  <a:schemeClr val="tx1">
                    <a:tint val="75000"/>
                  </a:schemeClr>
                </a:solidFill>
                <a:effectLst/>
              </a:defRPr>
            </a:lvl5pPr>
            <a:lvl6pPr marL="2285715" indent="0" algn="ctr">
              <a:buNone/>
              <a:defRPr>
                <a:solidFill>
                  <a:schemeClr val="tx1">
                    <a:tint val="75000"/>
                  </a:schemeClr>
                </a:solidFill>
                <a:effectLst/>
              </a:defRPr>
            </a:lvl6pPr>
            <a:lvl7pPr marL="2742858" indent="0" algn="ctr">
              <a:buNone/>
              <a:defRPr>
                <a:solidFill>
                  <a:schemeClr val="tx1">
                    <a:tint val="75000"/>
                  </a:schemeClr>
                </a:solidFill>
                <a:effectLst/>
              </a:defRPr>
            </a:lvl7pPr>
            <a:lvl8pPr marL="3200001" indent="0" algn="ctr">
              <a:buNone/>
              <a:defRPr>
                <a:solidFill>
                  <a:schemeClr val="tx1">
                    <a:tint val="75000"/>
                  </a:schemeClr>
                </a:solidFill>
                <a:effectLst/>
              </a:defRPr>
            </a:lvl8pPr>
            <a:lvl9pPr marL="3657145" indent="0" algn="ctr">
              <a:buNone/>
              <a:defRPr>
                <a:solidFill>
                  <a:schemeClr val="tx1">
                    <a:tint val="75000"/>
                  </a:schemeClr>
                </a:solidFill>
                <a:effectLst/>
              </a:defRPr>
            </a:lvl9pPr>
          </a:lstStyle>
          <a:p>
            <a:r>
              <a:rPr lang="en-US">
                <a:effectLst/>
              </a:rPr>
              <a:t>Click to edit Master subtitle style</a:t>
            </a:r>
            <a:endParaRPr lang="en-US" dirty="0">
              <a:effectLst/>
            </a:endParaRPr>
          </a:p>
        </p:txBody>
      </p:sp>
      <p:sp>
        <p:nvSpPr>
          <p:cNvPr id="14" name="Rectangle 13"/>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15" name="Picture 14"/>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16" name="Picture 15"/>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3386892529"/>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3" name="btfpLayoutConfig" hidden="1"/>
          <p:cNvSpPr txBox="1"/>
          <p:nvPr userDrawn="1"/>
        </p:nvSpPr>
        <p:spPr bwMode="gray">
          <a:xfrm>
            <a:off x="12701" y="12700"/>
            <a:ext cx="588870" cy="93158"/>
          </a:xfrm>
          <a:prstGeom prst="rect">
            <a:avLst/>
          </a:prstGeom>
          <a:noFill/>
        </p:spPr>
        <p:txBody>
          <a:bodyPr vert="horz" wrap="none" lIns="36000" tIns="36000" rIns="36000" bIns="36000" rtlCol="0">
            <a:spAutoFit/>
          </a:bodyPr>
          <a:lstStyle/>
          <a:p>
            <a:pPr marL="0" indent="0">
              <a:buNone/>
            </a:pPr>
            <a:r>
              <a:rPr lang="en-US" sz="133">
                <a:solidFill>
                  <a:srgbClr val="FFFFFF">
                    <a:alpha val="0"/>
                  </a:srgbClr>
                </a:solidFill>
              </a:rPr>
              <a:t>overall_0_131769264328215855 columns_1_131769264328215855 </a:t>
            </a:r>
            <a:endParaRPr lang="en-US" sz="133" dirty="0" err="1">
              <a:solidFill>
                <a:srgbClr val="FFFFFF">
                  <a:alpha val="0"/>
                </a:srgbClr>
              </a:solidFill>
            </a:endParaRPr>
          </a:p>
        </p:txBody>
      </p:sp>
    </p:spTree>
    <p:extLst>
      <p:ext uri="{BB962C8B-B14F-4D97-AF65-F5344CB8AC3E}">
        <p14:creationId xmlns:p14="http://schemas.microsoft.com/office/powerpoint/2010/main" val="3653883881"/>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Last Page Logo">
    <p:spTree>
      <p:nvGrpSpPr>
        <p:cNvPr id="1" name=""/>
        <p:cNvGrpSpPr/>
        <p:nvPr/>
      </p:nvGrpSpPr>
      <p:grpSpPr>
        <a:xfrm>
          <a:off x="0" y="0"/>
          <a:ext cx="0" cy="0"/>
          <a:chOff x="0" y="0"/>
          <a:chExt cx="0" cy="0"/>
        </a:xfrm>
      </p:grpSpPr>
      <p:pic>
        <p:nvPicPr>
          <p:cNvPr id="9" name="Picture 8"/>
          <p:cNvPicPr>
            <a:picLocks noChangeAspect="1"/>
          </p:cNvPicPr>
          <p:nvPr userDrawn="1">
            <p:custDataLst>
              <p:tags r:id="rId1"/>
            </p:custDataLst>
          </p:nvPr>
        </p:nvPicPr>
        <p:blipFill>
          <a:blip r:embed="rId3"/>
          <a:stretch>
            <a:fillRect/>
          </a:stretch>
        </p:blipFill>
        <p:spPr>
          <a:xfrm>
            <a:off x="2005060" y="2723672"/>
            <a:ext cx="5133884" cy="1410663"/>
          </a:xfrm>
          <a:prstGeom prst="rect">
            <a:avLst/>
          </a:prstGeom>
          <a:effectLst/>
        </p:spPr>
      </p:pic>
    </p:spTree>
    <p:extLst>
      <p:ext uri="{BB962C8B-B14F-4D97-AF65-F5344CB8AC3E}">
        <p14:creationId xmlns:p14="http://schemas.microsoft.com/office/powerpoint/2010/main" val="1851112694"/>
      </p:ext>
    </p:extLst>
  </p:cSld>
  <p:clrMapOvr>
    <a:masterClrMapping/>
  </p:clrMapOvr>
  <p:extLst>
    <p:ext uri="{DCECCB84-F9BA-43D5-87BE-67443E8EF086}">
      <p15:sldGuideLst xmlns:p15="http://schemas.microsoft.com/office/powerpoint/2012/main">
        <p15:guide id="1" orient="horz" pos="3453"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005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SCE Divider Slide Grey">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2119" y="1554734"/>
            <a:ext cx="5931948" cy="1325563"/>
          </a:xfrm>
        </p:spPr>
        <p:txBody>
          <a:bodyPr/>
          <a:lstStyle>
            <a:lvl1pPr>
              <a:defRPr baseline="0">
                <a:solidFill>
                  <a:schemeClr val="tx1"/>
                </a:solidFill>
              </a:defRPr>
            </a:lvl1pPr>
          </a:lstStyle>
          <a:p>
            <a:r>
              <a:rPr lang="en-US"/>
              <a:t>Divider Slide Title</a:t>
            </a:r>
          </a:p>
        </p:txBody>
      </p:sp>
      <p:sp>
        <p:nvSpPr>
          <p:cNvPr id="9" name="Rectangle 8"/>
          <p:cNvSpPr/>
          <p:nvPr/>
        </p:nvSpPr>
        <p:spPr>
          <a:xfrm>
            <a:off x="1" y="6027939"/>
            <a:ext cx="6828819"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1"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352" y="6178534"/>
            <a:ext cx="2120768" cy="175565"/>
          </a:xfrm>
          <a:prstGeom prst="rect">
            <a:avLst/>
          </a:prstGeom>
        </p:spPr>
      </p:pic>
      <p:sp>
        <p:nvSpPr>
          <p:cNvPr id="11" name="Rectangle 10"/>
          <p:cNvSpPr/>
          <p:nvPr/>
        </p:nvSpPr>
        <p:spPr>
          <a:xfrm>
            <a:off x="6826929" y="0"/>
            <a:ext cx="2308195"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dirty="0"/>
          </a:p>
        </p:txBody>
      </p:sp>
      <p:pic>
        <p:nvPicPr>
          <p:cNvPr id="7" name="Picture 6"/>
          <p:cNvPicPr>
            <a:picLocks noChangeAspect="1"/>
          </p:cNvPicPr>
          <p:nvPr/>
        </p:nvPicPr>
        <p:blipFill>
          <a:blip r:embed="rId3"/>
          <a:stretch>
            <a:fillRect/>
          </a:stretch>
        </p:blipFill>
        <p:spPr>
          <a:xfrm>
            <a:off x="7158405" y="6024478"/>
            <a:ext cx="1657123" cy="455336"/>
          </a:xfrm>
          <a:prstGeom prst="rect">
            <a:avLst/>
          </a:prstGeom>
        </p:spPr>
      </p:pic>
    </p:spTree>
    <p:extLst>
      <p:ext uri="{BB962C8B-B14F-4D97-AF65-F5344CB8AC3E}">
        <p14:creationId xmlns:p14="http://schemas.microsoft.com/office/powerpoint/2010/main" val="292787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ags" Target="../tags/tag4.xml"/><Relationship Id="rId4" Type="http://schemas.openxmlformats.org/officeDocument/2006/relationships/slideLayout" Target="../slideLayouts/slideLayout4.xml"/><Relationship Id="rId9"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BtfpConfiguration" hidden="1"/>
          <p:cNvSpPr txBox="1"/>
          <p:nvPr userDrawn="1"/>
        </p:nvSpPr>
        <p:spPr bwMode="hidden">
          <a:xfrm>
            <a:off x="0" y="0"/>
            <a:ext cx="27000" cy="36000"/>
          </a:xfrm>
          <a:prstGeom prst="rect">
            <a:avLst/>
          </a:prstGeom>
          <a:noFill/>
        </p:spPr>
        <p:txBody>
          <a:bodyPr wrap="none" lIns="0" tIns="0" rIns="0" bIns="0" rtlCol="0">
            <a:noAutofit/>
          </a:bodyPr>
          <a:lstStyle/>
          <a:p>
            <a:pPr marL="0" indent="0">
              <a:buNone/>
            </a:pPr>
            <a:r>
              <a:rPr lang="en-US" sz="133" dirty="0">
                <a:solidFill>
                  <a:schemeClr val="bg1">
                    <a:alpha val="0"/>
                  </a:schemeClr>
                </a:solidFill>
              </a:rPr>
              <a:t>&lt;btfp&gt;</a:t>
            </a:r>
          </a:p>
          <a:p>
            <a:pPr marL="0" indent="0">
              <a:buNone/>
            </a:pPr>
            <a:r>
              <a:rPr lang="en-US" sz="133" dirty="0">
                <a:solidFill>
                  <a:schemeClr val="bg1">
                    <a:alpha val="0"/>
                  </a:schemeClr>
                </a:solidFill>
              </a:rPr>
              <a:t>  &lt;!-- Created 8.2018. SFR. Updated 2.14.2019. North America Graphics. NYC. Changed font in XML. Did not fix other non-compliant procedures.Instructions for the &lt;template&gt; tag:       Keep "version" and "type" options unchanged.       Set "name" option to the client name that should appear on the client color section.        Set "pageSize" to the paper size you are setting this slide master up on. Valid values are: "widescreen" (which equals 16:9), "4_3", "a4" and "letter". Observe capitalization! --&gt;</a:t>
            </a:r>
          </a:p>
          <a:p>
            <a:pPr marL="0" indent="0">
              <a:buNone/>
            </a:pPr>
            <a:r>
              <a:rPr lang="en-US" sz="133" dirty="0">
                <a:solidFill>
                  <a:schemeClr val="bg1">
                    <a:alpha val="0"/>
                  </a:schemeClr>
                </a:solidFill>
              </a:rPr>
              <a:t>  &lt;template version="2.0.14" type="unbranded" name="SoCal.Edison_4.3_CORE" pageSize="letter"&gt;</a:t>
            </a:r>
          </a:p>
          <a:p>
            <a:pPr marL="0" indent="0">
              <a:buNone/>
            </a:pPr>
            <a:r>
              <a:rPr lang="en-US" sz="133" dirty="0">
                <a:solidFill>
                  <a:schemeClr val="bg1">
                    <a:alpha val="0"/>
                  </a:schemeClr>
                </a:solidFill>
              </a:rPr>
              <a:t>    &lt;!-- Instructions for &lt;settings&gt; tag:         In each sub-tag set the hex code of the RGB color you wish to use for the standard elements when they are created on this slide master.         If the value is missing or invalid, default colors will be used. --&gt;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&lt;runningAgendaBackColorLeft&gt;#53565A&lt;/runningAgendaBackColorLeft&gt;</a:t>
            </a:r>
          </a:p>
          <a:p>
            <a:pPr marL="0" indent="0">
              <a:buNone/>
            </a:pPr>
            <a:r>
              <a:rPr lang="en-US" sz="133" dirty="0">
                <a:solidFill>
                  <a:schemeClr val="bg1">
                    <a:alpha val="0"/>
                  </a:schemeClr>
                </a:solidFill>
              </a:rPr>
              <a:t>      &lt;</a:t>
            </a:r>
            <a:r>
              <a:rPr lang="en-US" sz="133" dirty="0" err="1">
                <a:solidFill>
                  <a:schemeClr val="bg1">
                    <a:alpha val="0"/>
                  </a:schemeClr>
                </a:solidFill>
              </a:rPr>
              <a:t>runningAgendaBackColorRight</a:t>
            </a:r>
            <a:r>
              <a:rPr lang="en-US" sz="133" dirty="0">
                <a:solidFill>
                  <a:schemeClr val="bg1">
                    <a:alpha val="0"/>
                  </a:schemeClr>
                </a:solidFill>
              </a:rPr>
              <a:t>&gt;#B1B3B3&lt;/</a:t>
            </a:r>
            <a:r>
              <a:rPr lang="en-US" sz="133" dirty="0" err="1">
                <a:solidFill>
                  <a:schemeClr val="bg1">
                    <a:alpha val="0"/>
                  </a:schemeClr>
                </a:solidFill>
              </a:rPr>
              <a:t>runningAgendaBackColorRight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runningAgendaTextColorLeft</a:t>
            </a:r>
            <a:r>
              <a:rPr lang="en-US" sz="133" dirty="0">
                <a:solidFill>
                  <a:schemeClr val="bg1">
                    <a:alpha val="0"/>
                  </a:schemeClr>
                </a:solidFill>
              </a:rPr>
              <a:t>&gt;#FFFFFF&lt;/</a:t>
            </a:r>
            <a:r>
              <a:rPr lang="en-US" sz="133" dirty="0" err="1">
                <a:solidFill>
                  <a:schemeClr val="bg1">
                    <a:alpha val="0"/>
                  </a:schemeClr>
                </a:solidFill>
              </a:rPr>
              <a:t>runningAgendaTextColorLeft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runningAgendaTextColorRight</a:t>
            </a:r>
            <a:r>
              <a:rPr lang="en-US" sz="133" dirty="0">
                <a:solidFill>
                  <a:schemeClr val="bg1">
                    <a:alpha val="0"/>
                  </a:schemeClr>
                </a:solidFill>
              </a:rPr>
              <a:t>&gt;#000000&lt;/</a:t>
            </a:r>
            <a:r>
              <a:rPr lang="en-US" sz="133" dirty="0" err="1">
                <a:solidFill>
                  <a:schemeClr val="bg1">
                    <a:alpha val="0"/>
                  </a:schemeClr>
                </a:solidFill>
              </a:rPr>
              <a:t>runningAgendaTextColorRight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columnHeaderLineColor</a:t>
            </a:r>
            <a:r>
              <a:rPr lang="en-US" sz="133" dirty="0">
                <a:solidFill>
                  <a:schemeClr val="bg1">
                    <a:alpha val="0"/>
                  </a:schemeClr>
                </a:solidFill>
              </a:rPr>
              <a:t>&gt;#000000&lt;/</a:t>
            </a:r>
            <a:r>
              <a:rPr lang="en-US" sz="133" dirty="0" err="1">
                <a:solidFill>
                  <a:schemeClr val="bg1">
                    <a:alpha val="0"/>
                  </a:schemeClr>
                </a:solidFill>
              </a:rPr>
              <a:t>columnHeaderLineColor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columnHeaderTextColor</a:t>
            </a:r>
            <a:r>
              <a:rPr lang="en-US" sz="133" dirty="0">
                <a:solidFill>
                  <a:schemeClr val="bg1">
                    <a:alpha val="0"/>
                  </a:schemeClr>
                </a:solidFill>
              </a:rPr>
              <a:t>&gt;#00664F&lt;/</a:t>
            </a:r>
            <a:r>
              <a:rPr lang="en-US" sz="133" dirty="0" err="1">
                <a:solidFill>
                  <a:schemeClr val="bg1">
                    <a:alpha val="0"/>
                  </a:schemeClr>
                </a:solidFill>
              </a:rPr>
              <a:t>columnHeaderTextColor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rowHeaderLineColor</a:t>
            </a:r>
            <a:r>
              <a:rPr lang="en-US" sz="133" dirty="0">
                <a:solidFill>
                  <a:schemeClr val="bg1">
                    <a:alpha val="0"/>
                  </a:schemeClr>
                </a:solidFill>
              </a:rPr>
              <a:t>&gt;#00664F&lt;/</a:t>
            </a:r>
            <a:r>
              <a:rPr lang="en-US" sz="133" dirty="0" err="1">
                <a:solidFill>
                  <a:schemeClr val="bg1">
                    <a:alpha val="0"/>
                  </a:schemeClr>
                </a:solidFill>
              </a:rPr>
              <a:t>rowHeaderLineColor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rowHeaderTextColor</a:t>
            </a:r>
            <a:r>
              <a:rPr lang="en-US" sz="133" dirty="0">
                <a:solidFill>
                  <a:schemeClr val="bg1">
                    <a:alpha val="0"/>
                  </a:schemeClr>
                </a:solidFill>
              </a:rPr>
              <a:t>&gt;#00664F&lt;/</a:t>
            </a:r>
            <a:r>
              <a:rPr lang="en-US" sz="133" dirty="0" err="1">
                <a:solidFill>
                  <a:schemeClr val="bg1">
                    <a:alpha val="0"/>
                  </a:schemeClr>
                </a:solidFill>
              </a:rPr>
              <a:t>rowHeaderTextColor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bainArrowLineColor</a:t>
            </a:r>
            <a:r>
              <a:rPr lang="en-US" sz="133" dirty="0">
                <a:solidFill>
                  <a:schemeClr val="bg1">
                    <a:alpha val="0"/>
                  </a:schemeClr>
                </a:solidFill>
              </a:rPr>
              <a:t>&gt;#00664F&lt;/</a:t>
            </a:r>
            <a:r>
              <a:rPr lang="en-US" sz="133" dirty="0" err="1">
                <a:solidFill>
                  <a:schemeClr val="bg1">
                    <a:alpha val="0"/>
                  </a:schemeClr>
                </a:solidFill>
              </a:rPr>
              <a:t>bainArrowLineColor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bainArrowTextColor</a:t>
            </a:r>
            <a:r>
              <a:rPr lang="en-US" sz="133" dirty="0">
                <a:solidFill>
                  <a:schemeClr val="bg1">
                    <a:alpha val="0"/>
                  </a:schemeClr>
                </a:solidFill>
              </a:rPr>
              <a:t>&gt;#00664F&lt;/</a:t>
            </a:r>
            <a:r>
              <a:rPr lang="en-US" sz="133" dirty="0" err="1">
                <a:solidFill>
                  <a:schemeClr val="bg1">
                    <a:alpha val="0"/>
                  </a:schemeClr>
                </a:solidFill>
              </a:rPr>
              <a:t>bainArrowTextColor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percentageCircleFullCircleColor</a:t>
            </a:r>
            <a:r>
              <a:rPr lang="en-US" sz="133" dirty="0">
                <a:solidFill>
                  <a:schemeClr val="bg1">
                    <a:alpha val="0"/>
                  </a:schemeClr>
                </a:solidFill>
              </a:rPr>
              <a:t>&gt;#53565A&lt;/</a:t>
            </a:r>
            <a:r>
              <a:rPr lang="en-US" sz="133" dirty="0" err="1">
                <a:solidFill>
                  <a:schemeClr val="bg1">
                    <a:alpha val="0"/>
                  </a:schemeClr>
                </a:solidFill>
              </a:rPr>
              <a:t>percentageCircleFullCircleColor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percentageCircleTextHighlightColor</a:t>
            </a:r>
            <a:r>
              <a:rPr lang="en-US" sz="133" dirty="0">
                <a:solidFill>
                  <a:schemeClr val="bg1">
                    <a:alpha val="0"/>
                  </a:schemeClr>
                </a:solidFill>
              </a:rPr>
              <a:t>&gt;#00664F&lt;/</a:t>
            </a:r>
            <a:r>
              <a:rPr lang="en-US" sz="133" dirty="0" err="1">
                <a:solidFill>
                  <a:schemeClr val="bg1">
                    <a:alpha val="0"/>
                  </a:schemeClr>
                </a:solidFill>
              </a:rPr>
              <a:t>percentageCircleTextHighlightColor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statusStickerColor</a:t>
            </a:r>
            <a:r>
              <a:rPr lang="en-US" sz="133" dirty="0">
                <a:solidFill>
                  <a:schemeClr val="bg1">
                    <a:alpha val="0"/>
                  </a:schemeClr>
                </a:solidFill>
              </a:rPr>
              <a:t>&gt;#000000&lt;/</a:t>
            </a:r>
            <a:r>
              <a:rPr lang="en-US" sz="133" dirty="0" err="1">
                <a:solidFill>
                  <a:schemeClr val="bg1">
                    <a:alpha val="0"/>
                  </a:schemeClr>
                </a:solidFill>
              </a:rPr>
              <a:t>statusStickerColor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calloutBackColor</a:t>
            </a:r>
            <a:r>
              <a:rPr lang="en-US" sz="133" dirty="0">
                <a:solidFill>
                  <a:schemeClr val="bg1">
                    <a:alpha val="0"/>
                  </a:schemeClr>
                </a:solidFill>
              </a:rPr>
              <a:t>&gt;#FFFFFF&lt;/</a:t>
            </a:r>
            <a:r>
              <a:rPr lang="en-US" sz="133" dirty="0" err="1">
                <a:solidFill>
                  <a:schemeClr val="bg1">
                    <a:alpha val="0"/>
                  </a:schemeClr>
                </a:solidFill>
              </a:rPr>
              <a:t>calloutBackColor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calloutTextLineColor</a:t>
            </a:r>
            <a:r>
              <a:rPr lang="en-US" sz="133" dirty="0">
                <a:solidFill>
                  <a:schemeClr val="bg1">
                    <a:alpha val="0"/>
                  </a:schemeClr>
                </a:solidFill>
              </a:rPr>
              <a:t>&gt;#00664F&lt;/</a:t>
            </a:r>
            <a:r>
              <a:rPr lang="en-US" sz="133" dirty="0" err="1">
                <a:solidFill>
                  <a:schemeClr val="bg1">
                    <a:alpha val="0"/>
                  </a:schemeClr>
                </a:solidFill>
              </a:rPr>
              <a:t>calloutTextLineColor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numberBubbleBackColor</a:t>
            </a:r>
            <a:r>
              <a:rPr lang="en-US" sz="133" dirty="0">
                <a:solidFill>
                  <a:schemeClr val="bg1">
                    <a:alpha val="0"/>
                  </a:schemeClr>
                </a:solidFill>
              </a:rPr>
              <a:t>&gt;#FFFFFF&lt;/</a:t>
            </a:r>
            <a:r>
              <a:rPr lang="en-US" sz="133" dirty="0" err="1">
                <a:solidFill>
                  <a:schemeClr val="bg1">
                    <a:alpha val="0"/>
                  </a:schemeClr>
                </a:solidFill>
              </a:rPr>
              <a:t>numberBubbleBackColor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numberBubbleTextLineColor</a:t>
            </a:r>
            <a:r>
              <a:rPr lang="en-US" sz="133" dirty="0">
                <a:solidFill>
                  <a:schemeClr val="bg1">
                    <a:alpha val="0"/>
                  </a:schemeClr>
                </a:solidFill>
              </a:rPr>
              <a:t>&gt;#00664F&lt;/</a:t>
            </a:r>
            <a:r>
              <a:rPr lang="en-US" sz="133" dirty="0" err="1">
                <a:solidFill>
                  <a:schemeClr val="bg1">
                    <a:alpha val="0"/>
                  </a:schemeClr>
                </a:solidFill>
              </a:rPr>
              <a:t>numberBubbleTextLineColor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valueChainTextLineColor</a:t>
            </a:r>
            <a:r>
              <a:rPr lang="en-US" sz="133" dirty="0">
                <a:solidFill>
                  <a:schemeClr val="bg1">
                    <a:alpha val="0"/>
                  </a:schemeClr>
                </a:solidFill>
              </a:rPr>
              <a:t>&gt;#00664F&lt;/</a:t>
            </a:r>
            <a:r>
              <a:rPr lang="en-US" sz="133" dirty="0" err="1">
                <a:solidFill>
                  <a:schemeClr val="bg1">
                    <a:alpha val="0"/>
                  </a:schemeClr>
                </a:solidFill>
              </a:rPr>
              <a:t>valueChainTextLineColor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agendaHighlightColor</a:t>
            </a:r>
            <a:r>
              <a:rPr lang="en-US" sz="133" dirty="0">
                <a:solidFill>
                  <a:schemeClr val="bg1">
                    <a:alpha val="0"/>
                  </a:schemeClr>
                </a:solidFill>
              </a:rPr>
              <a:t>&gt;#00664F&lt;/</a:t>
            </a:r>
            <a:r>
              <a:rPr lang="en-US" sz="133" dirty="0" err="1">
                <a:solidFill>
                  <a:schemeClr val="bg1">
                    <a:alpha val="0"/>
                  </a:schemeClr>
                </a:solidFill>
              </a:rPr>
              <a:t>agendaHighlightColor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tableAccentNumber</a:t>
            </a:r>
            <a:r>
              <a:rPr lang="en-US" sz="133" dirty="0">
                <a:solidFill>
                  <a:schemeClr val="bg1">
                    <a:alpha val="0"/>
                  </a:schemeClr>
                </a:solidFill>
              </a:rPr>
              <a:t>&gt; defines which table layout from the "Light Style 1" row should be applied for newly created tables.            Valid values are 0, 1, 2, 3, 4, 5, and 6 - representing the layouts on the Table Layout drop-down from left to right.            The highlight colors used in those table layouts link to the Theme color palette, they cannot be specified here. --&gt;</a:t>
            </a:r>
          </a:p>
          <a:p>
            <a:pPr marL="0" indent="0">
              <a:buNone/>
            </a:pPr>
            <a:r>
              <a:rPr lang="en-US" sz="133" dirty="0">
                <a:solidFill>
                  <a:schemeClr val="bg1">
                    <a:alpha val="0"/>
                  </a:schemeClr>
                </a:solidFill>
              </a:rPr>
              <a:t>      &lt;</a:t>
            </a:r>
            <a:r>
              <a:rPr lang="en-US" sz="133" dirty="0" err="1">
                <a:solidFill>
                  <a:schemeClr val="bg1">
                    <a:alpha val="0"/>
                  </a:schemeClr>
                </a:solidFill>
              </a:rPr>
              <a:t>tableAccentNumber</a:t>
            </a:r>
            <a:r>
              <a:rPr lang="en-US" sz="133" dirty="0">
                <a:solidFill>
                  <a:schemeClr val="bg1">
                    <a:alpha val="0"/>
                  </a:schemeClr>
                </a:solidFill>
              </a:rPr>
              <a:t>&gt;1&lt;/</a:t>
            </a:r>
            <a:r>
              <a:rPr lang="en-US" sz="133" dirty="0" err="1">
                <a:solidFill>
                  <a:schemeClr val="bg1">
                    <a:alpha val="0"/>
                  </a:schemeClr>
                </a:solidFill>
              </a:rPr>
              <a:t>tableAccentNumber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statusStickerRunningAgendaFontSize</a:t>
            </a:r>
            <a:r>
              <a:rPr lang="en-US" sz="133" dirty="0">
                <a:solidFill>
                  <a:schemeClr val="bg1">
                    <a:alpha val="0"/>
                  </a:schemeClr>
                </a:solidFill>
              </a:rPr>
              <a:t>&gt; tag determines what font size should be applied to newly created status stickers and running agendas.            Valid values are integer numbers.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statusStickerRunningAgendaFontSize</a:t>
            </a:r>
            <a:r>
              <a:rPr lang="en-US" sz="133" dirty="0">
                <a:solidFill>
                  <a:schemeClr val="bg1">
                    <a:alpha val="0"/>
                  </a:schemeClr>
                </a:solidFill>
              </a:rPr>
              <a:t>&gt;12&lt;/</a:t>
            </a:r>
            <a:r>
              <a:rPr lang="en-US" sz="133" dirty="0" err="1">
                <a:solidFill>
                  <a:schemeClr val="bg1">
                    <a:alpha val="0"/>
                  </a:schemeClr>
                </a:solidFill>
              </a:rPr>
              <a:t>statusStickerRunningAgendaFontSize</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columnSpacing</a:t>
            </a:r>
            <a:r>
              <a:rPr lang="en-US" sz="133" dirty="0">
                <a:solidFill>
                  <a:schemeClr val="bg1">
                    <a:alpha val="0"/>
                  </a:schemeClr>
                </a:solidFill>
              </a:rPr>
              <a:t>&gt; tag determines the width of the spacing between columns in pt.           Valid values are integer numbers, min. 28, max. 85 (~1-3cm).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columnSpacing</a:t>
            </a:r>
            <a:r>
              <a:rPr lang="en-US" sz="133" dirty="0">
                <a:solidFill>
                  <a:schemeClr val="bg1">
                    <a:alpha val="0"/>
                  </a:schemeClr>
                </a:solidFill>
              </a:rPr>
              <a:t>&gt;42&lt;/</a:t>
            </a:r>
            <a:r>
              <a:rPr lang="en-US" sz="133" dirty="0" err="1">
                <a:solidFill>
                  <a:schemeClr val="bg1">
                    <a:alpha val="0"/>
                  </a:schemeClr>
                </a:solidFill>
              </a:rPr>
              <a:t>columnSpacing</a:t>
            </a:r>
            <a:r>
              <a:rPr lang="en-US" sz="133" dirty="0">
                <a:solidFill>
                  <a:schemeClr val="bg1">
                    <a:alpha val="0"/>
                  </a:schemeClr>
                </a:solidFill>
              </a:rPr>
              <a:t>&gt;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 Instructions for &lt;colors&gt; tag:         Use any number of &lt;color&gt;...&lt;/color&gt; lines. Each line creates a client color on the client color palette in the order they appear here.         The client color hex code goes between the &lt;color&gt; and &lt;/color&gt; tags.         The &lt;color&gt; tag may have the option "</a:t>
            </a:r>
            <a:r>
              <a:rPr lang="en-US" sz="133" dirty="0" err="1">
                <a:solidFill>
                  <a:schemeClr val="bg1">
                    <a:alpha val="0"/>
                  </a:schemeClr>
                </a:solidFill>
              </a:rPr>
              <a:t>contrastingTextColor</a:t>
            </a:r>
            <a:r>
              <a:rPr lang="en-US" sz="133" dirty="0">
                <a:solidFill>
                  <a:schemeClr val="bg1">
                    <a:alpha val="0"/>
                  </a:schemeClr>
                </a:solidFill>
              </a:rPr>
              <a:t>". If it is set to a valid RGB hex code then that color will be used for text if the user applies the client color to fill a shape.          Hence, </a:t>
            </a:r>
            <a:r>
              <a:rPr lang="en-US" sz="133" dirty="0" err="1">
                <a:solidFill>
                  <a:schemeClr val="bg1">
                    <a:alpha val="0"/>
                  </a:schemeClr>
                </a:solidFill>
              </a:rPr>
              <a:t>contrastingTextColor</a:t>
            </a:r>
            <a:r>
              <a:rPr lang="en-US" sz="133" dirty="0">
                <a:solidFill>
                  <a:schemeClr val="bg1">
                    <a:alpha val="0"/>
                  </a:schemeClr>
                </a:solidFill>
              </a:rPr>
              <a:t> usually is white (#FFFFFF), black (#000000) or another dark color. --&gt;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="#FFFFFF"&gt;#00664F&lt;/color&gt;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="#000000"&gt;#FED141&lt;/color&gt;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="#FFFFFF"&gt;#000000&lt;/color&gt;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="#FFFFFF"&gt;#101820&lt;/color&gt;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="#FFFFFF"&gt;#53565A&lt;/color&gt;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="#FFFFFF"&gt;#707372&lt;/color&gt;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="#000000"&gt;#B1B3B3&lt;/color&gt;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="#000000"&gt;#DDDDDD&lt;/color&gt;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&lt;/template&gt;</a:t>
            </a:r>
          </a:p>
          <a:p>
            <a:pPr marL="0" indent="0">
              <a:buNone/>
            </a:pPr>
            <a:r>
              <a:rPr lang="en-US" sz="133" dirty="0">
                <a:solidFill>
                  <a:schemeClr val="bg1">
                    <a:alpha val="0"/>
                  </a:schemeClr>
                </a:solidFill>
              </a:rPr>
              <a:t>  &lt;!--BTFPCONFIGURATION:3C627466703E0D0A20203C212D2D204372656174656420382E323031382E205346522E205570646174656420322E31342E323031392E204E6F72746820416D65726963612047726170686963732E204E59432E204368616E67656420666F6E7420696E20584D4C2E20446964206E6F7420666978206F74686572206E6F6E2D636F6D706C69616E742070726F636564757265732E496E737472756374696F6E7320666F7220746865203C74656D706C6174653E207461673A202020202020204B656570202276657273696F6E2220616E6420227479706522206F7074696F6E7320756E6368616E6765642E2020202020202053657420226E616D6522206F7074696F6E20746F2074686520636C69656E74206E616D6520746861742073686F756C6420617070656172206F6E2074686520636C69656E7420636F6C6F722073656374696F6E2E202020202020202053657420227061676553697A652220746F207468652070617065722073697A6520796F75206172652073657474696E67207468697320736C696465206D6173746572207570206F6E2E2056616C69642076616C756573206172653A20227769646573637265656E222028776869636820657175616C732031363A39292C2022345F33222C202261342220616E6420226C6574746572222E204F627365727665206361706974616C697A6174696F6E21202D2D3E0D0A20203C74656D706C6174652076657273696F6E3D22322E322E372220747970653D22756E6272616E64656422206E616D653D22536F43616C2E456469736F6E5F342E335F434F524522207061676553697A653D226C6574746572223E0D0A202020203C212D2D20496E737472756374696F6E7320666F72203C73657474696E67733E207461673A202020202020202020496E2065616368207375622D74616720736574207468652068657820636F6465206F66207468652052474220636F6C6F7220796F75207769736820746F2075736520666F7220746865207374616E6461726420656C656D656E7473207768656E2074686579206172652063726561746564206F6E207468697320736C696465206D61737465722E2020202020202020204966207468652076616C7565206973206D697373696E67206F7220696E76616C69642C2064656661756C7420636F6C6F72732077696C6C20626520757365642E202D2D3E0D0A202020203C73657474696E67733E0D0A2020202020203C72756E6E696E674167656E64614261636B436F6C6F724C6566743E233533353635413C2F72756E6E696E674167656E64614261636B436F6C6F724C6566743E0D0A2020202020203C72756E6E696E674167656E64614261636B436F6C6F7252696768743E234231423342333C2F72756E6E696E674167656E64614261636B436F6C6F7252696768743E0D0A2020202020203C72756E6E696E674167656E646154657874436F6C6F724C6566743E234646464646463C2F72756E6E696E674167656E646154657874436F6C6F724C6566743E0D0A2020202020203C72756E6E696E674167656E646154657874436F6C6F7252696768743E233030303030303C2F72756E6E696E674167656E646154657874436F6C6F7252696768743E0D0A2020202020203C636F6C756D6E4865616465724C696E65436F6C6F723E233030303030303C2F636F6C756D6E4865616465724C696E65436F6C6F723E0D0A2020202020203C636F6C756D6E48656164657254657874436F6C6F723E233030363634463C2F636F6C756D6E48656164657254657874436F6C6F723E0D0A2020202020203C726F774865616465724C696E65436F6C6F723E233030363634463C2F726F774865616465724C696E65436F6C6F723E0D0A2020202020203C726F7748656164657254657874436F6C6F723E233030363634463C2F726F7748656164657254657874436F6C6F723E0D0A2020202020203C636F6E636C7573696F6E4172726F774C696E65436F6C6F723E233030363634463C2F636F6E636C7573696F6E4172726F774C696E65436F6C6F723E0D0A2020202020203C636F6E636C7573696F6E4172726F7754657874436F6C6F723E233030363634463C2F636F6E636C7573696F6E4172726F7754657874436F6C6F723E0D0A2020202020203C70657263656E74616765436972636C6546756C6C436972636C65436F6C6F723E233533353635413C2F70657263656E74616765436972636C6546756C6C436972636C65436F6C6F723E0D0A2020202020203C70657263656E74616765436972636C6554657874486967686C69676874436F6C6F723E233030363634463C2F70657263656E74616765436972636C6554657874486967686C69676874436F6C6F723E0D0A2020202020203C737461747573537469636B6572436F6C6F723E233030303030303C2F737461747573537469636B6572436F6C6F723E0D0A2020202020203C63616C6C6F75744261636B436F6C6F723E234646464646463C2F63616C6C6F75744261636B436F6C6F723E0D0A2020202020203C63616C6C6F7574546578744C696E65436F6C6F723E233030363634463C2F63616C6C6F7574546578744C696E65436F6C6F723E0D0A2020202020203C6E756D626572427562626C654261636B436F6C6F723E234646464646463C2F6E756D626572427562626C654261636B436F6C6F723E0D0A2020202020203C6E756D626572427562626C65546578744C696E65436F6C6F723E233030363634463C2F6E756D626572427562626C65546578744C696E65436F6C6F723E0D0A2020202020203C76616C7565436861696E546578744C696E65436F6C6F723E233030363634463C2F76616C7565436861696E546578744C696E65436F6C6F723E0D0A2020202020203C6167656E6461486967686C69676874436F6C6F723E233030363634463C2F6167656E6461486967686C69676874436F6C6F723E0D0A2020202020203C212D2D20546865203C7461626C65416363656E744E756D6265723E20646566696E6573207768696368207461626C65206C61796F75742066726F6D2074686520224C69676874205374796C6520312220726F772073686F756C64206265206170706C69656420666F72206E65776C792063726561746564207461626C65732E20202020202020202020202056616C69642076616C7565732061726520302C20312C20322C20332C20342C20352C20616E642036202D20726570726573656E74696E6720746865206C61796F757473206F6E20746865205461626C65204C61796F75742064726F702D646F776E2066726F6D206C65667420746F2072696768742E20202020202020202020202054686520686967686C6967687420636F6C6F7273207573656420696E2074686F7365207461626C65206C61796F757473206C696E6B20746F20746865205468656D6520636F6C6F722070616C657474652C20746865792063616E6E6F742062652073706563696669656420686572652E202D2D3E0D0A2020202020203C7461626C65416363656E744E756D6265723E313C2F7461626C65416363656E744E756D6265723E0D0A2020202020203C212D2D20546865203C737461747573537469636B657252756E6E696E674167656E6461466F6E7453697A653E207461672064657465726D696E6573207768617420666F6E742073697A652073686F756C64206265206170706C69656420746F206E65776C7920637265617465642073746174757320737469636B65727320616E642072756E6E696E67206167656E6461732E20202020202020202020202056616C69642076616C7565732061726520696E7465676572206E756D626572732E20496620746865206F7074696F6E206973206E6F742070726573656E74206F72206E6F742076616C69642C207468652064656661756C7420697320757365642E202D2D3E0D0A2020202020203C737461747573537469636B657252756E6E696E674167656E6461466F6E7453697A653E31323C2F737461747573537469636B657252756E6E696E674167656E6461466F6E7453697A653E0D0A2020202020203C212D2D20546865203C636F6C756D6E53706163696E673E207461672064657465726D696E657320746865207769647468206F66207468652073706163696E67206265747765656E20636F6C756D6E7320696E2070742E202020202020202020202056616C69642076616C7565732061726520696E7465676572206E756D626572732C206D696E2E2032382C206D61782E20383520287E312D33636D292E20496620746865206F7074696F6E206973206E6F742070726573656E74206F72206E6F742076616C69642C207468652064656661756C7420697320757365642E202D2D3E0D0A2020202020203C636F6C756D6E53706163696E673E34323C2F636F6C756D6E53706163696E673E0D0A202020203C2F73657474696E67733E0D0A202020203C212D2D20496E737472756374696F6E7320666F72203C636F6C6F72733E207461673A20202020202020202055736520616E79206E756D626572206F66203C636F6C6F723E2E2E2E3C2F636F6C6F723E206C696E65732E2045616368206C696E652063726561746573206120636C69656E7420636F6C6F72206F6E2074686520636C69656E7420636F6C6F722070616C6574746520696E20746865206F7264657220746865792061707065617220686572652E20202020202020202054686520636C69656E7420636F6C6F722068657820636F646520676F6573206265747765656E20746865203C636F6C6F723E20616E64203C2F636F6C6F723E20746167732E202020202020202020546865203C636F6C6F723E20746167206D6179206861766520746865206F7074696F6E2022636F6E7472617374696E6754657874436F6C6F72222E2049662069742069732073657420746F20612076616C6964205247422068657820636F6465207468656E207468617420636F6C6F722077696C6C206265207573656420666F722074657874206966207468652075736572206170706C6965732074686520636C69656E7420636F6C6F7220746F2066696C6C20612073686170652E2020202020202020202048656E63652C20636F6E7472617374696E6754657874436F6C6F7220757375616C6C79206973207768697465202823464646464646292C20626C61636B20282330303030303029206F7220616E6F74686572206461726B20636F6C6F722E202D2D3E0D0A202020203C636F6C6F72733E0D0A2020202020203C636F6C6F7220636F6E7472617374696E6754657874436F6C6F723D2223464646464646223E233030363634463C2F636F6C6F723E0D0A2020202020203C636F6C6F7220636F6E7472617374696E6754657874436F6C6F723D2223303030303030223E234645443134313C2F636F6C6F723E0D0A2020202020203C636F6C6F7220636F6E7472617374696E6754657874436F6C6F723D2223464646464646223E233030303030303C2F636F6C6F723E0D0A2020202020203C636F6C6F7220636F6E7472617374696E6754657874436F6C6F723D2223464646464646223E233130313832303C2F636F6C6F723E0D0A2020202020203C636F6C6F7220636F6E7472617374696E6754657874436F6C6F723D2223464646464646223E233533353635413C2F636F6C6F723E0D0A2020202020203C636F6C6F7220636F6E7472617374696E6754657874436F6C6F723D2223464646464646223E233730373337323C2F636F6C6F723E0D0A2020202020203C636F6C6F7220636F6E7472617374696E6754657874436F6C6F723D2223303030303030223E234231423342333C2F636F6C6F723E0D0A2020202020203C636F6C6F7220636F6E7472617374696E6754657874436F6C6F723D2223303030303030223E234444444444443C2F636F6C6F723E0D0A202020203C2F636F6C6F72733E0D0A20203C2F74656D706C6174653E0D0A3C2F627466703E--&gt;</a:t>
            </a:r>
          </a:p>
          <a:p>
            <a:pPr marL="0" indent="0">
              <a:buNone/>
            </a:pPr>
            <a:r>
              <a:rPr lang="en-US" sz="133" dirty="0">
                <a:solidFill>
                  <a:schemeClr val="bg1">
                    <a:alpha val="0"/>
                  </a:schemeClr>
                </a:solidFill>
              </a:rPr>
              <a:t>&lt;/btfp&gt;</a:t>
            </a:r>
          </a:p>
        </p:txBody>
      </p:sp>
      <p:sp>
        <p:nvSpPr>
          <p:cNvPr id="8" name="CreatedFooter"/>
          <p:cNvSpPr/>
          <p:nvPr userDrawn="1"/>
        </p:nvSpPr>
        <p:spPr>
          <a:xfrm>
            <a:off x="5447434" y="6661399"/>
            <a:ext cx="1605396" cy="123905"/>
          </a:xfrm>
          <a:prstGeom prst="rect">
            <a:avLst/>
          </a:prstGeom>
        </p:spPr>
        <p:txBody>
          <a:bodyPr wrap="square" lIns="27000" tIns="27000" rIns="27000" bIns="27000">
            <a:spAutoFit/>
          </a:bodyPr>
          <a:lstStyle/>
          <a:p>
            <a:pPr marL="0" indent="0">
              <a:buNone/>
            </a:pPr>
            <a:r>
              <a:rPr lang="en-US" sz="451">
                <a:solidFill>
                  <a:srgbClr val="FFFFFF"/>
                </a:solidFill>
              </a:rPr>
              <a:t>Future state ops management</a:t>
            </a:r>
            <a:endParaRPr lang="en-GB" sz="451" dirty="0">
              <a:solidFill>
                <a:srgbClr val="FFFFFF"/>
              </a:solidFill>
            </a:endParaRPr>
          </a:p>
        </p:txBody>
      </p:sp>
      <p:sp>
        <p:nvSpPr>
          <p:cNvPr id="7" name="OfficeCode"/>
          <p:cNvSpPr/>
          <p:nvPr userDrawn="1"/>
        </p:nvSpPr>
        <p:spPr>
          <a:xfrm>
            <a:off x="5042193" y="6661399"/>
            <a:ext cx="405245" cy="123905"/>
          </a:xfrm>
          <a:prstGeom prst="rect">
            <a:avLst/>
          </a:prstGeom>
        </p:spPr>
        <p:txBody>
          <a:bodyPr wrap="square" lIns="27000" tIns="27000" rIns="27000" bIns="27000">
            <a:spAutoFit/>
          </a:bodyPr>
          <a:lstStyle/>
          <a:p>
            <a:pPr marL="0" indent="0">
              <a:buNone/>
            </a:pPr>
            <a:r>
              <a:rPr lang="en-GB" sz="451">
                <a:solidFill>
                  <a:srgbClr val="FFFFFF"/>
                </a:solidFill>
              </a:rPr>
              <a:t>SFR</a:t>
            </a:r>
            <a:endParaRPr lang="en-GB" sz="451" dirty="0">
              <a:solidFill>
                <a:srgbClr val="FFFFFF"/>
              </a:solidFill>
            </a:endParaRPr>
          </a:p>
        </p:txBody>
      </p:sp>
      <p:sp>
        <p:nvSpPr>
          <p:cNvPr id="3" name="Text Placeholder"/>
          <p:cNvSpPr>
            <a:spLocks noGrp="1"/>
          </p:cNvSpPr>
          <p:nvPr>
            <p:ph type="body" idx="1"/>
          </p:nvPr>
        </p:nvSpPr>
        <p:spPr>
          <a:xfrm>
            <a:off x="250828" y="1714500"/>
            <a:ext cx="8641952" cy="4648200"/>
          </a:xfrm>
          <a:prstGeom prst="rect">
            <a:avLst/>
          </a:prstGeom>
        </p:spPr>
        <p:txBody>
          <a:bodyPr vert="horz" lIns="36000" tIns="36000" rIns="36000" bIns="3600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Title"/>
          <p:cNvSpPr>
            <a:spLocks noGrp="1"/>
          </p:cNvSpPr>
          <p:nvPr>
            <p:ph type="title"/>
          </p:nvPr>
        </p:nvSpPr>
        <p:spPr>
          <a:xfrm>
            <a:off x="250827" y="365764"/>
            <a:ext cx="8642350" cy="957013"/>
          </a:xfrm>
          <a:prstGeom prst="rect">
            <a:avLst/>
          </a:prstGeom>
        </p:spPr>
        <p:txBody>
          <a:bodyPr vert="horz" lIns="36000" tIns="36000" rIns="36000" bIns="72000" rtlCol="0" anchor="t">
            <a:noAutofit/>
          </a:bodyPr>
          <a:lstStyle/>
          <a:p>
            <a:r>
              <a:rPr lang="en-US"/>
              <a:t>Click to edit Master title style</a:t>
            </a:r>
            <a:endParaRPr lang="en-US" dirty="0"/>
          </a:p>
        </p:txBody>
      </p:sp>
      <p:sp>
        <p:nvSpPr>
          <p:cNvPr id="4"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overall_0_131468204519021135 columns_1_131468204519021135 </a:t>
            </a:r>
            <a:endParaRPr lang="en-US" sz="133" dirty="0">
              <a:solidFill>
                <a:srgbClr val="FFFFFF">
                  <a:alpha val="0"/>
                </a:srgbClr>
              </a:solidFill>
            </a:endParaRPr>
          </a:p>
        </p:txBody>
      </p:sp>
      <p:sp>
        <p:nvSpPr>
          <p:cNvPr id="15" name="Rectangle 14"/>
          <p:cNvSpPr/>
          <p:nvPr userDrawn="1">
            <p:custDataLst>
              <p:tags r:id="rId8"/>
            </p:custDataLst>
          </p:nvPr>
        </p:nvSpPr>
        <p:spPr>
          <a:xfrm>
            <a:off x="0" y="6795859"/>
            <a:ext cx="9144000" cy="71021"/>
          </a:xfrm>
          <a:prstGeom prst="rect">
            <a:avLst/>
          </a:prstGeom>
          <a:solidFill>
            <a:srgbClr val="FED1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16" name="SlideNumber"/>
          <p:cNvSpPr/>
          <p:nvPr userDrawn="1">
            <p:custDataLst>
              <p:tags r:id="rId9"/>
            </p:custDataLst>
          </p:nvPr>
        </p:nvSpPr>
        <p:spPr>
          <a:xfrm>
            <a:off x="8476488" y="6373368"/>
            <a:ext cx="521208" cy="365760"/>
          </a:xfrm>
          <a:prstGeom prst="round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nchorCtr="0"/>
          <a:lstStyle/>
          <a:p>
            <a:pPr marL="0" indent="0" algn="r" defTabSz="711182" rtl="0" eaLnBrk="1" latinLnBrk="0" hangingPunct="1">
              <a:spcBef>
                <a:spcPts val="1200"/>
              </a:spcBef>
              <a:buNone/>
            </a:pPr>
            <a:fld id="{BB69BBE8-4DB2-4642-B003-B220ACD5A2FD}" type="slidenum">
              <a:rPr lang="en-US" sz="1200" b="1" baseline="0" smtClean="0">
                <a:solidFill>
                  <a:schemeClr val="bg2">
                    <a:lumMod val="50000"/>
                  </a:schemeClr>
                </a:solidFill>
                <a:effectLst/>
                <a:latin typeface="+mn-lt"/>
                <a:cs typeface="Segoe UI Light" panose="020B0502040204020203" pitchFamily="34" charset="0"/>
              </a:rPr>
              <a:pPr marL="0" indent="0" algn="r" defTabSz="711182" rtl="0" eaLnBrk="1" latinLnBrk="0" hangingPunct="1">
                <a:spcBef>
                  <a:spcPts val="1200"/>
                </a:spcBef>
                <a:buNone/>
              </a:pPr>
              <a:t>‹#›</a:t>
            </a:fld>
            <a:endParaRPr lang="en-US" sz="1200" b="1" dirty="0">
              <a:solidFill>
                <a:schemeClr val="bg2">
                  <a:lumMod val="50000"/>
                </a:schemeClr>
              </a:solidFill>
              <a:effectLst/>
              <a:latin typeface="+mn-lt"/>
              <a:cs typeface="Segoe UI Light" panose="020B0502040204020203" pitchFamily="34" charset="0"/>
            </a:endParaRPr>
          </a:p>
        </p:txBody>
      </p:sp>
      <p:pic>
        <p:nvPicPr>
          <p:cNvPr id="17" name="Picture 16"/>
          <p:cNvPicPr>
            <a:picLocks noChangeAspect="1"/>
          </p:cNvPicPr>
          <p:nvPr userDrawn="1">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a:xfrm>
            <a:off x="6614866" y="6498453"/>
            <a:ext cx="1795135" cy="148608"/>
          </a:xfrm>
          <a:prstGeom prst="rect">
            <a:avLst/>
          </a:prstGeom>
          <a:effectLst/>
        </p:spPr>
      </p:pic>
    </p:spTree>
    <p:extLst>
      <p:ext uri="{BB962C8B-B14F-4D97-AF65-F5344CB8AC3E}">
        <p14:creationId xmlns:p14="http://schemas.microsoft.com/office/powerpoint/2010/main" val="1424415804"/>
      </p:ext>
    </p:extLst>
  </p:cSld>
  <p:clrMap bg1="lt1" tx1="dk1" bg2="lt2" tx2="dk2" accent1="accent1" accent2="accent2" accent3="accent3" accent4="accent4" accent5="accent5" accent6="accent6" hlink="hlink" folHlink="folHlink"/>
  <p:sldLayoutIdLst>
    <p:sldLayoutId id="2147483678" r:id="rId1"/>
    <p:sldLayoutId id="2147483675" r:id="rId2"/>
    <p:sldLayoutId id="2147483676" r:id="rId3"/>
    <p:sldLayoutId id="2147483679" r:id="rId4"/>
    <p:sldLayoutId id="2147483680" r:id="rId5"/>
    <p:sldLayoutId id="2147483682" r:id="rId6"/>
  </p:sldLayoutIdLst>
  <p:hf sldNum="0" hdr="0" ftr="0" dt="0"/>
  <p:txStyles>
    <p:titleStyle>
      <a:lvl1pPr algn="l" defTabSz="533387" rtl="0" eaLnBrk="1" latinLnBrk="0" hangingPunct="1">
        <a:lnSpc>
          <a:spcPct val="100000"/>
        </a:lnSpc>
        <a:spcBef>
          <a:spcPct val="0"/>
        </a:spcBef>
        <a:buNone/>
        <a:defRPr sz="2800" kern="1200">
          <a:solidFill>
            <a:schemeClr val="tx1"/>
          </a:solidFill>
          <a:latin typeface="Segoe UI Light" panose="020B0502040204020203" pitchFamily="34" charset="0"/>
          <a:ea typeface="+mj-ea"/>
          <a:cs typeface="Segoe UI Light" panose="020B0502040204020203" pitchFamily="34" charset="0"/>
        </a:defRPr>
      </a:lvl1pPr>
    </p:titleStyle>
    <p:bodyStyle>
      <a:lvl1pPr marL="135727" indent="-135727" algn="l" defTabSz="685750" rtl="0" eaLnBrk="1" latinLnBrk="0" hangingPunct="1">
        <a:lnSpc>
          <a:spcPct val="100000"/>
        </a:lnSpc>
        <a:spcBef>
          <a:spcPts val="9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1pPr>
      <a:lvl2pPr marL="271456"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2pPr>
      <a:lvl3pPr marL="401231" indent="-129775"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3pPr>
      <a:lvl4pPr marL="536959"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4pPr>
      <a:lvl5pPr marL="673878" indent="-136919"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5pPr>
      <a:lvl6pPr marL="1885809"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683"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558"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432"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133347" indent="-133347" algn="l" defTabSz="533387" rtl="0" eaLnBrk="1" latinLnBrk="0" hangingPunct="1">
        <a:spcBef>
          <a:spcPts val="900"/>
        </a:spcBef>
        <a:buChar char="•"/>
        <a:defRPr sz="1200" kern="1200">
          <a:solidFill>
            <a:schemeClr val="tx1"/>
          </a:solidFill>
          <a:latin typeface="+mn-lt"/>
          <a:ea typeface="+mn-ea"/>
          <a:cs typeface="+mn-cs"/>
        </a:defRPr>
      </a:lvl1pPr>
      <a:lvl2pPr marL="266693" indent="-133347" algn="l" defTabSz="533387" rtl="0" eaLnBrk="1" latinLnBrk="0" hangingPunct="1">
        <a:spcBef>
          <a:spcPts val="451"/>
        </a:spcBef>
        <a:buChar char="–"/>
        <a:defRPr sz="1051" kern="1200">
          <a:solidFill>
            <a:schemeClr val="tx1"/>
          </a:solidFill>
          <a:latin typeface="+mn-lt"/>
          <a:ea typeface="+mn-ea"/>
          <a:cs typeface="+mn-cs"/>
        </a:defRPr>
      </a:lvl2pPr>
      <a:lvl3pPr marL="400041" indent="-133347" algn="l" defTabSz="533387" rtl="0" eaLnBrk="1" latinLnBrk="0" hangingPunct="1">
        <a:spcBef>
          <a:spcPts val="451"/>
        </a:spcBef>
        <a:buChar char="&gt;"/>
        <a:defRPr sz="1051" kern="1200">
          <a:solidFill>
            <a:schemeClr val="tx1"/>
          </a:solidFill>
          <a:latin typeface="+mn-lt"/>
          <a:ea typeface="+mn-ea"/>
          <a:cs typeface="+mn-cs"/>
        </a:defRPr>
      </a:lvl3pPr>
      <a:lvl4pPr marL="533387" indent="-133347" algn="l" defTabSz="533387" rtl="0" eaLnBrk="1" latinLnBrk="0" hangingPunct="1">
        <a:spcBef>
          <a:spcPts val="451"/>
        </a:spcBef>
        <a:buChar char="–"/>
        <a:defRPr sz="1051" kern="1200">
          <a:solidFill>
            <a:schemeClr val="tx1"/>
          </a:solidFill>
          <a:latin typeface="+mn-lt"/>
          <a:ea typeface="+mn-ea"/>
          <a:cs typeface="+mn-cs"/>
        </a:defRPr>
      </a:lvl4pPr>
      <a:lvl5pPr marL="666734" indent="-133347" algn="l" defTabSz="533387" rtl="0" eaLnBrk="1" latinLnBrk="0" hangingPunct="1">
        <a:spcBef>
          <a:spcPts val="451"/>
        </a:spcBef>
        <a:buChar char="&gt;"/>
        <a:defRPr sz="1051" kern="1200">
          <a:solidFill>
            <a:schemeClr val="tx1"/>
          </a:solidFill>
          <a:latin typeface="+mn-lt"/>
          <a:ea typeface="+mn-ea"/>
          <a:cs typeface="+mn-cs"/>
        </a:defRPr>
      </a:lvl5pPr>
      <a:lvl6pPr marL="800080" algn="l" defTabSz="533387" rtl="0" eaLnBrk="1" latinLnBrk="0" hangingPunct="1">
        <a:defRPr sz="1051" kern="1200">
          <a:solidFill>
            <a:schemeClr val="tx1"/>
          </a:solidFill>
          <a:latin typeface="+mn-lt"/>
          <a:ea typeface="+mn-ea"/>
          <a:cs typeface="+mn-cs"/>
        </a:defRPr>
      </a:lvl6pPr>
      <a:lvl7pPr marL="933427" algn="l" defTabSz="533387" rtl="0" eaLnBrk="1" latinLnBrk="0" hangingPunct="1">
        <a:defRPr sz="1051" kern="1200">
          <a:solidFill>
            <a:schemeClr val="tx1"/>
          </a:solidFill>
          <a:latin typeface="+mn-lt"/>
          <a:ea typeface="+mn-ea"/>
          <a:cs typeface="+mn-cs"/>
        </a:defRPr>
      </a:lvl7pPr>
      <a:lvl8pPr marL="1066773" algn="l" defTabSz="533387" rtl="0" eaLnBrk="1" latinLnBrk="0" hangingPunct="1">
        <a:defRPr sz="1051" kern="1200">
          <a:solidFill>
            <a:schemeClr val="tx1"/>
          </a:solidFill>
          <a:latin typeface="+mn-lt"/>
          <a:ea typeface="+mn-ea"/>
          <a:cs typeface="+mn-cs"/>
        </a:defRPr>
      </a:lvl8pPr>
      <a:lvl9pPr marL="1200121" algn="l" defTabSz="533387" rtl="0" eaLnBrk="1" latinLnBrk="0" hangingPunct="1">
        <a:defRPr sz="105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40" userDrawn="1">
          <p15:clr>
            <a:srgbClr val="D1D1D1"/>
          </p15:clr>
        </p15:guide>
        <p15:guide id="2" pos="158" userDrawn="1">
          <p15:clr>
            <a:srgbClr val="D1D1D1"/>
          </p15:clr>
        </p15:guide>
        <p15:guide id="4" orient="horz" pos="1080" userDrawn="1">
          <p15:clr>
            <a:srgbClr val="D1D1D1"/>
          </p15:clr>
        </p15:guide>
        <p15:guide id="7" orient="horz" pos="4008" userDrawn="1">
          <p15:clr>
            <a:srgbClr val="D1D1D1"/>
          </p15:clr>
        </p15:guide>
        <p15:guide id="8" pos="5602" userDrawn="1">
          <p15:clr>
            <a:srgbClr val="D1D1D1"/>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tags" Target="../tags/tag19.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tags" Target="../tags/tag20.xml"/><Relationship Id="rId5" Type="http://schemas.openxmlformats.org/officeDocument/2006/relationships/image" Target="../media/image12.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VM Performance Review Meeting</a:t>
            </a:r>
          </a:p>
        </p:txBody>
      </p:sp>
      <p:sp>
        <p:nvSpPr>
          <p:cNvPr id="3" name="Subtitle 2"/>
          <p:cNvSpPr>
            <a:spLocks noGrp="1"/>
          </p:cNvSpPr>
          <p:nvPr>
            <p:ph type="subTitle" idx="1"/>
          </p:nvPr>
        </p:nvSpPr>
        <p:spPr/>
        <p:txBody>
          <a:bodyPr/>
          <a:lstStyle/>
          <a:p>
            <a:r>
              <a:rPr lang="en-US" dirty="0"/>
              <a:t>March 5, 2020</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3469014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16860"/>
            <a:ext cx="5565611" cy="500919"/>
          </a:xfrm>
        </p:spPr>
        <p:txBody>
          <a:bodyPr>
            <a:noAutofit/>
          </a:bodyPr>
          <a:lstStyle/>
          <a:p>
            <a:r>
              <a:rPr lang="en-US" sz="2400" b="1" dirty="0"/>
              <a:t>2020 QC Plan (effective 4/1/20) </a:t>
            </a: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2AAD632F-C105-432B-BC6D-0095328B1187}"/>
              </a:ext>
            </a:extLst>
          </p:cNvPr>
          <p:cNvPicPr>
            <a:picLocks noChangeAspect="1"/>
          </p:cNvPicPr>
          <p:nvPr/>
        </p:nvPicPr>
        <p:blipFill>
          <a:blip r:embed="rId3"/>
          <a:stretch>
            <a:fillRect/>
          </a:stretch>
        </p:blipFill>
        <p:spPr>
          <a:xfrm>
            <a:off x="775669" y="851992"/>
            <a:ext cx="7592661" cy="3013172"/>
          </a:xfrm>
          <a:prstGeom prst="rect">
            <a:avLst/>
          </a:prstGeom>
        </p:spPr>
      </p:pic>
      <p:pic>
        <p:nvPicPr>
          <p:cNvPr id="5" name="Picture 4">
            <a:extLst>
              <a:ext uri="{FF2B5EF4-FFF2-40B4-BE49-F238E27FC236}">
                <a16:creationId xmlns:a16="http://schemas.microsoft.com/office/drawing/2014/main" id="{2DCCE58C-F04C-493C-B2EF-DBEF1F2D4BE6}"/>
              </a:ext>
            </a:extLst>
          </p:cNvPr>
          <p:cNvPicPr>
            <a:picLocks noChangeAspect="1"/>
          </p:cNvPicPr>
          <p:nvPr/>
        </p:nvPicPr>
        <p:blipFill>
          <a:blip r:embed="rId4"/>
          <a:stretch>
            <a:fillRect/>
          </a:stretch>
        </p:blipFill>
        <p:spPr>
          <a:xfrm>
            <a:off x="818058" y="3952920"/>
            <a:ext cx="7507882" cy="1365069"/>
          </a:xfrm>
          <a:prstGeom prst="rect">
            <a:avLst/>
          </a:prstGeom>
        </p:spPr>
      </p:pic>
      <p:pic>
        <p:nvPicPr>
          <p:cNvPr id="6" name="Picture 5">
            <a:extLst>
              <a:ext uri="{FF2B5EF4-FFF2-40B4-BE49-F238E27FC236}">
                <a16:creationId xmlns:a16="http://schemas.microsoft.com/office/drawing/2014/main" id="{FD911572-E217-4764-B9EC-E89AF29FC1C2}"/>
              </a:ext>
            </a:extLst>
          </p:cNvPr>
          <p:cNvPicPr>
            <a:picLocks noChangeAspect="1"/>
          </p:cNvPicPr>
          <p:nvPr/>
        </p:nvPicPr>
        <p:blipFill>
          <a:blip r:embed="rId5"/>
          <a:stretch>
            <a:fillRect/>
          </a:stretch>
        </p:blipFill>
        <p:spPr>
          <a:xfrm>
            <a:off x="868982" y="5537884"/>
            <a:ext cx="7406035" cy="936247"/>
          </a:xfrm>
          <a:prstGeom prst="rect">
            <a:avLst/>
          </a:prstGeom>
        </p:spPr>
      </p:pic>
    </p:spTree>
    <p:extLst>
      <p:ext uri="{BB962C8B-B14F-4D97-AF65-F5344CB8AC3E}">
        <p14:creationId xmlns:p14="http://schemas.microsoft.com/office/powerpoint/2010/main" val="1844621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185801" y="216859"/>
            <a:ext cx="5565611" cy="500919"/>
          </a:xfrm>
        </p:spPr>
        <p:txBody>
          <a:bodyPr>
            <a:noAutofit/>
          </a:bodyPr>
          <a:lstStyle/>
          <a:p>
            <a:r>
              <a:rPr lang="en-US" sz="2400" b="1" dirty="0"/>
              <a:t>2020 Mileage Summary  </a:t>
            </a: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5D67DAB2-C0EE-4323-8B76-F2AA8FEB8788}"/>
              </a:ext>
            </a:extLst>
          </p:cNvPr>
          <p:cNvPicPr>
            <a:picLocks noChangeAspect="1"/>
          </p:cNvPicPr>
          <p:nvPr/>
        </p:nvPicPr>
        <p:blipFill>
          <a:blip r:embed="rId3"/>
          <a:stretch>
            <a:fillRect/>
          </a:stretch>
        </p:blipFill>
        <p:spPr>
          <a:xfrm>
            <a:off x="60556" y="999066"/>
            <a:ext cx="9022887" cy="4238529"/>
          </a:xfrm>
          <a:prstGeom prst="rect">
            <a:avLst/>
          </a:prstGeom>
        </p:spPr>
      </p:pic>
    </p:spTree>
    <p:extLst>
      <p:ext uri="{BB962C8B-B14F-4D97-AF65-F5344CB8AC3E}">
        <p14:creationId xmlns:p14="http://schemas.microsoft.com/office/powerpoint/2010/main" val="2655673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185801" y="216859"/>
            <a:ext cx="5565611" cy="500919"/>
          </a:xfrm>
        </p:spPr>
        <p:txBody>
          <a:bodyPr>
            <a:noAutofit/>
          </a:bodyPr>
          <a:lstStyle/>
          <a:p>
            <a:r>
              <a:rPr lang="en-US" sz="2400" b="1" dirty="0"/>
              <a:t>2020 WMP Mileage </a:t>
            </a: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10263C20-107A-4436-B49F-F6C573BB5079}"/>
              </a:ext>
            </a:extLst>
          </p:cNvPr>
          <p:cNvPicPr>
            <a:picLocks noChangeAspect="1"/>
          </p:cNvPicPr>
          <p:nvPr/>
        </p:nvPicPr>
        <p:blipFill>
          <a:blip r:embed="rId3"/>
          <a:stretch>
            <a:fillRect/>
          </a:stretch>
        </p:blipFill>
        <p:spPr>
          <a:xfrm>
            <a:off x="1612469" y="1080757"/>
            <a:ext cx="5919062" cy="4696485"/>
          </a:xfrm>
          <a:prstGeom prst="rect">
            <a:avLst/>
          </a:prstGeom>
        </p:spPr>
      </p:pic>
    </p:spTree>
    <p:extLst>
      <p:ext uri="{BB962C8B-B14F-4D97-AF65-F5344CB8AC3E}">
        <p14:creationId xmlns:p14="http://schemas.microsoft.com/office/powerpoint/2010/main" val="661711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YTD Performance - Distribution</a:t>
            </a:r>
            <a:endParaRPr lang="en-US" sz="2400" b="1" dirty="0">
              <a:solidFill>
                <a:schemeClr val="accent5"/>
              </a:solidFill>
            </a:endParaRP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4B81DA04-02B7-44E0-9674-900EAD74EFEA}"/>
              </a:ext>
            </a:extLst>
          </p:cNvPr>
          <p:cNvPicPr>
            <a:picLocks noChangeAspect="1"/>
          </p:cNvPicPr>
          <p:nvPr/>
        </p:nvPicPr>
        <p:blipFill>
          <a:blip r:embed="rId3"/>
          <a:stretch>
            <a:fillRect/>
          </a:stretch>
        </p:blipFill>
        <p:spPr>
          <a:xfrm>
            <a:off x="69639" y="5949922"/>
            <a:ext cx="2254472" cy="774362"/>
          </a:xfrm>
          <a:prstGeom prst="rect">
            <a:avLst/>
          </a:prstGeom>
        </p:spPr>
      </p:pic>
      <p:pic>
        <p:nvPicPr>
          <p:cNvPr id="7" name="Picture 6">
            <a:extLst>
              <a:ext uri="{FF2B5EF4-FFF2-40B4-BE49-F238E27FC236}">
                <a16:creationId xmlns:a16="http://schemas.microsoft.com/office/drawing/2014/main" id="{3A7ED04F-E155-4A69-963A-3B441330B915}"/>
              </a:ext>
            </a:extLst>
          </p:cNvPr>
          <p:cNvPicPr>
            <a:picLocks noChangeAspect="1"/>
          </p:cNvPicPr>
          <p:nvPr/>
        </p:nvPicPr>
        <p:blipFill>
          <a:blip r:embed="rId4"/>
          <a:stretch>
            <a:fillRect/>
          </a:stretch>
        </p:blipFill>
        <p:spPr>
          <a:xfrm>
            <a:off x="2324111" y="5989528"/>
            <a:ext cx="3094011" cy="734756"/>
          </a:xfrm>
          <a:prstGeom prst="rect">
            <a:avLst/>
          </a:prstGeom>
        </p:spPr>
      </p:pic>
      <p:pic>
        <p:nvPicPr>
          <p:cNvPr id="2" name="Picture 1">
            <a:extLst>
              <a:ext uri="{FF2B5EF4-FFF2-40B4-BE49-F238E27FC236}">
                <a16:creationId xmlns:a16="http://schemas.microsoft.com/office/drawing/2014/main" id="{6D21C3B5-8E85-4D9C-A489-2BBE486D92B8}"/>
              </a:ext>
            </a:extLst>
          </p:cNvPr>
          <p:cNvPicPr>
            <a:picLocks noChangeAspect="1"/>
          </p:cNvPicPr>
          <p:nvPr/>
        </p:nvPicPr>
        <p:blipFill>
          <a:blip r:embed="rId5"/>
          <a:stretch>
            <a:fillRect/>
          </a:stretch>
        </p:blipFill>
        <p:spPr>
          <a:xfrm>
            <a:off x="57529" y="888391"/>
            <a:ext cx="9016832" cy="5081218"/>
          </a:xfrm>
          <a:prstGeom prst="rect">
            <a:avLst/>
          </a:prstGeom>
        </p:spPr>
      </p:pic>
    </p:spTree>
    <p:extLst>
      <p:ext uri="{BB962C8B-B14F-4D97-AF65-F5344CB8AC3E}">
        <p14:creationId xmlns:p14="http://schemas.microsoft.com/office/powerpoint/2010/main" val="2428593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solidFill>
                  <a:schemeClr val="accent5"/>
                </a:solidFill>
              </a:rPr>
              <a:t>Contractor Performance Summary</a:t>
            </a: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4B81DA04-02B7-44E0-9674-900EAD74EFEA}"/>
              </a:ext>
            </a:extLst>
          </p:cNvPr>
          <p:cNvPicPr>
            <a:picLocks noChangeAspect="1"/>
          </p:cNvPicPr>
          <p:nvPr/>
        </p:nvPicPr>
        <p:blipFill>
          <a:blip r:embed="rId3"/>
          <a:stretch>
            <a:fillRect/>
          </a:stretch>
        </p:blipFill>
        <p:spPr>
          <a:xfrm>
            <a:off x="69639" y="5949922"/>
            <a:ext cx="2254472" cy="774362"/>
          </a:xfrm>
          <a:prstGeom prst="rect">
            <a:avLst/>
          </a:prstGeom>
        </p:spPr>
      </p:pic>
      <p:pic>
        <p:nvPicPr>
          <p:cNvPr id="7" name="Picture 6">
            <a:extLst>
              <a:ext uri="{FF2B5EF4-FFF2-40B4-BE49-F238E27FC236}">
                <a16:creationId xmlns:a16="http://schemas.microsoft.com/office/drawing/2014/main" id="{3A7ED04F-E155-4A69-963A-3B441330B915}"/>
              </a:ext>
            </a:extLst>
          </p:cNvPr>
          <p:cNvPicPr>
            <a:picLocks noChangeAspect="1"/>
          </p:cNvPicPr>
          <p:nvPr/>
        </p:nvPicPr>
        <p:blipFill>
          <a:blip r:embed="rId4"/>
          <a:stretch>
            <a:fillRect/>
          </a:stretch>
        </p:blipFill>
        <p:spPr>
          <a:xfrm>
            <a:off x="2324111" y="5989528"/>
            <a:ext cx="3094011" cy="734756"/>
          </a:xfrm>
          <a:prstGeom prst="rect">
            <a:avLst/>
          </a:prstGeom>
        </p:spPr>
      </p:pic>
      <p:pic>
        <p:nvPicPr>
          <p:cNvPr id="4" name="Picture 3">
            <a:extLst>
              <a:ext uri="{FF2B5EF4-FFF2-40B4-BE49-F238E27FC236}">
                <a16:creationId xmlns:a16="http://schemas.microsoft.com/office/drawing/2014/main" id="{C7FA06DA-3D77-4836-B89A-F73C3681627C}"/>
              </a:ext>
            </a:extLst>
          </p:cNvPr>
          <p:cNvPicPr>
            <a:picLocks noChangeAspect="1"/>
          </p:cNvPicPr>
          <p:nvPr/>
        </p:nvPicPr>
        <p:blipFill>
          <a:blip r:embed="rId5"/>
          <a:stretch>
            <a:fillRect/>
          </a:stretch>
        </p:blipFill>
        <p:spPr>
          <a:xfrm>
            <a:off x="69639" y="1016697"/>
            <a:ext cx="9010776" cy="4700320"/>
          </a:xfrm>
          <a:prstGeom prst="rect">
            <a:avLst/>
          </a:prstGeom>
        </p:spPr>
      </p:pic>
    </p:spTree>
    <p:extLst>
      <p:ext uri="{BB962C8B-B14F-4D97-AF65-F5344CB8AC3E}">
        <p14:creationId xmlns:p14="http://schemas.microsoft.com/office/powerpoint/2010/main" val="1664390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2019 WMP Compliance Evidence Status</a:t>
            </a:r>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802709"/>
            <a:ext cx="8655050" cy="5632311"/>
          </a:xfrm>
          <a:prstGeom prst="rect">
            <a:avLst/>
          </a:prstGeom>
        </p:spPr>
        <p:txBody>
          <a:bodyPr wrap="square">
            <a:spAutoFit/>
          </a:bodyPr>
          <a:lstStyle/>
          <a:p>
            <a:pPr marL="285750" indent="-285750">
              <a:buFont typeface="Arial" panose="020B0604020202020204" pitchFamily="34" charset="0"/>
              <a:buChar char="•"/>
            </a:pPr>
            <a:r>
              <a:rPr lang="en-US" dirty="0"/>
              <a:t>Narrative and Evidence is uploaded to the Compliance WMP SharePoint site for:</a:t>
            </a:r>
          </a:p>
          <a:p>
            <a:pPr marL="742950" lvl="1" indent="-285750">
              <a:buFont typeface="Arial" panose="020B0604020202020204" pitchFamily="34" charset="0"/>
              <a:buChar char="•"/>
            </a:pPr>
            <a:r>
              <a:rPr lang="en-US" dirty="0"/>
              <a:t>VM-1 Hazard Tree</a:t>
            </a:r>
          </a:p>
          <a:p>
            <a:pPr marL="742950" lvl="1" indent="-285750">
              <a:buFont typeface="Arial" panose="020B0604020202020204" pitchFamily="34" charset="0"/>
              <a:buChar char="•"/>
            </a:pPr>
            <a:r>
              <a:rPr lang="en-US" dirty="0"/>
              <a:t>VM-2 Pole Brushing</a:t>
            </a:r>
          </a:p>
          <a:p>
            <a:pPr marL="742950" lvl="1" indent="-285750">
              <a:buFont typeface="Arial" panose="020B0604020202020204" pitchFamily="34" charset="0"/>
              <a:buChar char="•"/>
            </a:pPr>
            <a:r>
              <a:rPr lang="en-US" dirty="0"/>
              <a:t>VM-4 DRI</a:t>
            </a:r>
          </a:p>
          <a:p>
            <a:pPr marL="742950" lvl="1" indent="-285750">
              <a:buFont typeface="Arial" panose="020B0604020202020204" pitchFamily="34" charset="0"/>
              <a:buChar char="•"/>
            </a:pPr>
            <a:r>
              <a:rPr lang="en-US" dirty="0"/>
              <a:t>VM-5 LiDAR</a:t>
            </a:r>
          </a:p>
          <a:p>
            <a:pPr marL="742950" lvl="1" indent="-285750">
              <a:buFont typeface="Arial" panose="020B0604020202020204" pitchFamily="34" charset="0"/>
              <a:buChar char="•"/>
            </a:pPr>
            <a:r>
              <a:rPr lang="en-US" dirty="0"/>
              <a:t>VM-6 Quality Control</a:t>
            </a:r>
          </a:p>
          <a:p>
            <a:pPr lvl="1"/>
            <a:endParaRPr lang="en-US" dirty="0"/>
          </a:p>
          <a:p>
            <a:pPr marL="285750" indent="-285750">
              <a:buFont typeface="Arial" panose="020B0604020202020204" pitchFamily="34" charset="0"/>
              <a:buChar char="•"/>
            </a:pPr>
            <a:r>
              <a:rPr lang="en-US" dirty="0"/>
              <a:t>VM-3 Expanded Clearances</a:t>
            </a:r>
          </a:p>
          <a:p>
            <a:pPr marL="742950" lvl="1" indent="-285750">
              <a:buFont typeface="Arial" panose="020B0604020202020204" pitchFamily="34" charset="0"/>
              <a:buChar char="•"/>
            </a:pPr>
            <a:r>
              <a:rPr lang="en-US" dirty="0"/>
              <a:t>Narrative and Evidence pending</a:t>
            </a:r>
          </a:p>
          <a:p>
            <a:pPr marL="742950" lvl="1" indent="-285750">
              <a:buFont typeface="Arial" panose="020B0604020202020204" pitchFamily="34" charset="0"/>
              <a:buChar char="•"/>
            </a:pPr>
            <a:r>
              <a:rPr lang="en-US" dirty="0"/>
              <a:t>Distribution GRCD implementation was 6/1/19, however </a:t>
            </a:r>
            <a:r>
              <a:rPr lang="en-US" dirty="0" err="1"/>
              <a:t>Clearion</a:t>
            </a:r>
            <a:r>
              <a:rPr lang="en-US" dirty="0"/>
              <a:t> data not reliable.  Survey 123 data available from 8/15/19 to 12/31/19</a:t>
            </a:r>
          </a:p>
          <a:p>
            <a:pPr marL="1200150" lvl="2" indent="-285750">
              <a:buFont typeface="Arial" panose="020B0604020202020204" pitchFamily="34" charset="0"/>
              <a:buChar char="•"/>
            </a:pPr>
            <a:r>
              <a:rPr lang="en-US" dirty="0"/>
              <a:t>S123 data shows 119,791 GRCD prescriptions and 70,827 GRCD trims</a:t>
            </a:r>
          </a:p>
          <a:p>
            <a:pPr marL="1657350" lvl="3" indent="-285750">
              <a:buFont typeface="Arial" panose="020B0604020202020204" pitchFamily="34" charset="0"/>
              <a:buChar char="•"/>
            </a:pPr>
            <a:r>
              <a:rPr lang="en-US" dirty="0"/>
              <a:t>48,964 did not achieve GRCD</a:t>
            </a:r>
          </a:p>
          <a:p>
            <a:pPr marL="1657350" lvl="3" indent="-285750">
              <a:buFont typeface="Arial" panose="020B0604020202020204" pitchFamily="34" charset="0"/>
              <a:buChar char="•"/>
            </a:pPr>
            <a:r>
              <a:rPr lang="en-US" dirty="0"/>
              <a:t>~ 26K records do not show as-left clearance</a:t>
            </a:r>
          </a:p>
          <a:p>
            <a:pPr marL="1657350" lvl="3" indent="-285750">
              <a:buFont typeface="Arial" panose="020B0604020202020204" pitchFamily="34" charset="0"/>
              <a:buChar char="•"/>
            </a:pPr>
            <a:r>
              <a:rPr lang="en-US" dirty="0"/>
              <a:t>326* records show “imminent threat”</a:t>
            </a:r>
          </a:p>
          <a:p>
            <a:pPr marL="1657350" lvl="3" indent="-285750">
              <a:buFont typeface="Arial" panose="020B0604020202020204" pitchFamily="34" charset="0"/>
              <a:buChar char="•"/>
            </a:pPr>
            <a:r>
              <a:rPr lang="en-US" dirty="0"/>
              <a:t>257* records show noncompliance condition</a:t>
            </a:r>
          </a:p>
          <a:p>
            <a:pPr marL="1657350" lvl="3" indent="-285750">
              <a:buFont typeface="Arial" panose="020B0604020202020204" pitchFamily="34" charset="0"/>
              <a:buChar char="•"/>
            </a:pPr>
            <a:r>
              <a:rPr lang="en-US" dirty="0"/>
              <a:t>Plan being formulated the week of 3/2 to validate status of (*)</a:t>
            </a:r>
          </a:p>
          <a:p>
            <a:endParaRPr lang="en-US" dirty="0"/>
          </a:p>
          <a:p>
            <a:endParaRPr lang="en-US" dirty="0"/>
          </a:p>
          <a:p>
            <a:endParaRPr lang="en-US" dirty="0"/>
          </a:p>
        </p:txBody>
      </p:sp>
    </p:spTree>
    <p:extLst>
      <p:ext uri="{BB962C8B-B14F-4D97-AF65-F5344CB8AC3E}">
        <p14:creationId xmlns:p14="http://schemas.microsoft.com/office/powerpoint/2010/main" val="3910765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QC – Staffing, Contractor &amp; 2020 QC Plan</a:t>
            </a:r>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250950"/>
            <a:ext cx="8655050" cy="4247317"/>
          </a:xfrm>
          <a:prstGeom prst="rect">
            <a:avLst/>
          </a:prstGeom>
        </p:spPr>
        <p:txBody>
          <a:bodyPr wrap="square">
            <a:spAutoFit/>
          </a:bodyPr>
          <a:lstStyle/>
          <a:p>
            <a:pPr marL="285750" indent="-285750">
              <a:buFont typeface="Arial" panose="020B0604020202020204" pitchFamily="34" charset="0"/>
              <a:buChar char="•"/>
            </a:pPr>
            <a:r>
              <a:rPr lang="en-US" dirty="0"/>
              <a:t>SCE’s QC contractor CFVM is staffed at 19 FTE</a:t>
            </a:r>
          </a:p>
          <a:p>
            <a:pPr marL="742950" lvl="1" indent="-285750">
              <a:buFont typeface="Arial" panose="020B0604020202020204" pitchFamily="34" charset="0"/>
              <a:buChar char="•"/>
            </a:pPr>
            <a:r>
              <a:rPr lang="en-US" dirty="0"/>
              <a:t>We have requested CFVM staff to 32 FTE by 3/31/20</a:t>
            </a:r>
          </a:p>
          <a:p>
            <a:pPr marL="742950" lvl="1" indent="-285750">
              <a:buFont typeface="Arial" panose="020B0604020202020204" pitchFamily="34" charset="0"/>
              <a:buChar char="•"/>
            </a:pPr>
            <a:r>
              <a:rPr lang="en-US" dirty="0"/>
              <a:t>Staffing Plan was received – CFVM will 32FTE by 4/30/20</a:t>
            </a:r>
          </a:p>
          <a:p>
            <a:pPr marL="1200150" lvl="2" indent="-285750">
              <a:buFont typeface="Arial" panose="020B0604020202020204" pitchFamily="34" charset="0"/>
              <a:buChar char="•"/>
            </a:pPr>
            <a:r>
              <a:rPr lang="en-US" dirty="0"/>
              <a:t>February 29 = 22 FTE (achieved)</a:t>
            </a:r>
          </a:p>
          <a:p>
            <a:pPr marL="1200150" lvl="2" indent="-285750">
              <a:buFont typeface="Arial" panose="020B0604020202020204" pitchFamily="34" charset="0"/>
              <a:buChar char="•"/>
            </a:pPr>
            <a:r>
              <a:rPr lang="en-US" dirty="0"/>
              <a:t>March 31 – target 4 additional (26 FTE)</a:t>
            </a:r>
          </a:p>
          <a:p>
            <a:pPr marL="1200150" lvl="2" indent="-285750">
              <a:buFont typeface="Arial" panose="020B0604020202020204" pitchFamily="34" charset="0"/>
              <a:buChar char="•"/>
            </a:pPr>
            <a:r>
              <a:rPr lang="en-US" dirty="0"/>
              <a:t>April 30 – target 6 additional (32 FTE)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Compliance Positions status</a:t>
            </a:r>
          </a:p>
          <a:p>
            <a:pPr marL="742950" lvl="1" indent="-285750">
              <a:buFont typeface="Arial" panose="020B0604020202020204" pitchFamily="34" charset="0"/>
              <a:buChar char="•"/>
            </a:pPr>
            <a:r>
              <a:rPr lang="en-US" dirty="0"/>
              <a:t>Senior Advisor, Quality Assurance: Filled – Eric Salazar started 1/6/20</a:t>
            </a:r>
          </a:p>
          <a:p>
            <a:pPr marL="742950" lvl="1" indent="-285750">
              <a:buFont typeface="Arial" panose="020B0604020202020204" pitchFamily="34" charset="0"/>
              <a:buChar char="•"/>
            </a:pPr>
            <a:r>
              <a:rPr lang="en-US" dirty="0"/>
              <a:t>Advisor – Quality Control: Interviews scheduled for 3/10/20</a:t>
            </a:r>
          </a:p>
          <a:p>
            <a:pPr marL="742950" lvl="1" indent="-285750">
              <a:buFont typeface="Arial" panose="020B0604020202020204" pitchFamily="34" charset="0"/>
              <a:buChar char="•"/>
            </a:pPr>
            <a:r>
              <a:rPr lang="en-US" dirty="0"/>
              <a:t>Advisor – Training and Qualifications: Interviews completed 2/28</a:t>
            </a:r>
          </a:p>
          <a:p>
            <a:pPr marL="742950" lvl="1" indent="-285750">
              <a:buFont typeface="Arial" panose="020B0604020202020204" pitchFamily="34" charset="0"/>
              <a:buChar char="•"/>
            </a:pPr>
            <a:r>
              <a:rPr lang="en-US" dirty="0"/>
              <a:t>Advisor – Regulations &amp; Compliance: Need to work with Talent Acquisition</a:t>
            </a:r>
          </a:p>
          <a:p>
            <a:pPr marL="742950" lvl="1" indent="-285750">
              <a:buFont typeface="Arial" panose="020B0604020202020204" pitchFamily="34" charset="0"/>
              <a:buChar char="•"/>
            </a:pPr>
            <a:r>
              <a:rPr lang="en-US" dirty="0"/>
              <a:t>Advisor – Regulations &amp; Compliance: Need to work with Talent Acquisition</a:t>
            </a:r>
            <a:endParaRPr lang="en-US" dirty="0">
              <a:solidFill>
                <a:srgbClr val="FF0000"/>
              </a:solidFill>
            </a:endParaRPr>
          </a:p>
          <a:p>
            <a:endParaRPr lang="en-US" dirty="0"/>
          </a:p>
          <a:p>
            <a:endParaRPr lang="en-US" dirty="0"/>
          </a:p>
        </p:txBody>
      </p:sp>
    </p:spTree>
    <p:extLst>
      <p:ext uri="{BB962C8B-B14F-4D97-AF65-F5344CB8AC3E}">
        <p14:creationId xmlns:p14="http://schemas.microsoft.com/office/powerpoint/2010/main" val="30873508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EKKOFORMATS" val="&lt;MekkoFormats&gt;&lt;NumberFormat DecimalSeparator=&quot;.&quot; ThousandSeparator=&quot;,&quot; NegativeNumberFormat=&quot;1&quot; /&gt;&lt;Font&gt;&lt;Output_Font_Name Default=&quot;Arial&quot; UsePPTTheme=&quot;True&quot; /&gt;&lt;/Font&gt;&lt;DateFormat CultureID=&quot;1033&quot; FormatString=&quot;M/d/yyyy&quot; /&gt;&lt;/MekkoFormats&gt;"/>
</p:tagLst>
</file>

<file path=ppt/tags/tag10.xml><?xml version="1.0" encoding="utf-8"?>
<p:tagLst xmlns:a="http://schemas.openxmlformats.org/drawingml/2006/main" xmlns:r="http://schemas.openxmlformats.org/officeDocument/2006/relationships" xmlns:p="http://schemas.openxmlformats.org/presentationml/2006/main">
  <p:tag name="AS_UNIQUEID" val="300"/>
</p:tagLst>
</file>

<file path=ppt/tags/tag11.xml><?xml version="1.0" encoding="utf-8"?>
<p:tagLst xmlns:a="http://schemas.openxmlformats.org/drawingml/2006/main" xmlns:r="http://schemas.openxmlformats.org/officeDocument/2006/relationships" xmlns:p="http://schemas.openxmlformats.org/presentationml/2006/main">
  <p:tag name="AS_UNIQUEID" val="301"/>
</p:tagLst>
</file>

<file path=ppt/tags/tag12.xml><?xml version="1.0" encoding="utf-8"?>
<p:tagLst xmlns:a="http://schemas.openxmlformats.org/drawingml/2006/main" xmlns:r="http://schemas.openxmlformats.org/officeDocument/2006/relationships" xmlns:p="http://schemas.openxmlformats.org/presentationml/2006/main">
  <p:tag name="AS_UNIQUEID" val="302"/>
</p:tagLst>
</file>

<file path=ppt/tags/tag13.xml><?xml version="1.0" encoding="utf-8"?>
<p:tagLst xmlns:a="http://schemas.openxmlformats.org/drawingml/2006/main" xmlns:r="http://schemas.openxmlformats.org/officeDocument/2006/relationships" xmlns:p="http://schemas.openxmlformats.org/presentationml/2006/main">
  <p:tag name="AS_UNIQUEID" val="304"/>
</p:tagLst>
</file>

<file path=ppt/tags/tag14.xml><?xml version="1.0" encoding="utf-8"?>
<p:tagLst xmlns:a="http://schemas.openxmlformats.org/drawingml/2006/main" xmlns:r="http://schemas.openxmlformats.org/officeDocument/2006/relationships" xmlns:p="http://schemas.openxmlformats.org/presentationml/2006/main">
  <p:tag name="AS_UNIQUEID" val="303"/>
</p:tagLst>
</file>

<file path=ppt/tags/tag15.xml><?xml version="1.0" encoding="utf-8"?>
<p:tagLst xmlns:a="http://schemas.openxmlformats.org/drawingml/2006/main" xmlns:r="http://schemas.openxmlformats.org/officeDocument/2006/relationships" xmlns:p="http://schemas.openxmlformats.org/presentationml/2006/main">
  <p:tag name="AS_UNIQUEID" val="331"/>
</p:tagLst>
</file>

<file path=ppt/tags/tag16.xml><?xml version="1.0" encoding="utf-8"?>
<p:tagLst xmlns:a="http://schemas.openxmlformats.org/drawingml/2006/main" xmlns:r="http://schemas.openxmlformats.org/officeDocument/2006/relationships" xmlns:p="http://schemas.openxmlformats.org/presentationml/2006/main">
  <p:tag name="AS_UNIQUEID" val="884"/>
</p:tagLst>
</file>

<file path=ppt/tags/tag17.xml><?xml version="1.0" encoding="utf-8"?>
<p:tagLst xmlns:a="http://schemas.openxmlformats.org/drawingml/2006/main" xmlns:r="http://schemas.openxmlformats.org/officeDocument/2006/relationships" xmlns:p="http://schemas.openxmlformats.org/presentationml/2006/main">
  <p:tag name="AS_UNIQUEID" val="884"/>
</p:tagLst>
</file>

<file path=ppt/tags/tag18.xml><?xml version="1.0" encoding="utf-8"?>
<p:tagLst xmlns:a="http://schemas.openxmlformats.org/drawingml/2006/main" xmlns:r="http://schemas.openxmlformats.org/officeDocument/2006/relationships" xmlns:p="http://schemas.openxmlformats.org/presentationml/2006/main">
  <p:tag name="AS_UNIQUEID" val="884"/>
</p:tagLst>
</file>

<file path=ppt/tags/tag19.xml><?xml version="1.0" encoding="utf-8"?>
<p:tagLst xmlns:a="http://schemas.openxmlformats.org/drawingml/2006/main" xmlns:r="http://schemas.openxmlformats.org/officeDocument/2006/relationships" xmlns:p="http://schemas.openxmlformats.org/presentationml/2006/main">
  <p:tag name="AS_UNIQUEID" val="884"/>
</p:tagLst>
</file>

<file path=ppt/tags/tag2.xml><?xml version="1.0" encoding="utf-8"?>
<p:tagLst xmlns:a="http://schemas.openxmlformats.org/drawingml/2006/main" xmlns:r="http://schemas.openxmlformats.org/officeDocument/2006/relationships" xmlns:p="http://schemas.openxmlformats.org/presentationml/2006/main">
  <p:tag name="AS_UNIQUEID" val="339"/>
</p:tagLst>
</file>

<file path=ppt/tags/tag20.xml><?xml version="1.0" encoding="utf-8"?>
<p:tagLst xmlns:a="http://schemas.openxmlformats.org/drawingml/2006/main" xmlns:r="http://schemas.openxmlformats.org/officeDocument/2006/relationships" xmlns:p="http://schemas.openxmlformats.org/presentationml/2006/main">
  <p:tag name="AS_UNIQUEID" val="884"/>
</p:tagLst>
</file>

<file path=ppt/tags/tag21.xml><?xml version="1.0" encoding="utf-8"?>
<p:tagLst xmlns:a="http://schemas.openxmlformats.org/drawingml/2006/main" xmlns:r="http://schemas.openxmlformats.org/officeDocument/2006/relationships" xmlns:p="http://schemas.openxmlformats.org/presentationml/2006/main">
  <p:tag name="AS_UNIQUEID" val="884"/>
</p:tagLst>
</file>

<file path=ppt/tags/tag22.xml><?xml version="1.0" encoding="utf-8"?>
<p:tagLst xmlns:a="http://schemas.openxmlformats.org/drawingml/2006/main" xmlns:r="http://schemas.openxmlformats.org/officeDocument/2006/relationships" xmlns:p="http://schemas.openxmlformats.org/presentationml/2006/main">
  <p:tag name="AS_UNIQUEID" val="884"/>
</p:tagLst>
</file>

<file path=ppt/tags/tag3.xml><?xml version="1.0" encoding="utf-8"?>
<p:tagLst xmlns:a="http://schemas.openxmlformats.org/drawingml/2006/main" xmlns:r="http://schemas.openxmlformats.org/officeDocument/2006/relationships" xmlns:p="http://schemas.openxmlformats.org/presentationml/2006/main">
  <p:tag name="AS_UNIQUEID" val="336"/>
</p:tagLst>
</file>

<file path=ppt/tags/tag4.xml><?xml version="1.0" encoding="utf-8"?>
<p:tagLst xmlns:a="http://schemas.openxmlformats.org/drawingml/2006/main" xmlns:r="http://schemas.openxmlformats.org/officeDocument/2006/relationships" xmlns:p="http://schemas.openxmlformats.org/presentationml/2006/main">
  <p:tag name="AS_UNIQUEID" val="337"/>
</p:tagLst>
</file>

<file path=ppt/tags/tag5.xml><?xml version="1.0" encoding="utf-8"?>
<p:tagLst xmlns:a="http://schemas.openxmlformats.org/drawingml/2006/main" xmlns:r="http://schemas.openxmlformats.org/officeDocument/2006/relationships" xmlns:p="http://schemas.openxmlformats.org/presentationml/2006/main">
  <p:tag name="AS_UNIQUEID" val="320"/>
</p:tagLst>
</file>

<file path=ppt/tags/tag6.xml><?xml version="1.0" encoding="utf-8"?>
<p:tagLst xmlns:a="http://schemas.openxmlformats.org/drawingml/2006/main" xmlns:r="http://schemas.openxmlformats.org/officeDocument/2006/relationships" xmlns:p="http://schemas.openxmlformats.org/presentationml/2006/main">
  <p:tag name="AS_UNIQUEID" val="321"/>
</p:tagLst>
</file>

<file path=ppt/tags/tag7.xml><?xml version="1.0" encoding="utf-8"?>
<p:tagLst xmlns:a="http://schemas.openxmlformats.org/drawingml/2006/main" xmlns:r="http://schemas.openxmlformats.org/officeDocument/2006/relationships" xmlns:p="http://schemas.openxmlformats.org/presentationml/2006/main">
  <p:tag name="AS_UNIQUEID" val="302"/>
</p:tagLst>
</file>

<file path=ppt/tags/tag8.xml><?xml version="1.0" encoding="utf-8"?>
<p:tagLst xmlns:a="http://schemas.openxmlformats.org/drawingml/2006/main" xmlns:r="http://schemas.openxmlformats.org/officeDocument/2006/relationships" xmlns:p="http://schemas.openxmlformats.org/presentationml/2006/main">
  <p:tag name="AS_UNIQUEID" val="304"/>
</p:tagLst>
</file>

<file path=ppt/tags/tag9.xml><?xml version="1.0" encoding="utf-8"?>
<p:tagLst xmlns:a="http://schemas.openxmlformats.org/drawingml/2006/main" xmlns:r="http://schemas.openxmlformats.org/officeDocument/2006/relationships" xmlns:p="http://schemas.openxmlformats.org/presentationml/2006/main">
  <p:tag name="AS_UNIQUEID" val="303"/>
</p:tagLst>
</file>

<file path=ppt/theme/theme1.xml><?xml version="1.0" encoding="utf-8"?>
<a:theme xmlns:a="http://schemas.openxmlformats.org/drawingml/2006/main" name="1_SoCal.Edison_4.3_CORE">
  <a:themeElements>
    <a:clrScheme name="SoCal.Edison_4.3_CORE">
      <a:dk1>
        <a:sysClr val="windowText" lastClr="000000"/>
      </a:dk1>
      <a:lt1>
        <a:srgbClr val="DDDDDD"/>
      </a:lt1>
      <a:dk2>
        <a:srgbClr val="FFFFFF"/>
      </a:dk2>
      <a:lt2>
        <a:srgbClr val="FFFFFF"/>
      </a:lt2>
      <a:accent1>
        <a:srgbClr val="00664F"/>
      </a:accent1>
      <a:accent2>
        <a:srgbClr val="707372"/>
      </a:accent2>
      <a:accent3>
        <a:srgbClr val="FED141"/>
      </a:accent3>
      <a:accent4>
        <a:srgbClr val="101820"/>
      </a:accent4>
      <a:accent5>
        <a:srgbClr val="53565A"/>
      </a:accent5>
      <a:accent6>
        <a:srgbClr val="B1B3B3"/>
      </a:accent6>
      <a:hlink>
        <a:srgbClr val="006269"/>
      </a:hlink>
      <a:folHlink>
        <a:srgbClr val="00A9E1"/>
      </a:folHlink>
    </a:clrScheme>
    <a:fontScheme name="Custom 3">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rgbClr val="FFFFFF"/>
        </a:solidFill>
        <a:ln w="9525">
          <a:solidFill>
            <a:schemeClr val="tx1"/>
          </a:solidFill>
        </a:ln>
      </a:spPr>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defPPr marL="0" indent="0" algn="ctr">
          <a:spcBef>
            <a:spcPts val="0"/>
          </a:spcBef>
          <a:buNone/>
          <a:defRPr sz="1600" dirty="0" err="1" smtClean="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9525" cap="flat">
          <a:solidFill>
            <a:schemeClr val="tx1"/>
          </a:solidFill>
          <a:miter lim="800000"/>
          <a:tailEnd type="none" w="med" len="lg"/>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36000" tIns="36000" rIns="36000" bIns="36000" rtlCol="0">
        <a:spAutoFit/>
      </a:bodyPr>
      <a:lstStyle>
        <a:defPPr marL="0" indent="0">
          <a:buNone/>
          <a:defRPr sz="1600" dirty="0" err="1" smtClean="0"/>
        </a:defPPr>
      </a:lstStyle>
    </a:txDef>
  </a:objectDefaults>
  <a:extraClrSchemeLst/>
  <a:extLst>
    <a:ext uri="{05A4C25C-085E-4340-85A3-A5531E510DB2}">
      <thm15:themeFamily xmlns:thm15="http://schemas.microsoft.com/office/thememl/2012/main" name="SoCal.Edison_4.3_CORE.potx" id="{DCC33A22-2462-4153-9A41-FDAFEEE6FCA1}" vid="{244B04C0-9CB6-460C-9E50-F004A5FB11D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i7y xmlns="470f3cb9-6190-467f-98b3-13287c8881c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5146F8-3E3B-4CBE-B6FE-845BC34447F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3AFFF0A-03AE-4593-946F-7BDCAA2F4913}">
  <ds:schemaRefs>
    <ds:schemaRef ds:uri="http://schemas.microsoft.com/sharepoint/v3/contenttype/forms"/>
  </ds:schemaRefs>
</ds:datastoreItem>
</file>

<file path=customXml/itemProps3.xml><?xml version="1.0" encoding="utf-8"?>
<ds:datastoreItem xmlns:ds="http://schemas.openxmlformats.org/officeDocument/2006/customXml" ds:itemID="{0401D846-B2DD-4023-9C7D-2D80D389E51E}"/>
</file>

<file path=docProps/app.xml><?xml version="1.0" encoding="utf-8"?>
<Properties xmlns="http://schemas.openxmlformats.org/officeDocument/2006/extended-properties" xmlns:vt="http://schemas.openxmlformats.org/officeDocument/2006/docPropsVTypes">
  <TotalTime>17212</TotalTime>
  <Words>393</Words>
  <Application>Microsoft Office PowerPoint</Application>
  <PresentationFormat>On-screen Show (4:3)</PresentationFormat>
  <Paragraphs>54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Segoe UI</vt:lpstr>
      <vt:lpstr>Segoe UI Light</vt:lpstr>
      <vt:lpstr>1_SoCal.Edison_4.3_CORE</vt:lpstr>
      <vt:lpstr>VM Performance Review Meeting</vt:lpstr>
      <vt:lpstr>2020 QC Plan (effective 4/1/20)  </vt:lpstr>
      <vt:lpstr>2020 Mileage Summary   </vt:lpstr>
      <vt:lpstr>2020 WMP Mileage  </vt:lpstr>
      <vt:lpstr>YTD Performance - Distribution</vt:lpstr>
      <vt:lpstr>Contractor Performance Summary</vt:lpstr>
      <vt:lpstr>2019 WMP Compliance Evidence Status</vt:lpstr>
      <vt:lpstr>QC – Staffing, Contractor &amp; 2020 QC Plan</vt:lpstr>
    </vt:vector>
  </TitlesOfParts>
  <Company>Bain &amp;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Management</dc:title>
  <dc:creator>Burlone, Amanda</dc:creator>
  <cp:lastModifiedBy>Ryan Stevenson</cp:lastModifiedBy>
  <cp:revision>522</cp:revision>
  <cp:lastPrinted>2020-01-06T14:57:12Z</cp:lastPrinted>
  <dcterms:created xsi:type="dcterms:W3CDTF">2019-10-03T04:19:00Z</dcterms:created>
  <dcterms:modified xsi:type="dcterms:W3CDTF">2021-02-18T01:28:31Z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ies>
</file>