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2.xml" ContentType="application/vnd.openxmlformats-officedocument.them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4"/>
  </p:sldMasterIdLst>
  <p:notesMasterIdLst>
    <p:notesMasterId r:id="rId36"/>
  </p:notesMasterIdLst>
  <p:sldIdLst>
    <p:sldId id="263" r:id="rId5"/>
    <p:sldId id="412" r:id="rId6"/>
    <p:sldId id="417" r:id="rId7"/>
    <p:sldId id="504" r:id="rId8"/>
    <p:sldId id="471" r:id="rId9"/>
    <p:sldId id="422" r:id="rId10"/>
    <p:sldId id="411" r:id="rId11"/>
    <p:sldId id="498" r:id="rId12"/>
    <p:sldId id="503" r:id="rId13"/>
    <p:sldId id="432" r:id="rId14"/>
    <p:sldId id="487" r:id="rId15"/>
    <p:sldId id="488" r:id="rId16"/>
    <p:sldId id="489" r:id="rId17"/>
    <p:sldId id="505" r:id="rId18"/>
    <p:sldId id="506" r:id="rId19"/>
    <p:sldId id="507" r:id="rId20"/>
    <p:sldId id="508" r:id="rId21"/>
    <p:sldId id="509" r:id="rId22"/>
    <p:sldId id="510" r:id="rId23"/>
    <p:sldId id="520" r:id="rId24"/>
    <p:sldId id="521" r:id="rId25"/>
    <p:sldId id="522" r:id="rId26"/>
    <p:sldId id="450" r:id="rId27"/>
    <p:sldId id="477" r:id="rId28"/>
    <p:sldId id="478" r:id="rId29"/>
    <p:sldId id="517" r:id="rId30"/>
    <p:sldId id="518" r:id="rId31"/>
    <p:sldId id="519" r:id="rId32"/>
    <p:sldId id="523" r:id="rId33"/>
    <p:sldId id="524" r:id="rId34"/>
    <p:sldId id="525" r:id="rId35"/>
  </p:sldIdLst>
  <p:sldSz cx="9144000" cy="6858000" type="screen4x3"/>
  <p:notesSz cx="7102475" cy="9388475"/>
  <p:custDataLst>
    <p:tags r:id="rId3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7F9DB"/>
    <a:srgbClr val="CFE3D0"/>
    <a:srgbClr val="FFD9D9"/>
    <a:srgbClr val="624F34"/>
    <a:srgbClr val="AB8933"/>
    <a:srgbClr val="0066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14C4B3D-2687-43FD-82D9-9284A9842CBF}" v="9" dt="2020-12-10T20:56:30.78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44" autoAdjust="0"/>
    <p:restoredTop sz="96387" autoAdjust="0"/>
  </p:normalViewPr>
  <p:slideViewPr>
    <p:cSldViewPr snapToGrid="0" showGuides="1">
      <p:cViewPr varScale="1">
        <p:scale>
          <a:sx n="105" d="100"/>
          <a:sy n="105" d="100"/>
        </p:scale>
        <p:origin x="704" y="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ILL KOTTEAKOS" userId="69481dd3-0df0-4bbc-ab04-2a31a7f5ee6e" providerId="ADAL" clId="{B14C4B3D-2687-43FD-82D9-9284A9842CBF}"/>
    <pc:docChg chg="undo custSel addSld delSld modSld sldOrd">
      <pc:chgData name="BILL KOTTEAKOS" userId="69481dd3-0df0-4bbc-ab04-2a31a7f5ee6e" providerId="ADAL" clId="{B14C4B3D-2687-43FD-82D9-9284A9842CBF}" dt="2020-12-10T21:00:34.800" v="510" actId="1076"/>
      <pc:docMkLst>
        <pc:docMk/>
      </pc:docMkLst>
      <pc:sldChg chg="addSp delSp modSp mod">
        <pc:chgData name="BILL KOTTEAKOS" userId="69481dd3-0df0-4bbc-ab04-2a31a7f5ee6e" providerId="ADAL" clId="{B14C4B3D-2687-43FD-82D9-9284A9842CBF}" dt="2020-12-10T20:30:29.202" v="12" actId="1076"/>
        <pc:sldMkLst>
          <pc:docMk/>
          <pc:sldMk cId="2428593090" sldId="411"/>
        </pc:sldMkLst>
        <pc:picChg chg="del">
          <ac:chgData name="BILL KOTTEAKOS" userId="69481dd3-0df0-4bbc-ab04-2a31a7f5ee6e" providerId="ADAL" clId="{B14C4B3D-2687-43FD-82D9-9284A9842CBF}" dt="2020-12-10T20:30:22.072" v="9" actId="478"/>
          <ac:picMkLst>
            <pc:docMk/>
            <pc:sldMk cId="2428593090" sldId="411"/>
            <ac:picMk id="4" creationId="{9B35E43E-B668-4D5F-AC4C-7ADAFA65043F}"/>
          </ac:picMkLst>
        </pc:picChg>
        <pc:picChg chg="add mod">
          <ac:chgData name="BILL KOTTEAKOS" userId="69481dd3-0df0-4bbc-ab04-2a31a7f5ee6e" providerId="ADAL" clId="{B14C4B3D-2687-43FD-82D9-9284A9842CBF}" dt="2020-12-10T20:30:29.202" v="12" actId="1076"/>
          <ac:picMkLst>
            <pc:docMk/>
            <pc:sldMk cId="2428593090" sldId="411"/>
            <ac:picMk id="6" creationId="{FBDA1098-31E4-4D98-9CFC-D9B764653DD6}"/>
          </ac:picMkLst>
        </pc:picChg>
      </pc:sldChg>
      <pc:sldChg chg="del">
        <pc:chgData name="BILL KOTTEAKOS" userId="69481dd3-0df0-4bbc-ab04-2a31a7f5ee6e" providerId="ADAL" clId="{B14C4B3D-2687-43FD-82D9-9284A9842CBF}" dt="2020-12-10T20:32:21.291" v="28" actId="47"/>
        <pc:sldMkLst>
          <pc:docMk/>
          <pc:sldMk cId="2029402936" sldId="420"/>
        </pc:sldMkLst>
      </pc:sldChg>
      <pc:sldChg chg="addSp delSp modSp mod">
        <pc:chgData name="BILL KOTTEAKOS" userId="69481dd3-0df0-4bbc-ab04-2a31a7f5ee6e" providerId="ADAL" clId="{B14C4B3D-2687-43FD-82D9-9284A9842CBF}" dt="2020-12-10T20:29:46.712" v="7" actId="1076"/>
        <pc:sldMkLst>
          <pc:docMk/>
          <pc:sldMk cId="2029183047" sldId="422"/>
        </pc:sldMkLst>
        <pc:picChg chg="del">
          <ac:chgData name="BILL KOTTEAKOS" userId="69481dd3-0df0-4bbc-ab04-2a31a7f5ee6e" providerId="ADAL" clId="{B14C4B3D-2687-43FD-82D9-9284A9842CBF}" dt="2020-12-10T20:29:41.331" v="4" actId="478"/>
          <ac:picMkLst>
            <pc:docMk/>
            <pc:sldMk cId="2029183047" sldId="422"/>
            <ac:picMk id="4" creationId="{A3320A69-38D7-4844-8880-157A44B462D6}"/>
          </ac:picMkLst>
        </pc:picChg>
        <pc:picChg chg="add mod">
          <ac:chgData name="BILL KOTTEAKOS" userId="69481dd3-0df0-4bbc-ab04-2a31a7f5ee6e" providerId="ADAL" clId="{B14C4B3D-2687-43FD-82D9-9284A9842CBF}" dt="2020-12-10T20:29:46.712" v="7" actId="1076"/>
          <ac:picMkLst>
            <pc:docMk/>
            <pc:sldMk cId="2029183047" sldId="422"/>
            <ac:picMk id="5" creationId="{CB520528-694F-4472-82B2-F5A7CFCFD114}"/>
          </ac:picMkLst>
        </pc:picChg>
      </pc:sldChg>
      <pc:sldChg chg="del">
        <pc:chgData name="BILL KOTTEAKOS" userId="69481dd3-0df0-4bbc-ab04-2a31a7f5ee6e" providerId="ADAL" clId="{B14C4B3D-2687-43FD-82D9-9284A9842CBF}" dt="2020-12-10T20:32:16.993" v="23" actId="47"/>
        <pc:sldMkLst>
          <pc:docMk/>
          <pc:sldMk cId="2225025665" sldId="428"/>
        </pc:sldMkLst>
      </pc:sldChg>
      <pc:sldChg chg="del">
        <pc:chgData name="BILL KOTTEAKOS" userId="69481dd3-0df0-4bbc-ab04-2a31a7f5ee6e" providerId="ADAL" clId="{B14C4B3D-2687-43FD-82D9-9284A9842CBF}" dt="2020-12-10T20:32:20.648" v="27" actId="47"/>
        <pc:sldMkLst>
          <pc:docMk/>
          <pc:sldMk cId="2536334540" sldId="429"/>
        </pc:sldMkLst>
      </pc:sldChg>
      <pc:sldChg chg="addSp delSp modSp del mod">
        <pc:chgData name="BILL KOTTEAKOS" userId="69481dd3-0df0-4bbc-ab04-2a31a7f5ee6e" providerId="ADAL" clId="{B14C4B3D-2687-43FD-82D9-9284A9842CBF}" dt="2020-12-10T20:36:48.159" v="55" actId="47"/>
        <pc:sldMkLst>
          <pc:docMk/>
          <pc:sldMk cId="463758905" sldId="445"/>
        </pc:sldMkLst>
        <pc:picChg chg="del">
          <ac:chgData name="BILL KOTTEAKOS" userId="69481dd3-0df0-4bbc-ab04-2a31a7f5ee6e" providerId="ADAL" clId="{B14C4B3D-2687-43FD-82D9-9284A9842CBF}" dt="2020-12-10T20:34:17.682" v="41" actId="478"/>
          <ac:picMkLst>
            <pc:docMk/>
            <pc:sldMk cId="463758905" sldId="445"/>
            <ac:picMk id="2" creationId="{71E96A2C-DB56-4B85-973E-A248307F507A}"/>
          </ac:picMkLst>
        </pc:picChg>
        <pc:picChg chg="add mod">
          <ac:chgData name="BILL KOTTEAKOS" userId="69481dd3-0df0-4bbc-ab04-2a31a7f5ee6e" providerId="ADAL" clId="{B14C4B3D-2687-43FD-82D9-9284A9842CBF}" dt="2020-12-10T20:34:22.990" v="44" actId="1076"/>
          <ac:picMkLst>
            <pc:docMk/>
            <pc:sldMk cId="463758905" sldId="445"/>
            <ac:picMk id="5" creationId="{92403AC3-66F2-4F6A-BE5A-1A74139DECEE}"/>
          </ac:picMkLst>
        </pc:picChg>
      </pc:sldChg>
      <pc:sldChg chg="addSp delSp modSp del mod">
        <pc:chgData name="BILL KOTTEAKOS" userId="69481dd3-0df0-4bbc-ab04-2a31a7f5ee6e" providerId="ADAL" clId="{B14C4B3D-2687-43FD-82D9-9284A9842CBF}" dt="2020-12-10T20:38:50.133" v="79" actId="47"/>
        <pc:sldMkLst>
          <pc:docMk/>
          <pc:sldMk cId="309883735" sldId="446"/>
        </pc:sldMkLst>
        <pc:picChg chg="del">
          <ac:chgData name="BILL KOTTEAKOS" userId="69481dd3-0df0-4bbc-ab04-2a31a7f5ee6e" providerId="ADAL" clId="{B14C4B3D-2687-43FD-82D9-9284A9842CBF}" dt="2020-12-10T20:34:58.745" v="45" actId="478"/>
          <ac:picMkLst>
            <pc:docMk/>
            <pc:sldMk cId="309883735" sldId="446"/>
            <ac:picMk id="2" creationId="{6CA2639D-AB87-416C-BC82-C4A8130D07A3}"/>
          </ac:picMkLst>
        </pc:picChg>
        <pc:picChg chg="add mod">
          <ac:chgData name="BILL KOTTEAKOS" userId="69481dd3-0df0-4bbc-ab04-2a31a7f5ee6e" providerId="ADAL" clId="{B14C4B3D-2687-43FD-82D9-9284A9842CBF}" dt="2020-12-10T20:35:03.972" v="48" actId="1076"/>
          <ac:picMkLst>
            <pc:docMk/>
            <pc:sldMk cId="309883735" sldId="446"/>
            <ac:picMk id="5" creationId="{B0D1A902-B647-4197-811F-8E09F7D174E5}"/>
          </ac:picMkLst>
        </pc:picChg>
      </pc:sldChg>
      <pc:sldChg chg="addSp delSp modSp del mod">
        <pc:chgData name="BILL KOTTEAKOS" userId="69481dd3-0df0-4bbc-ab04-2a31a7f5ee6e" providerId="ADAL" clId="{B14C4B3D-2687-43FD-82D9-9284A9842CBF}" dt="2020-12-10T20:38:51.008" v="80" actId="47"/>
        <pc:sldMkLst>
          <pc:docMk/>
          <pc:sldMk cId="1036348833" sldId="447"/>
        </pc:sldMkLst>
        <pc:picChg chg="del">
          <ac:chgData name="BILL KOTTEAKOS" userId="69481dd3-0df0-4bbc-ab04-2a31a7f5ee6e" providerId="ADAL" clId="{B14C4B3D-2687-43FD-82D9-9284A9842CBF}" dt="2020-12-10T20:35:32.969" v="49" actId="478"/>
          <ac:picMkLst>
            <pc:docMk/>
            <pc:sldMk cId="1036348833" sldId="447"/>
            <ac:picMk id="2" creationId="{39A3A5F6-CAD0-428C-B400-5CE9E14F47CF}"/>
          </ac:picMkLst>
        </pc:picChg>
        <pc:picChg chg="add mod">
          <ac:chgData name="BILL KOTTEAKOS" userId="69481dd3-0df0-4bbc-ab04-2a31a7f5ee6e" providerId="ADAL" clId="{B14C4B3D-2687-43FD-82D9-9284A9842CBF}" dt="2020-12-10T20:35:37.663" v="52" actId="1076"/>
          <ac:picMkLst>
            <pc:docMk/>
            <pc:sldMk cId="1036348833" sldId="447"/>
            <ac:picMk id="5" creationId="{D4891146-8C6E-49FA-91AE-448FBE2B8DB9}"/>
          </ac:picMkLst>
        </pc:picChg>
      </pc:sldChg>
      <pc:sldChg chg="del">
        <pc:chgData name="BILL KOTTEAKOS" userId="69481dd3-0df0-4bbc-ab04-2a31a7f5ee6e" providerId="ADAL" clId="{B14C4B3D-2687-43FD-82D9-9284A9842CBF}" dt="2020-12-10T20:37:03.729" v="56" actId="47"/>
        <pc:sldMkLst>
          <pc:docMk/>
          <pc:sldMk cId="1904643077" sldId="448"/>
        </pc:sldMkLst>
      </pc:sldChg>
      <pc:sldChg chg="del">
        <pc:chgData name="BILL KOTTEAKOS" userId="69481dd3-0df0-4bbc-ab04-2a31a7f5ee6e" providerId="ADAL" clId="{B14C4B3D-2687-43FD-82D9-9284A9842CBF}" dt="2020-12-10T20:38:51.524" v="81" actId="47"/>
        <pc:sldMkLst>
          <pc:docMk/>
          <pc:sldMk cId="1112833981" sldId="449"/>
        </pc:sldMkLst>
      </pc:sldChg>
      <pc:sldChg chg="addSp delSp modSp mod">
        <pc:chgData name="BILL KOTTEAKOS" userId="69481dd3-0df0-4bbc-ab04-2a31a7f5ee6e" providerId="ADAL" clId="{B14C4B3D-2687-43FD-82D9-9284A9842CBF}" dt="2020-12-10T20:45:17.141" v="178" actId="1076"/>
        <pc:sldMkLst>
          <pc:docMk/>
          <pc:sldMk cId="2312640973" sldId="450"/>
        </pc:sldMkLst>
        <pc:picChg chg="del">
          <ac:chgData name="BILL KOTTEAKOS" userId="69481dd3-0df0-4bbc-ab04-2a31a7f5ee6e" providerId="ADAL" clId="{B14C4B3D-2687-43FD-82D9-9284A9842CBF}" dt="2020-12-10T20:45:12.087" v="175" actId="478"/>
          <ac:picMkLst>
            <pc:docMk/>
            <pc:sldMk cId="2312640973" sldId="450"/>
            <ac:picMk id="4" creationId="{BB2B1909-792D-4B4B-9625-B9FF24122C92}"/>
          </ac:picMkLst>
        </pc:picChg>
        <pc:picChg chg="add mod">
          <ac:chgData name="BILL KOTTEAKOS" userId="69481dd3-0df0-4bbc-ab04-2a31a7f5ee6e" providerId="ADAL" clId="{B14C4B3D-2687-43FD-82D9-9284A9842CBF}" dt="2020-12-10T20:45:17.141" v="178" actId="1076"/>
          <ac:picMkLst>
            <pc:docMk/>
            <pc:sldMk cId="2312640973" sldId="450"/>
            <ac:picMk id="6" creationId="{9D7766C3-1F13-4B80-8B1F-FA9EC7456759}"/>
          </ac:picMkLst>
        </pc:picChg>
      </pc:sldChg>
      <pc:sldChg chg="del">
        <pc:chgData name="BILL KOTTEAKOS" userId="69481dd3-0df0-4bbc-ab04-2a31a7f5ee6e" providerId="ADAL" clId="{B14C4B3D-2687-43FD-82D9-9284A9842CBF}" dt="2020-12-10T20:47:04.669" v="195" actId="47"/>
        <pc:sldMkLst>
          <pc:docMk/>
          <pc:sldMk cId="1738958814" sldId="451"/>
        </pc:sldMkLst>
      </pc:sldChg>
      <pc:sldChg chg="del">
        <pc:chgData name="BILL KOTTEAKOS" userId="69481dd3-0df0-4bbc-ab04-2a31a7f5ee6e" providerId="ADAL" clId="{B14C4B3D-2687-43FD-82D9-9284A9842CBF}" dt="2020-12-10T20:47:05.622" v="196" actId="47"/>
        <pc:sldMkLst>
          <pc:docMk/>
          <pc:sldMk cId="443525403" sldId="452"/>
        </pc:sldMkLst>
      </pc:sldChg>
      <pc:sldChg chg="del">
        <pc:chgData name="BILL KOTTEAKOS" userId="69481dd3-0df0-4bbc-ab04-2a31a7f5ee6e" providerId="ADAL" clId="{B14C4B3D-2687-43FD-82D9-9284A9842CBF}" dt="2020-12-10T20:47:06.530" v="197" actId="47"/>
        <pc:sldMkLst>
          <pc:docMk/>
          <pc:sldMk cId="2214638644" sldId="453"/>
        </pc:sldMkLst>
      </pc:sldChg>
      <pc:sldChg chg="del">
        <pc:chgData name="BILL KOTTEAKOS" userId="69481dd3-0df0-4bbc-ab04-2a31a7f5ee6e" providerId="ADAL" clId="{B14C4B3D-2687-43FD-82D9-9284A9842CBF}" dt="2020-12-10T20:47:08.342" v="198" actId="47"/>
        <pc:sldMkLst>
          <pc:docMk/>
          <pc:sldMk cId="2143850799" sldId="454"/>
        </pc:sldMkLst>
      </pc:sldChg>
      <pc:sldChg chg="del">
        <pc:chgData name="BILL KOTTEAKOS" userId="69481dd3-0df0-4bbc-ab04-2a31a7f5ee6e" providerId="ADAL" clId="{B14C4B3D-2687-43FD-82D9-9284A9842CBF}" dt="2020-12-10T20:32:24.538" v="32" actId="47"/>
        <pc:sldMkLst>
          <pc:docMk/>
          <pc:sldMk cId="3522372047" sldId="455"/>
        </pc:sldMkLst>
      </pc:sldChg>
      <pc:sldChg chg="del">
        <pc:chgData name="BILL KOTTEAKOS" userId="69481dd3-0df0-4bbc-ab04-2a31a7f5ee6e" providerId="ADAL" clId="{B14C4B3D-2687-43FD-82D9-9284A9842CBF}" dt="2020-12-10T20:32:22.656" v="30" actId="47"/>
        <pc:sldMkLst>
          <pc:docMk/>
          <pc:sldMk cId="585207733" sldId="460"/>
        </pc:sldMkLst>
      </pc:sldChg>
      <pc:sldChg chg="del">
        <pc:chgData name="BILL KOTTEAKOS" userId="69481dd3-0df0-4bbc-ab04-2a31a7f5ee6e" providerId="ADAL" clId="{B14C4B3D-2687-43FD-82D9-9284A9842CBF}" dt="2020-12-10T20:30:32.197" v="14" actId="47"/>
        <pc:sldMkLst>
          <pc:docMk/>
          <pc:sldMk cId="974365253" sldId="468"/>
        </pc:sldMkLst>
      </pc:sldChg>
      <pc:sldChg chg="addSp delSp modSp mod">
        <pc:chgData name="BILL KOTTEAKOS" userId="69481dd3-0df0-4bbc-ab04-2a31a7f5ee6e" providerId="ADAL" clId="{B14C4B3D-2687-43FD-82D9-9284A9842CBF}" dt="2020-12-10T20:29:00.061" v="3" actId="1076"/>
        <pc:sldMkLst>
          <pc:docMk/>
          <pc:sldMk cId="2842083366" sldId="471"/>
        </pc:sldMkLst>
        <pc:picChg chg="del">
          <ac:chgData name="BILL KOTTEAKOS" userId="69481dd3-0df0-4bbc-ab04-2a31a7f5ee6e" providerId="ADAL" clId="{B14C4B3D-2687-43FD-82D9-9284A9842CBF}" dt="2020-12-10T20:28:53.109" v="0" actId="478"/>
          <ac:picMkLst>
            <pc:docMk/>
            <pc:sldMk cId="2842083366" sldId="471"/>
            <ac:picMk id="2" creationId="{4F0E54F6-0555-433B-9E4E-EFBA279ED7EA}"/>
          </ac:picMkLst>
        </pc:picChg>
        <pc:picChg chg="add mod">
          <ac:chgData name="BILL KOTTEAKOS" userId="69481dd3-0df0-4bbc-ab04-2a31a7f5ee6e" providerId="ADAL" clId="{B14C4B3D-2687-43FD-82D9-9284A9842CBF}" dt="2020-12-10T20:29:00.061" v="3" actId="1076"/>
          <ac:picMkLst>
            <pc:docMk/>
            <pc:sldMk cId="2842083366" sldId="471"/>
            <ac:picMk id="7" creationId="{C3F9357E-CA54-44BD-8BA6-E9CDAAD99105}"/>
          </ac:picMkLst>
        </pc:picChg>
      </pc:sldChg>
      <pc:sldChg chg="del">
        <pc:chgData name="BILL KOTTEAKOS" userId="69481dd3-0df0-4bbc-ab04-2a31a7f5ee6e" providerId="ADAL" clId="{B14C4B3D-2687-43FD-82D9-9284A9842CBF}" dt="2020-12-10T20:30:31.209" v="13" actId="47"/>
        <pc:sldMkLst>
          <pc:docMk/>
          <pc:sldMk cId="25799334" sldId="473"/>
        </pc:sldMkLst>
      </pc:sldChg>
      <pc:sldChg chg="del">
        <pc:chgData name="BILL KOTTEAKOS" userId="69481dd3-0df0-4bbc-ab04-2a31a7f5ee6e" providerId="ADAL" clId="{B14C4B3D-2687-43FD-82D9-9284A9842CBF}" dt="2020-12-10T20:29:48.852" v="8" actId="47"/>
        <pc:sldMkLst>
          <pc:docMk/>
          <pc:sldMk cId="1591457263" sldId="474"/>
        </pc:sldMkLst>
      </pc:sldChg>
      <pc:sldChg chg="addSp delSp modSp mod">
        <pc:chgData name="BILL KOTTEAKOS" userId="69481dd3-0df0-4bbc-ab04-2a31a7f5ee6e" providerId="ADAL" clId="{B14C4B3D-2687-43FD-82D9-9284A9842CBF}" dt="2020-12-10T20:55:00.693" v="452" actId="6549"/>
        <pc:sldMkLst>
          <pc:docMk/>
          <pc:sldMk cId="2959757850" sldId="477"/>
        </pc:sldMkLst>
        <pc:spChg chg="mod">
          <ac:chgData name="BILL KOTTEAKOS" userId="69481dd3-0df0-4bbc-ab04-2a31a7f5ee6e" providerId="ADAL" clId="{B14C4B3D-2687-43FD-82D9-9284A9842CBF}" dt="2020-12-10T20:55:00.693" v="452" actId="6549"/>
          <ac:spMkLst>
            <pc:docMk/>
            <pc:sldMk cId="2959757850" sldId="477"/>
            <ac:spMk id="8" creationId="{9CFF380D-7A1A-43DA-A221-F4A90DE39D80}"/>
          </ac:spMkLst>
        </pc:spChg>
        <pc:picChg chg="del">
          <ac:chgData name="BILL KOTTEAKOS" userId="69481dd3-0df0-4bbc-ab04-2a31a7f5ee6e" providerId="ADAL" clId="{B14C4B3D-2687-43FD-82D9-9284A9842CBF}" dt="2020-12-10T20:45:46.879" v="179" actId="478"/>
          <ac:picMkLst>
            <pc:docMk/>
            <pc:sldMk cId="2959757850" sldId="477"/>
            <ac:picMk id="2" creationId="{D1116527-4025-4114-82FB-F10DFF31E3C3}"/>
          </ac:picMkLst>
        </pc:picChg>
        <pc:picChg chg="add mod">
          <ac:chgData name="BILL KOTTEAKOS" userId="69481dd3-0df0-4bbc-ab04-2a31a7f5ee6e" providerId="ADAL" clId="{B14C4B3D-2687-43FD-82D9-9284A9842CBF}" dt="2020-12-10T20:45:52.575" v="182" actId="1076"/>
          <ac:picMkLst>
            <pc:docMk/>
            <pc:sldMk cId="2959757850" sldId="477"/>
            <ac:picMk id="6" creationId="{74701F75-56A9-4A7F-AB33-800D5076E70B}"/>
          </ac:picMkLst>
        </pc:picChg>
      </pc:sldChg>
      <pc:sldChg chg="addSp delSp modSp mod ord">
        <pc:chgData name="BILL KOTTEAKOS" userId="69481dd3-0df0-4bbc-ab04-2a31a7f5ee6e" providerId="ADAL" clId="{B14C4B3D-2687-43FD-82D9-9284A9842CBF}" dt="2020-12-10T20:55:05.721" v="453"/>
        <pc:sldMkLst>
          <pc:docMk/>
          <pc:sldMk cId="3872695501" sldId="478"/>
        </pc:sldMkLst>
        <pc:spChg chg="mod">
          <ac:chgData name="BILL KOTTEAKOS" userId="69481dd3-0df0-4bbc-ab04-2a31a7f5ee6e" providerId="ADAL" clId="{B14C4B3D-2687-43FD-82D9-9284A9842CBF}" dt="2020-12-10T20:55:05.721" v="453"/>
          <ac:spMkLst>
            <pc:docMk/>
            <pc:sldMk cId="3872695501" sldId="478"/>
            <ac:spMk id="8" creationId="{9CFF380D-7A1A-43DA-A221-F4A90DE39D80}"/>
          </ac:spMkLst>
        </pc:spChg>
        <pc:picChg chg="del">
          <ac:chgData name="BILL KOTTEAKOS" userId="69481dd3-0df0-4bbc-ab04-2a31a7f5ee6e" providerId="ADAL" clId="{B14C4B3D-2687-43FD-82D9-9284A9842CBF}" dt="2020-12-10T20:46:40.344" v="187" actId="478"/>
          <ac:picMkLst>
            <pc:docMk/>
            <pc:sldMk cId="3872695501" sldId="478"/>
            <ac:picMk id="2" creationId="{6C474DF2-606F-470C-A33D-67A531E4D404}"/>
          </ac:picMkLst>
        </pc:picChg>
        <pc:picChg chg="add mod">
          <ac:chgData name="BILL KOTTEAKOS" userId="69481dd3-0df0-4bbc-ab04-2a31a7f5ee6e" providerId="ADAL" clId="{B14C4B3D-2687-43FD-82D9-9284A9842CBF}" dt="2020-12-10T20:46:47.475" v="190" actId="1076"/>
          <ac:picMkLst>
            <pc:docMk/>
            <pc:sldMk cId="3872695501" sldId="478"/>
            <ac:picMk id="6" creationId="{BC0368A6-281E-49DF-BF9F-2F224EBCE124}"/>
          </ac:picMkLst>
        </pc:picChg>
      </pc:sldChg>
      <pc:sldChg chg="del">
        <pc:chgData name="BILL KOTTEAKOS" userId="69481dd3-0df0-4bbc-ab04-2a31a7f5ee6e" providerId="ADAL" clId="{B14C4B3D-2687-43FD-82D9-9284A9842CBF}" dt="2020-12-10T20:47:00.451" v="191" actId="47"/>
        <pc:sldMkLst>
          <pc:docMk/>
          <pc:sldMk cId="1614736348" sldId="479"/>
        </pc:sldMkLst>
      </pc:sldChg>
      <pc:sldChg chg="del">
        <pc:chgData name="BILL KOTTEAKOS" userId="69481dd3-0df0-4bbc-ab04-2a31a7f5ee6e" providerId="ADAL" clId="{B14C4B3D-2687-43FD-82D9-9284A9842CBF}" dt="2020-12-10T20:47:01.529" v="192" actId="47"/>
        <pc:sldMkLst>
          <pc:docMk/>
          <pc:sldMk cId="213409698" sldId="480"/>
        </pc:sldMkLst>
      </pc:sldChg>
      <pc:sldChg chg="del">
        <pc:chgData name="BILL KOTTEAKOS" userId="69481dd3-0df0-4bbc-ab04-2a31a7f5ee6e" providerId="ADAL" clId="{B14C4B3D-2687-43FD-82D9-9284A9842CBF}" dt="2020-12-10T20:47:02.263" v="193" actId="47"/>
        <pc:sldMkLst>
          <pc:docMk/>
          <pc:sldMk cId="3636192599" sldId="481"/>
        </pc:sldMkLst>
      </pc:sldChg>
      <pc:sldChg chg="del">
        <pc:chgData name="BILL KOTTEAKOS" userId="69481dd3-0df0-4bbc-ab04-2a31a7f5ee6e" providerId="ADAL" clId="{B14C4B3D-2687-43FD-82D9-9284A9842CBF}" dt="2020-12-10T20:47:03.966" v="194" actId="47"/>
        <pc:sldMkLst>
          <pc:docMk/>
          <pc:sldMk cId="979580589" sldId="482"/>
        </pc:sldMkLst>
      </pc:sldChg>
      <pc:sldChg chg="addSp delSp modSp mod">
        <pc:chgData name="BILL KOTTEAKOS" userId="69481dd3-0df0-4bbc-ab04-2a31a7f5ee6e" providerId="ADAL" clId="{B14C4B3D-2687-43FD-82D9-9284A9842CBF}" dt="2020-12-10T20:36:40.130" v="54" actId="478"/>
        <pc:sldMkLst>
          <pc:docMk/>
          <pc:sldMk cId="1367997055" sldId="487"/>
        </pc:sldMkLst>
        <pc:picChg chg="del">
          <ac:chgData name="BILL KOTTEAKOS" userId="69481dd3-0df0-4bbc-ab04-2a31a7f5ee6e" providerId="ADAL" clId="{B14C4B3D-2687-43FD-82D9-9284A9842CBF}" dt="2020-12-10T20:33:11.364" v="33" actId="478"/>
          <ac:picMkLst>
            <pc:docMk/>
            <pc:sldMk cId="1367997055" sldId="487"/>
            <ac:picMk id="2" creationId="{06761208-5D97-42D2-ABF4-04DED166BA84}"/>
          </ac:picMkLst>
        </pc:picChg>
        <pc:picChg chg="add del mod">
          <ac:chgData name="BILL KOTTEAKOS" userId="69481dd3-0df0-4bbc-ab04-2a31a7f5ee6e" providerId="ADAL" clId="{B14C4B3D-2687-43FD-82D9-9284A9842CBF}" dt="2020-12-10T20:36:40.130" v="54" actId="478"/>
          <ac:picMkLst>
            <pc:docMk/>
            <pc:sldMk cId="1367997055" sldId="487"/>
            <ac:picMk id="5" creationId="{BD32C5D9-9110-4809-8F5B-8255D358AC1C}"/>
          </ac:picMkLst>
        </pc:picChg>
      </pc:sldChg>
      <pc:sldChg chg="addSp delSp modSp mod">
        <pc:chgData name="BILL KOTTEAKOS" userId="69481dd3-0df0-4bbc-ab04-2a31a7f5ee6e" providerId="ADAL" clId="{B14C4B3D-2687-43FD-82D9-9284A9842CBF}" dt="2020-12-10T20:33:48.674" v="40" actId="1076"/>
        <pc:sldMkLst>
          <pc:docMk/>
          <pc:sldMk cId="4219648087" sldId="488"/>
        </pc:sldMkLst>
        <pc:picChg chg="del">
          <ac:chgData name="BILL KOTTEAKOS" userId="69481dd3-0df0-4bbc-ab04-2a31a7f5ee6e" providerId="ADAL" clId="{B14C4B3D-2687-43FD-82D9-9284A9842CBF}" dt="2020-12-10T20:33:43.461" v="37" actId="478"/>
          <ac:picMkLst>
            <pc:docMk/>
            <pc:sldMk cId="4219648087" sldId="488"/>
            <ac:picMk id="2" creationId="{5D87F7E1-5228-450B-AB97-BAB8698C7EA7}"/>
          </ac:picMkLst>
        </pc:picChg>
        <pc:picChg chg="add mod">
          <ac:chgData name="BILL KOTTEAKOS" userId="69481dd3-0df0-4bbc-ab04-2a31a7f5ee6e" providerId="ADAL" clId="{B14C4B3D-2687-43FD-82D9-9284A9842CBF}" dt="2020-12-10T20:33:48.674" v="40" actId="1076"/>
          <ac:picMkLst>
            <pc:docMk/>
            <pc:sldMk cId="4219648087" sldId="488"/>
            <ac:picMk id="5" creationId="{A072DC8D-2F84-4897-BA95-6DA290C19B70}"/>
          </ac:picMkLst>
        </pc:picChg>
      </pc:sldChg>
      <pc:sldChg chg="ord">
        <pc:chgData name="BILL KOTTEAKOS" userId="69481dd3-0df0-4bbc-ab04-2a31a7f5ee6e" providerId="ADAL" clId="{B14C4B3D-2687-43FD-82D9-9284A9842CBF}" dt="2020-12-10T20:37:13.079" v="58"/>
        <pc:sldMkLst>
          <pc:docMk/>
          <pc:sldMk cId="891134096" sldId="489"/>
        </pc:sldMkLst>
      </pc:sldChg>
      <pc:sldChg chg="del">
        <pc:chgData name="BILL KOTTEAKOS" userId="69481dd3-0df0-4bbc-ab04-2a31a7f5ee6e" providerId="ADAL" clId="{B14C4B3D-2687-43FD-82D9-9284A9842CBF}" dt="2020-12-10T20:38:51.851" v="82" actId="47"/>
        <pc:sldMkLst>
          <pc:docMk/>
          <pc:sldMk cId="298307126" sldId="490"/>
        </pc:sldMkLst>
      </pc:sldChg>
      <pc:sldChg chg="del">
        <pc:chgData name="BILL KOTTEAKOS" userId="69481dd3-0df0-4bbc-ab04-2a31a7f5ee6e" providerId="ADAL" clId="{B14C4B3D-2687-43FD-82D9-9284A9842CBF}" dt="2020-12-10T20:38:52.070" v="83" actId="47"/>
        <pc:sldMkLst>
          <pc:docMk/>
          <pc:sldMk cId="3336338569" sldId="491"/>
        </pc:sldMkLst>
      </pc:sldChg>
      <pc:sldChg chg="del">
        <pc:chgData name="BILL KOTTEAKOS" userId="69481dd3-0df0-4bbc-ab04-2a31a7f5ee6e" providerId="ADAL" clId="{B14C4B3D-2687-43FD-82D9-9284A9842CBF}" dt="2020-12-10T20:38:52.851" v="84" actId="47"/>
        <pc:sldMkLst>
          <pc:docMk/>
          <pc:sldMk cId="2250283953" sldId="492"/>
        </pc:sldMkLst>
      </pc:sldChg>
      <pc:sldChg chg="del">
        <pc:chgData name="BILL KOTTEAKOS" userId="69481dd3-0df0-4bbc-ab04-2a31a7f5ee6e" providerId="ADAL" clId="{B14C4B3D-2687-43FD-82D9-9284A9842CBF}" dt="2020-12-10T20:38:53.601" v="85" actId="47"/>
        <pc:sldMkLst>
          <pc:docMk/>
          <pc:sldMk cId="710546785" sldId="493"/>
        </pc:sldMkLst>
      </pc:sldChg>
      <pc:sldChg chg="del">
        <pc:chgData name="BILL KOTTEAKOS" userId="69481dd3-0df0-4bbc-ab04-2a31a7f5ee6e" providerId="ADAL" clId="{B14C4B3D-2687-43FD-82D9-9284A9842CBF}" dt="2020-12-10T20:38:54.523" v="86" actId="47"/>
        <pc:sldMkLst>
          <pc:docMk/>
          <pc:sldMk cId="4222647183" sldId="494"/>
        </pc:sldMkLst>
      </pc:sldChg>
      <pc:sldChg chg="addSp delSp modSp mod">
        <pc:chgData name="BILL KOTTEAKOS" userId="69481dd3-0df0-4bbc-ab04-2a31a7f5ee6e" providerId="ADAL" clId="{B14C4B3D-2687-43FD-82D9-9284A9842CBF}" dt="2020-12-10T20:32:14.346" v="22" actId="1076"/>
        <pc:sldMkLst>
          <pc:docMk/>
          <pc:sldMk cId="904057220" sldId="498"/>
        </pc:sldMkLst>
        <pc:picChg chg="del">
          <ac:chgData name="BILL KOTTEAKOS" userId="69481dd3-0df0-4bbc-ab04-2a31a7f5ee6e" providerId="ADAL" clId="{B14C4B3D-2687-43FD-82D9-9284A9842CBF}" dt="2020-12-10T20:32:07.468" v="19" actId="478"/>
          <ac:picMkLst>
            <pc:docMk/>
            <pc:sldMk cId="904057220" sldId="498"/>
            <ac:picMk id="4" creationId="{B24B947E-7513-4A53-A697-D835281AF84D}"/>
          </ac:picMkLst>
        </pc:picChg>
        <pc:picChg chg="add mod">
          <ac:chgData name="BILL KOTTEAKOS" userId="69481dd3-0df0-4bbc-ab04-2a31a7f5ee6e" providerId="ADAL" clId="{B14C4B3D-2687-43FD-82D9-9284A9842CBF}" dt="2020-12-10T20:32:14.346" v="22" actId="1076"/>
          <ac:picMkLst>
            <pc:docMk/>
            <pc:sldMk cId="904057220" sldId="498"/>
            <ac:picMk id="5" creationId="{082A2BC7-E2D5-455F-BB2F-AC70292A7154}"/>
          </ac:picMkLst>
        </pc:picChg>
      </pc:sldChg>
      <pc:sldChg chg="del">
        <pc:chgData name="BILL KOTTEAKOS" userId="69481dd3-0df0-4bbc-ab04-2a31a7f5ee6e" providerId="ADAL" clId="{B14C4B3D-2687-43FD-82D9-9284A9842CBF}" dt="2020-12-10T20:32:22.028" v="29" actId="47"/>
        <pc:sldMkLst>
          <pc:docMk/>
          <pc:sldMk cId="4093520696" sldId="499"/>
        </pc:sldMkLst>
      </pc:sldChg>
      <pc:sldChg chg="del">
        <pc:chgData name="BILL KOTTEAKOS" userId="69481dd3-0df0-4bbc-ab04-2a31a7f5ee6e" providerId="ADAL" clId="{B14C4B3D-2687-43FD-82D9-9284A9842CBF}" dt="2020-12-10T20:32:23.456" v="31" actId="47"/>
        <pc:sldMkLst>
          <pc:docMk/>
          <pc:sldMk cId="3596197355" sldId="500"/>
        </pc:sldMkLst>
      </pc:sldChg>
      <pc:sldChg chg="del">
        <pc:chgData name="BILL KOTTEAKOS" userId="69481dd3-0df0-4bbc-ab04-2a31a7f5ee6e" providerId="ADAL" clId="{B14C4B3D-2687-43FD-82D9-9284A9842CBF}" dt="2020-12-10T20:32:19.346" v="26" actId="47"/>
        <pc:sldMkLst>
          <pc:docMk/>
          <pc:sldMk cId="2910042055" sldId="501"/>
        </pc:sldMkLst>
      </pc:sldChg>
      <pc:sldChg chg="del">
        <pc:chgData name="BILL KOTTEAKOS" userId="69481dd3-0df0-4bbc-ab04-2a31a7f5ee6e" providerId="ADAL" clId="{B14C4B3D-2687-43FD-82D9-9284A9842CBF}" dt="2020-12-10T20:32:17.840" v="24" actId="47"/>
        <pc:sldMkLst>
          <pc:docMk/>
          <pc:sldMk cId="3534380215" sldId="502"/>
        </pc:sldMkLst>
      </pc:sldChg>
      <pc:sldChg chg="addSp delSp modSp mod">
        <pc:chgData name="BILL KOTTEAKOS" userId="69481dd3-0df0-4bbc-ab04-2a31a7f5ee6e" providerId="ADAL" clId="{B14C4B3D-2687-43FD-82D9-9284A9842CBF}" dt="2020-12-10T20:31:37.221" v="18" actId="1076"/>
        <pc:sldMkLst>
          <pc:docMk/>
          <pc:sldMk cId="893378739" sldId="503"/>
        </pc:sldMkLst>
        <pc:picChg chg="del">
          <ac:chgData name="BILL KOTTEAKOS" userId="69481dd3-0df0-4bbc-ab04-2a31a7f5ee6e" providerId="ADAL" clId="{B14C4B3D-2687-43FD-82D9-9284A9842CBF}" dt="2020-12-10T20:31:30.783" v="15" actId="478"/>
          <ac:picMkLst>
            <pc:docMk/>
            <pc:sldMk cId="893378739" sldId="503"/>
            <ac:picMk id="2" creationId="{E0C7D8BB-24BA-4EEE-99E3-89770B9EE730}"/>
          </ac:picMkLst>
        </pc:picChg>
        <pc:picChg chg="add mod">
          <ac:chgData name="BILL KOTTEAKOS" userId="69481dd3-0df0-4bbc-ab04-2a31a7f5ee6e" providerId="ADAL" clId="{B14C4B3D-2687-43FD-82D9-9284A9842CBF}" dt="2020-12-10T20:31:37.221" v="18" actId="1076"/>
          <ac:picMkLst>
            <pc:docMk/>
            <pc:sldMk cId="893378739" sldId="503"/>
            <ac:picMk id="5" creationId="{E844A3A4-9C73-43C5-AFCB-E6ECFF7FBEF7}"/>
          </ac:picMkLst>
        </pc:picChg>
      </pc:sldChg>
      <pc:sldChg chg="addSp delSp modSp add mod">
        <pc:chgData name="BILL KOTTEAKOS" userId="69481dd3-0df0-4bbc-ab04-2a31a7f5ee6e" providerId="ADAL" clId="{B14C4B3D-2687-43FD-82D9-9284A9842CBF}" dt="2020-12-10T20:38:35.655" v="78" actId="1076"/>
        <pc:sldMkLst>
          <pc:docMk/>
          <pc:sldMk cId="919507102" sldId="505"/>
        </pc:sldMkLst>
        <pc:spChg chg="mod">
          <ac:chgData name="BILL KOTTEAKOS" userId="69481dd3-0df0-4bbc-ab04-2a31a7f5ee6e" providerId="ADAL" clId="{B14C4B3D-2687-43FD-82D9-9284A9842CBF}" dt="2020-12-10T20:37:41.169" v="74" actId="20577"/>
          <ac:spMkLst>
            <pc:docMk/>
            <pc:sldMk cId="919507102" sldId="505"/>
            <ac:spMk id="8" creationId="{9CFF380D-7A1A-43DA-A221-F4A90DE39D80}"/>
          </ac:spMkLst>
        </pc:spChg>
        <pc:picChg chg="add mod">
          <ac:chgData name="BILL KOTTEAKOS" userId="69481dd3-0df0-4bbc-ab04-2a31a7f5ee6e" providerId="ADAL" clId="{B14C4B3D-2687-43FD-82D9-9284A9842CBF}" dt="2020-12-10T20:38:35.655" v="78" actId="1076"/>
          <ac:picMkLst>
            <pc:docMk/>
            <pc:sldMk cId="919507102" sldId="505"/>
            <ac:picMk id="4" creationId="{052A2431-63CD-428F-A519-C05249CADF3A}"/>
          </ac:picMkLst>
        </pc:picChg>
        <pc:picChg chg="del">
          <ac:chgData name="BILL KOTTEAKOS" userId="69481dd3-0df0-4bbc-ab04-2a31a7f5ee6e" providerId="ADAL" clId="{B14C4B3D-2687-43FD-82D9-9284A9842CBF}" dt="2020-12-10T20:37:44.555" v="75" actId="478"/>
          <ac:picMkLst>
            <pc:docMk/>
            <pc:sldMk cId="919507102" sldId="505"/>
            <ac:picMk id="5" creationId="{B0D1A902-B647-4197-811F-8E09F7D174E5}"/>
          </ac:picMkLst>
        </pc:picChg>
      </pc:sldChg>
      <pc:sldChg chg="del">
        <pc:chgData name="BILL KOTTEAKOS" userId="69481dd3-0df0-4bbc-ab04-2a31a7f5ee6e" providerId="ADAL" clId="{B14C4B3D-2687-43FD-82D9-9284A9842CBF}" dt="2020-12-10T20:32:18.405" v="25" actId="47"/>
        <pc:sldMkLst>
          <pc:docMk/>
          <pc:sldMk cId="3381114665" sldId="505"/>
        </pc:sldMkLst>
      </pc:sldChg>
      <pc:sldChg chg="addSp delSp modSp add mod">
        <pc:chgData name="BILL KOTTEAKOS" userId="69481dd3-0df0-4bbc-ab04-2a31a7f5ee6e" providerId="ADAL" clId="{B14C4B3D-2687-43FD-82D9-9284A9842CBF}" dt="2020-12-10T20:40:05.554" v="107" actId="1076"/>
        <pc:sldMkLst>
          <pc:docMk/>
          <pc:sldMk cId="3773037936" sldId="506"/>
        </pc:sldMkLst>
        <pc:spChg chg="mod">
          <ac:chgData name="BILL KOTTEAKOS" userId="69481dd3-0df0-4bbc-ab04-2a31a7f5ee6e" providerId="ADAL" clId="{B14C4B3D-2687-43FD-82D9-9284A9842CBF}" dt="2020-12-10T20:39:30.946" v="103" actId="20577"/>
          <ac:spMkLst>
            <pc:docMk/>
            <pc:sldMk cId="3773037936" sldId="506"/>
            <ac:spMk id="8" creationId="{9CFF380D-7A1A-43DA-A221-F4A90DE39D80}"/>
          </ac:spMkLst>
        </pc:spChg>
        <pc:picChg chg="del">
          <ac:chgData name="BILL KOTTEAKOS" userId="69481dd3-0df0-4bbc-ab04-2a31a7f5ee6e" providerId="ADAL" clId="{B14C4B3D-2687-43FD-82D9-9284A9842CBF}" dt="2020-12-10T20:40:00.399" v="104" actId="478"/>
          <ac:picMkLst>
            <pc:docMk/>
            <pc:sldMk cId="3773037936" sldId="506"/>
            <ac:picMk id="4" creationId="{052A2431-63CD-428F-A519-C05249CADF3A}"/>
          </ac:picMkLst>
        </pc:picChg>
        <pc:picChg chg="add mod">
          <ac:chgData name="BILL KOTTEAKOS" userId="69481dd3-0df0-4bbc-ab04-2a31a7f5ee6e" providerId="ADAL" clId="{B14C4B3D-2687-43FD-82D9-9284A9842CBF}" dt="2020-12-10T20:40:05.554" v="107" actId="1076"/>
          <ac:picMkLst>
            <pc:docMk/>
            <pc:sldMk cId="3773037936" sldId="506"/>
            <ac:picMk id="5" creationId="{8E5C2AE7-8C86-4207-8631-1EE832F893AF}"/>
          </ac:picMkLst>
        </pc:picChg>
      </pc:sldChg>
      <pc:sldChg chg="addSp delSp modSp add mod">
        <pc:chgData name="BILL KOTTEAKOS" userId="69481dd3-0df0-4bbc-ab04-2a31a7f5ee6e" providerId="ADAL" clId="{B14C4B3D-2687-43FD-82D9-9284A9842CBF}" dt="2020-12-10T20:40:53.449" v="129" actId="1076"/>
        <pc:sldMkLst>
          <pc:docMk/>
          <pc:sldMk cId="3912383214" sldId="507"/>
        </pc:sldMkLst>
        <pc:spChg chg="mod">
          <ac:chgData name="BILL KOTTEAKOS" userId="69481dd3-0df0-4bbc-ab04-2a31a7f5ee6e" providerId="ADAL" clId="{B14C4B3D-2687-43FD-82D9-9284A9842CBF}" dt="2020-12-10T20:40:15.272" v="124" actId="20577"/>
          <ac:spMkLst>
            <pc:docMk/>
            <pc:sldMk cId="3912383214" sldId="507"/>
            <ac:spMk id="8" creationId="{9CFF380D-7A1A-43DA-A221-F4A90DE39D80}"/>
          </ac:spMkLst>
        </pc:spChg>
        <pc:picChg chg="del">
          <ac:chgData name="BILL KOTTEAKOS" userId="69481dd3-0df0-4bbc-ab04-2a31a7f5ee6e" providerId="ADAL" clId="{B14C4B3D-2687-43FD-82D9-9284A9842CBF}" dt="2020-12-10T20:40:19.251" v="125" actId="478"/>
          <ac:picMkLst>
            <pc:docMk/>
            <pc:sldMk cId="3912383214" sldId="507"/>
            <ac:picMk id="4" creationId="{052A2431-63CD-428F-A519-C05249CADF3A}"/>
          </ac:picMkLst>
        </pc:picChg>
        <pc:picChg chg="add mod">
          <ac:chgData name="BILL KOTTEAKOS" userId="69481dd3-0df0-4bbc-ab04-2a31a7f5ee6e" providerId="ADAL" clId="{B14C4B3D-2687-43FD-82D9-9284A9842CBF}" dt="2020-12-10T20:40:53.449" v="129" actId="1076"/>
          <ac:picMkLst>
            <pc:docMk/>
            <pc:sldMk cId="3912383214" sldId="507"/>
            <ac:picMk id="5" creationId="{24650FC6-7899-4082-B5E5-C0632A8D0975}"/>
          </ac:picMkLst>
        </pc:picChg>
      </pc:sldChg>
      <pc:sldChg chg="addSp delSp modSp add mod">
        <pc:chgData name="BILL KOTTEAKOS" userId="69481dd3-0df0-4bbc-ab04-2a31a7f5ee6e" providerId="ADAL" clId="{B14C4B3D-2687-43FD-82D9-9284A9842CBF}" dt="2020-12-10T20:42:52.516" v="167" actId="1076"/>
        <pc:sldMkLst>
          <pc:docMk/>
          <pc:sldMk cId="463900511" sldId="508"/>
        </pc:sldMkLst>
        <pc:spChg chg="mod">
          <ac:chgData name="BILL KOTTEAKOS" userId="69481dd3-0df0-4bbc-ab04-2a31a7f5ee6e" providerId="ADAL" clId="{B14C4B3D-2687-43FD-82D9-9284A9842CBF}" dt="2020-12-10T20:41:36.324" v="156" actId="20577"/>
          <ac:spMkLst>
            <pc:docMk/>
            <pc:sldMk cId="463900511" sldId="508"/>
            <ac:spMk id="8" creationId="{9CFF380D-7A1A-43DA-A221-F4A90DE39D80}"/>
          </ac:spMkLst>
        </pc:spChg>
        <pc:picChg chg="del">
          <ac:chgData name="BILL KOTTEAKOS" userId="69481dd3-0df0-4bbc-ab04-2a31a7f5ee6e" providerId="ADAL" clId="{B14C4B3D-2687-43FD-82D9-9284A9842CBF}" dt="2020-12-10T20:41:56.974" v="159" actId="478"/>
          <ac:picMkLst>
            <pc:docMk/>
            <pc:sldMk cId="463900511" sldId="508"/>
            <ac:picMk id="4" creationId="{052A2431-63CD-428F-A519-C05249CADF3A}"/>
          </ac:picMkLst>
        </pc:picChg>
        <pc:picChg chg="add mod">
          <ac:chgData name="BILL KOTTEAKOS" userId="69481dd3-0df0-4bbc-ab04-2a31a7f5ee6e" providerId="ADAL" clId="{B14C4B3D-2687-43FD-82D9-9284A9842CBF}" dt="2020-12-10T20:42:52.516" v="167" actId="1076"/>
          <ac:picMkLst>
            <pc:docMk/>
            <pc:sldMk cId="463900511" sldId="508"/>
            <ac:picMk id="5" creationId="{ACA424D9-C412-418F-9C33-CE995F4DF04D}"/>
          </ac:picMkLst>
        </pc:picChg>
      </pc:sldChg>
      <pc:sldChg chg="addSp delSp modSp add del mod">
        <pc:chgData name="BILL KOTTEAKOS" userId="69481dd3-0df0-4bbc-ab04-2a31a7f5ee6e" providerId="ADAL" clId="{B14C4B3D-2687-43FD-82D9-9284A9842CBF}" dt="2020-12-10T20:43:29.705" v="171" actId="20577"/>
        <pc:sldMkLst>
          <pc:docMk/>
          <pc:sldMk cId="1792195705" sldId="509"/>
        </pc:sldMkLst>
        <pc:spChg chg="mod">
          <ac:chgData name="BILL KOTTEAKOS" userId="69481dd3-0df0-4bbc-ab04-2a31a7f5ee6e" providerId="ADAL" clId="{B14C4B3D-2687-43FD-82D9-9284A9842CBF}" dt="2020-12-10T20:43:29.705" v="171" actId="20577"/>
          <ac:spMkLst>
            <pc:docMk/>
            <pc:sldMk cId="1792195705" sldId="509"/>
            <ac:spMk id="8" creationId="{9CFF380D-7A1A-43DA-A221-F4A90DE39D80}"/>
          </ac:spMkLst>
        </pc:spChg>
        <pc:picChg chg="add mod">
          <ac:chgData name="BILL KOTTEAKOS" userId="69481dd3-0df0-4bbc-ab04-2a31a7f5ee6e" providerId="ADAL" clId="{B14C4B3D-2687-43FD-82D9-9284A9842CBF}" dt="2020-12-10T20:43:25.489" v="170" actId="1076"/>
          <ac:picMkLst>
            <pc:docMk/>
            <pc:sldMk cId="1792195705" sldId="509"/>
            <ac:picMk id="4" creationId="{90CFFDAB-57DD-48ED-B129-0A1D0B280EC0}"/>
          </ac:picMkLst>
        </pc:picChg>
        <pc:picChg chg="del">
          <ac:chgData name="BILL KOTTEAKOS" userId="69481dd3-0df0-4bbc-ab04-2a31a7f5ee6e" providerId="ADAL" clId="{B14C4B3D-2687-43FD-82D9-9284A9842CBF}" dt="2020-12-10T20:42:03.388" v="162" actId="478"/>
          <ac:picMkLst>
            <pc:docMk/>
            <pc:sldMk cId="1792195705" sldId="509"/>
            <ac:picMk id="5" creationId="{8E5C2AE7-8C86-4207-8631-1EE832F893AF}"/>
          </ac:picMkLst>
        </pc:picChg>
      </pc:sldChg>
      <pc:sldChg chg="addSp delSp modSp add mod">
        <pc:chgData name="BILL KOTTEAKOS" userId="69481dd3-0df0-4bbc-ab04-2a31a7f5ee6e" providerId="ADAL" clId="{B14C4B3D-2687-43FD-82D9-9284A9842CBF}" dt="2020-12-10T20:44:12.282" v="174" actId="1076"/>
        <pc:sldMkLst>
          <pc:docMk/>
          <pc:sldMk cId="2695752931" sldId="510"/>
        </pc:sldMkLst>
        <pc:spChg chg="mod">
          <ac:chgData name="BILL KOTTEAKOS" userId="69481dd3-0df0-4bbc-ab04-2a31a7f5ee6e" providerId="ADAL" clId="{B14C4B3D-2687-43FD-82D9-9284A9842CBF}" dt="2020-12-10T20:42:09.246" v="164" actId="20577"/>
          <ac:spMkLst>
            <pc:docMk/>
            <pc:sldMk cId="2695752931" sldId="510"/>
            <ac:spMk id="8" creationId="{9CFF380D-7A1A-43DA-A221-F4A90DE39D80}"/>
          </ac:spMkLst>
        </pc:spChg>
        <pc:picChg chg="add mod">
          <ac:chgData name="BILL KOTTEAKOS" userId="69481dd3-0df0-4bbc-ab04-2a31a7f5ee6e" providerId="ADAL" clId="{B14C4B3D-2687-43FD-82D9-9284A9842CBF}" dt="2020-12-10T20:44:12.282" v="174" actId="1076"/>
          <ac:picMkLst>
            <pc:docMk/>
            <pc:sldMk cId="2695752931" sldId="510"/>
            <ac:picMk id="4" creationId="{79FAEB97-D12A-4479-92CC-3D5A9BBA9A18}"/>
          </ac:picMkLst>
        </pc:picChg>
        <pc:picChg chg="del">
          <ac:chgData name="BILL KOTTEAKOS" userId="69481dd3-0df0-4bbc-ab04-2a31a7f5ee6e" providerId="ADAL" clId="{B14C4B3D-2687-43FD-82D9-9284A9842CBF}" dt="2020-12-10T20:42:05.762" v="163" actId="478"/>
          <ac:picMkLst>
            <pc:docMk/>
            <pc:sldMk cId="2695752931" sldId="510"/>
            <ac:picMk id="5" creationId="{24650FC6-7899-4082-B5E5-C0632A8D0975}"/>
          </ac:picMkLst>
        </pc:picChg>
      </pc:sldChg>
      <pc:sldChg chg="delSp modSp add del mod">
        <pc:chgData name="BILL KOTTEAKOS" userId="69481dd3-0df0-4bbc-ab04-2a31a7f5ee6e" providerId="ADAL" clId="{B14C4B3D-2687-43FD-82D9-9284A9842CBF}" dt="2020-12-10T20:55:26.134" v="454" actId="47"/>
        <pc:sldMkLst>
          <pc:docMk/>
          <pc:sldMk cId="1300934497" sldId="511"/>
        </pc:sldMkLst>
        <pc:spChg chg="mod">
          <ac:chgData name="BILL KOTTEAKOS" userId="69481dd3-0df0-4bbc-ab04-2a31a7f5ee6e" providerId="ADAL" clId="{B14C4B3D-2687-43FD-82D9-9284A9842CBF}" dt="2020-12-10T20:47:38.400" v="222" actId="20577"/>
          <ac:spMkLst>
            <pc:docMk/>
            <pc:sldMk cId="1300934497" sldId="511"/>
            <ac:spMk id="8" creationId="{9CFF380D-7A1A-43DA-A221-F4A90DE39D80}"/>
          </ac:spMkLst>
        </pc:spChg>
        <pc:picChg chg="del">
          <ac:chgData name="BILL KOTTEAKOS" userId="69481dd3-0df0-4bbc-ab04-2a31a7f5ee6e" providerId="ADAL" clId="{B14C4B3D-2687-43FD-82D9-9284A9842CBF}" dt="2020-12-10T20:48:40.438" v="346" actId="478"/>
          <ac:picMkLst>
            <pc:docMk/>
            <pc:sldMk cId="1300934497" sldId="511"/>
            <ac:picMk id="6" creationId="{9D7766C3-1F13-4B80-8B1F-FA9EC7456759}"/>
          </ac:picMkLst>
        </pc:picChg>
      </pc:sldChg>
      <pc:sldChg chg="delSp modSp add del mod">
        <pc:chgData name="BILL KOTTEAKOS" userId="69481dd3-0df0-4bbc-ab04-2a31a7f5ee6e" providerId="ADAL" clId="{B14C4B3D-2687-43FD-82D9-9284A9842CBF}" dt="2020-12-10T20:55:26.909" v="455" actId="47"/>
        <pc:sldMkLst>
          <pc:docMk/>
          <pc:sldMk cId="2091812083" sldId="512"/>
        </pc:sldMkLst>
        <pc:spChg chg="mod">
          <ac:chgData name="BILL KOTTEAKOS" userId="69481dd3-0df0-4bbc-ab04-2a31a7f5ee6e" providerId="ADAL" clId="{B14C4B3D-2687-43FD-82D9-9284A9842CBF}" dt="2020-12-10T20:47:47.071" v="246" actId="20577"/>
          <ac:spMkLst>
            <pc:docMk/>
            <pc:sldMk cId="2091812083" sldId="512"/>
            <ac:spMk id="8" creationId="{9CFF380D-7A1A-43DA-A221-F4A90DE39D80}"/>
          </ac:spMkLst>
        </pc:spChg>
        <pc:picChg chg="del">
          <ac:chgData name="BILL KOTTEAKOS" userId="69481dd3-0df0-4bbc-ab04-2a31a7f5ee6e" providerId="ADAL" clId="{B14C4B3D-2687-43FD-82D9-9284A9842CBF}" dt="2020-12-10T20:48:34.330" v="345" actId="478"/>
          <ac:picMkLst>
            <pc:docMk/>
            <pc:sldMk cId="2091812083" sldId="512"/>
            <ac:picMk id="6" creationId="{74701F75-56A9-4A7F-AB33-800D5076E70B}"/>
          </ac:picMkLst>
        </pc:picChg>
      </pc:sldChg>
      <pc:sldChg chg="delSp modSp add del mod">
        <pc:chgData name="BILL KOTTEAKOS" userId="69481dd3-0df0-4bbc-ab04-2a31a7f5ee6e" providerId="ADAL" clId="{B14C4B3D-2687-43FD-82D9-9284A9842CBF}" dt="2020-12-10T20:55:27.533" v="456" actId="47"/>
        <pc:sldMkLst>
          <pc:docMk/>
          <pc:sldMk cId="441760869" sldId="513"/>
        </pc:sldMkLst>
        <pc:spChg chg="mod">
          <ac:chgData name="BILL KOTTEAKOS" userId="69481dd3-0df0-4bbc-ab04-2a31a7f5ee6e" providerId="ADAL" clId="{B14C4B3D-2687-43FD-82D9-9284A9842CBF}" dt="2020-12-10T20:47:54.908" v="270" actId="20577"/>
          <ac:spMkLst>
            <pc:docMk/>
            <pc:sldMk cId="441760869" sldId="513"/>
            <ac:spMk id="8" creationId="{9CFF380D-7A1A-43DA-A221-F4A90DE39D80}"/>
          </ac:spMkLst>
        </pc:spChg>
        <pc:picChg chg="del">
          <ac:chgData name="BILL KOTTEAKOS" userId="69481dd3-0df0-4bbc-ab04-2a31a7f5ee6e" providerId="ADAL" clId="{B14C4B3D-2687-43FD-82D9-9284A9842CBF}" dt="2020-12-10T20:48:32.098" v="344" actId="478"/>
          <ac:picMkLst>
            <pc:docMk/>
            <pc:sldMk cId="441760869" sldId="513"/>
            <ac:picMk id="6" creationId="{BC0368A6-281E-49DF-BF9F-2F224EBCE124}"/>
          </ac:picMkLst>
        </pc:picChg>
      </pc:sldChg>
      <pc:sldChg chg="delSp modSp add del mod">
        <pc:chgData name="BILL KOTTEAKOS" userId="69481dd3-0df0-4bbc-ab04-2a31a7f5ee6e" providerId="ADAL" clId="{B14C4B3D-2687-43FD-82D9-9284A9842CBF}" dt="2020-12-10T20:55:28.181" v="457" actId="47"/>
        <pc:sldMkLst>
          <pc:docMk/>
          <pc:sldMk cId="3220774228" sldId="514"/>
        </pc:sldMkLst>
        <pc:spChg chg="mod">
          <ac:chgData name="BILL KOTTEAKOS" userId="69481dd3-0df0-4bbc-ab04-2a31a7f5ee6e" providerId="ADAL" clId="{B14C4B3D-2687-43FD-82D9-9284A9842CBF}" dt="2020-12-10T20:48:02.914" v="292" actId="20577"/>
          <ac:spMkLst>
            <pc:docMk/>
            <pc:sldMk cId="3220774228" sldId="514"/>
            <ac:spMk id="8" creationId="{9CFF380D-7A1A-43DA-A221-F4A90DE39D80}"/>
          </ac:spMkLst>
        </pc:spChg>
        <pc:picChg chg="del">
          <ac:chgData name="BILL KOTTEAKOS" userId="69481dd3-0df0-4bbc-ab04-2a31a7f5ee6e" providerId="ADAL" clId="{B14C4B3D-2687-43FD-82D9-9284A9842CBF}" dt="2020-12-10T20:48:28.948" v="343" actId="478"/>
          <ac:picMkLst>
            <pc:docMk/>
            <pc:sldMk cId="3220774228" sldId="514"/>
            <ac:picMk id="6" creationId="{9D7766C3-1F13-4B80-8B1F-FA9EC7456759}"/>
          </ac:picMkLst>
        </pc:picChg>
      </pc:sldChg>
      <pc:sldChg chg="delSp modSp add del mod">
        <pc:chgData name="BILL KOTTEAKOS" userId="69481dd3-0df0-4bbc-ab04-2a31a7f5ee6e" providerId="ADAL" clId="{B14C4B3D-2687-43FD-82D9-9284A9842CBF}" dt="2020-12-10T20:55:29.602" v="458" actId="47"/>
        <pc:sldMkLst>
          <pc:docMk/>
          <pc:sldMk cId="1809739080" sldId="515"/>
        </pc:sldMkLst>
        <pc:spChg chg="mod">
          <ac:chgData name="BILL KOTTEAKOS" userId="69481dd3-0df0-4bbc-ab04-2a31a7f5ee6e" providerId="ADAL" clId="{B14C4B3D-2687-43FD-82D9-9284A9842CBF}" dt="2020-12-10T20:48:11.031" v="316" actId="20577"/>
          <ac:spMkLst>
            <pc:docMk/>
            <pc:sldMk cId="1809739080" sldId="515"/>
            <ac:spMk id="8" creationId="{9CFF380D-7A1A-43DA-A221-F4A90DE39D80}"/>
          </ac:spMkLst>
        </pc:spChg>
        <pc:picChg chg="del">
          <ac:chgData name="BILL KOTTEAKOS" userId="69481dd3-0df0-4bbc-ab04-2a31a7f5ee6e" providerId="ADAL" clId="{B14C4B3D-2687-43FD-82D9-9284A9842CBF}" dt="2020-12-10T20:48:26.729" v="342" actId="478"/>
          <ac:picMkLst>
            <pc:docMk/>
            <pc:sldMk cId="1809739080" sldId="515"/>
            <ac:picMk id="6" creationId="{74701F75-56A9-4A7F-AB33-800D5076E70B}"/>
          </ac:picMkLst>
        </pc:picChg>
      </pc:sldChg>
      <pc:sldChg chg="delSp modSp add del mod">
        <pc:chgData name="BILL KOTTEAKOS" userId="69481dd3-0df0-4bbc-ab04-2a31a7f5ee6e" providerId="ADAL" clId="{B14C4B3D-2687-43FD-82D9-9284A9842CBF}" dt="2020-12-10T20:55:30.589" v="459" actId="47"/>
        <pc:sldMkLst>
          <pc:docMk/>
          <pc:sldMk cId="433148945" sldId="516"/>
        </pc:sldMkLst>
        <pc:spChg chg="mod">
          <ac:chgData name="BILL KOTTEAKOS" userId="69481dd3-0df0-4bbc-ab04-2a31a7f5ee6e" providerId="ADAL" clId="{B14C4B3D-2687-43FD-82D9-9284A9842CBF}" dt="2020-12-10T20:48:19.209" v="340" actId="20577"/>
          <ac:spMkLst>
            <pc:docMk/>
            <pc:sldMk cId="433148945" sldId="516"/>
            <ac:spMk id="8" creationId="{9CFF380D-7A1A-43DA-A221-F4A90DE39D80}"/>
          </ac:spMkLst>
        </pc:spChg>
        <pc:picChg chg="del">
          <ac:chgData name="BILL KOTTEAKOS" userId="69481dd3-0df0-4bbc-ab04-2a31a7f5ee6e" providerId="ADAL" clId="{B14C4B3D-2687-43FD-82D9-9284A9842CBF}" dt="2020-12-10T20:48:22.590" v="341" actId="478"/>
          <ac:picMkLst>
            <pc:docMk/>
            <pc:sldMk cId="433148945" sldId="516"/>
            <ac:picMk id="6" creationId="{BC0368A6-281E-49DF-BF9F-2F224EBCE124}"/>
          </ac:picMkLst>
        </pc:picChg>
      </pc:sldChg>
      <pc:sldChg chg="addSp modSp add mod">
        <pc:chgData name="BILL KOTTEAKOS" userId="69481dd3-0df0-4bbc-ab04-2a31a7f5ee6e" providerId="ADAL" clId="{B14C4B3D-2687-43FD-82D9-9284A9842CBF}" dt="2020-12-10T20:51:12.582" v="374" actId="1076"/>
        <pc:sldMkLst>
          <pc:docMk/>
          <pc:sldMk cId="1849279372" sldId="517"/>
        </pc:sldMkLst>
        <pc:spChg chg="mod">
          <ac:chgData name="BILL KOTTEAKOS" userId="69481dd3-0df0-4bbc-ab04-2a31a7f5ee6e" providerId="ADAL" clId="{B14C4B3D-2687-43FD-82D9-9284A9842CBF}" dt="2020-12-10T20:50:16.073" v="355" actId="20577"/>
          <ac:spMkLst>
            <pc:docMk/>
            <pc:sldMk cId="1849279372" sldId="517"/>
            <ac:spMk id="8" creationId="{9CFF380D-7A1A-43DA-A221-F4A90DE39D80}"/>
          </ac:spMkLst>
        </pc:spChg>
        <pc:picChg chg="add mod">
          <ac:chgData name="BILL KOTTEAKOS" userId="69481dd3-0df0-4bbc-ab04-2a31a7f5ee6e" providerId="ADAL" clId="{B14C4B3D-2687-43FD-82D9-9284A9842CBF}" dt="2020-12-10T20:51:12.582" v="374" actId="1076"/>
          <ac:picMkLst>
            <pc:docMk/>
            <pc:sldMk cId="1849279372" sldId="517"/>
            <ac:picMk id="4" creationId="{976AC7D0-790B-43CB-9EE9-711A14F0E14F}"/>
          </ac:picMkLst>
        </pc:picChg>
      </pc:sldChg>
      <pc:sldChg chg="addSp modSp add mod">
        <pc:chgData name="BILL KOTTEAKOS" userId="69481dd3-0df0-4bbc-ab04-2a31a7f5ee6e" providerId="ADAL" clId="{B14C4B3D-2687-43FD-82D9-9284A9842CBF}" dt="2020-12-10T20:51:45.902" v="377" actId="1076"/>
        <pc:sldMkLst>
          <pc:docMk/>
          <pc:sldMk cId="2615556293" sldId="518"/>
        </pc:sldMkLst>
        <pc:spChg chg="mod">
          <ac:chgData name="BILL KOTTEAKOS" userId="69481dd3-0df0-4bbc-ab04-2a31a7f5ee6e" providerId="ADAL" clId="{B14C4B3D-2687-43FD-82D9-9284A9842CBF}" dt="2020-12-10T20:50:21.142" v="363" actId="20577"/>
          <ac:spMkLst>
            <pc:docMk/>
            <pc:sldMk cId="2615556293" sldId="518"/>
            <ac:spMk id="8" creationId="{9CFF380D-7A1A-43DA-A221-F4A90DE39D80}"/>
          </ac:spMkLst>
        </pc:spChg>
        <pc:picChg chg="add mod">
          <ac:chgData name="BILL KOTTEAKOS" userId="69481dd3-0df0-4bbc-ab04-2a31a7f5ee6e" providerId="ADAL" clId="{B14C4B3D-2687-43FD-82D9-9284A9842CBF}" dt="2020-12-10T20:51:45.902" v="377" actId="1076"/>
          <ac:picMkLst>
            <pc:docMk/>
            <pc:sldMk cId="2615556293" sldId="518"/>
            <ac:picMk id="4" creationId="{B6029143-2641-498C-ADB3-9F3603B853CC}"/>
          </ac:picMkLst>
        </pc:picChg>
      </pc:sldChg>
      <pc:sldChg chg="addSp modSp add mod">
        <pc:chgData name="BILL KOTTEAKOS" userId="69481dd3-0df0-4bbc-ab04-2a31a7f5ee6e" providerId="ADAL" clId="{B14C4B3D-2687-43FD-82D9-9284A9842CBF}" dt="2020-12-10T20:52:25.771" v="380" actId="1076"/>
        <pc:sldMkLst>
          <pc:docMk/>
          <pc:sldMk cId="4082821480" sldId="519"/>
        </pc:sldMkLst>
        <pc:spChg chg="mod">
          <ac:chgData name="BILL KOTTEAKOS" userId="69481dd3-0df0-4bbc-ab04-2a31a7f5ee6e" providerId="ADAL" clId="{B14C4B3D-2687-43FD-82D9-9284A9842CBF}" dt="2020-12-10T20:50:26.578" v="371" actId="20577"/>
          <ac:spMkLst>
            <pc:docMk/>
            <pc:sldMk cId="4082821480" sldId="519"/>
            <ac:spMk id="8" creationId="{9CFF380D-7A1A-43DA-A221-F4A90DE39D80}"/>
          </ac:spMkLst>
        </pc:spChg>
        <pc:picChg chg="add mod">
          <ac:chgData name="BILL KOTTEAKOS" userId="69481dd3-0df0-4bbc-ab04-2a31a7f5ee6e" providerId="ADAL" clId="{B14C4B3D-2687-43FD-82D9-9284A9842CBF}" dt="2020-12-10T20:52:25.771" v="380" actId="1076"/>
          <ac:picMkLst>
            <pc:docMk/>
            <pc:sldMk cId="4082821480" sldId="519"/>
            <ac:picMk id="4" creationId="{914F8E1A-4362-4F7E-A08C-53CA81B20737}"/>
          </ac:picMkLst>
        </pc:picChg>
      </pc:sldChg>
      <pc:sldChg chg="addSp delSp modSp add mod">
        <pc:chgData name="BILL KOTTEAKOS" userId="69481dd3-0df0-4bbc-ab04-2a31a7f5ee6e" providerId="ADAL" clId="{B14C4B3D-2687-43FD-82D9-9284A9842CBF}" dt="2020-12-10T20:58:40.269" v="498" actId="1076"/>
        <pc:sldMkLst>
          <pc:docMk/>
          <pc:sldMk cId="1303886934" sldId="520"/>
        </pc:sldMkLst>
        <pc:spChg chg="mod">
          <ac:chgData name="BILL KOTTEAKOS" userId="69481dd3-0df0-4bbc-ab04-2a31a7f5ee6e" providerId="ADAL" clId="{B14C4B3D-2687-43FD-82D9-9284A9842CBF}" dt="2020-12-10T20:54:01.696" v="392" actId="20577"/>
          <ac:spMkLst>
            <pc:docMk/>
            <pc:sldMk cId="1303886934" sldId="520"/>
            <ac:spMk id="8" creationId="{9CFF380D-7A1A-43DA-A221-F4A90DE39D80}"/>
          </ac:spMkLst>
        </pc:spChg>
        <pc:picChg chg="add mod">
          <ac:chgData name="BILL KOTTEAKOS" userId="69481dd3-0df0-4bbc-ab04-2a31a7f5ee6e" providerId="ADAL" clId="{B14C4B3D-2687-43FD-82D9-9284A9842CBF}" dt="2020-12-10T20:58:40.269" v="498" actId="1076"/>
          <ac:picMkLst>
            <pc:docMk/>
            <pc:sldMk cId="1303886934" sldId="520"/>
            <ac:picMk id="4" creationId="{83E2A2F8-B97A-46ED-995B-497EBBBBD8AB}"/>
          </ac:picMkLst>
        </pc:picChg>
        <pc:picChg chg="del">
          <ac:chgData name="BILL KOTTEAKOS" userId="69481dd3-0df0-4bbc-ab04-2a31a7f5ee6e" providerId="ADAL" clId="{B14C4B3D-2687-43FD-82D9-9284A9842CBF}" dt="2020-12-10T20:56:03.299" v="460" actId="478"/>
          <ac:picMkLst>
            <pc:docMk/>
            <pc:sldMk cId="1303886934" sldId="520"/>
            <ac:picMk id="5" creationId="{ACA424D9-C412-418F-9C33-CE995F4DF04D}"/>
          </ac:picMkLst>
        </pc:picChg>
      </pc:sldChg>
      <pc:sldChg chg="addSp delSp modSp add mod">
        <pc:chgData name="BILL KOTTEAKOS" userId="69481dd3-0df0-4bbc-ab04-2a31a7f5ee6e" providerId="ADAL" clId="{B14C4B3D-2687-43FD-82D9-9284A9842CBF}" dt="2020-12-10T20:58:05.301" v="495" actId="1076"/>
        <pc:sldMkLst>
          <pc:docMk/>
          <pc:sldMk cId="2224303449" sldId="521"/>
        </pc:sldMkLst>
        <pc:spChg chg="mod">
          <ac:chgData name="BILL KOTTEAKOS" userId="69481dd3-0df0-4bbc-ab04-2a31a7f5ee6e" providerId="ADAL" clId="{B14C4B3D-2687-43FD-82D9-9284A9842CBF}" dt="2020-12-10T20:54:08.403" v="403" actId="20577"/>
          <ac:spMkLst>
            <pc:docMk/>
            <pc:sldMk cId="2224303449" sldId="521"/>
            <ac:spMk id="8" creationId="{9CFF380D-7A1A-43DA-A221-F4A90DE39D80}"/>
          </ac:spMkLst>
        </pc:spChg>
        <pc:picChg chg="del">
          <ac:chgData name="BILL KOTTEAKOS" userId="69481dd3-0df0-4bbc-ab04-2a31a7f5ee6e" providerId="ADAL" clId="{B14C4B3D-2687-43FD-82D9-9284A9842CBF}" dt="2020-12-10T20:56:05.778" v="461" actId="478"/>
          <ac:picMkLst>
            <pc:docMk/>
            <pc:sldMk cId="2224303449" sldId="521"/>
            <ac:picMk id="4" creationId="{90CFFDAB-57DD-48ED-B129-0A1D0B280EC0}"/>
          </ac:picMkLst>
        </pc:picChg>
        <pc:picChg chg="add mod">
          <ac:chgData name="BILL KOTTEAKOS" userId="69481dd3-0df0-4bbc-ab04-2a31a7f5ee6e" providerId="ADAL" clId="{B14C4B3D-2687-43FD-82D9-9284A9842CBF}" dt="2020-12-10T20:58:05.301" v="495" actId="1076"/>
          <ac:picMkLst>
            <pc:docMk/>
            <pc:sldMk cId="2224303449" sldId="521"/>
            <ac:picMk id="5" creationId="{06D9FDBC-376F-4C84-AC58-57B7887F274F}"/>
          </ac:picMkLst>
        </pc:picChg>
      </pc:sldChg>
      <pc:sldChg chg="addSp delSp modSp add mod">
        <pc:chgData name="BILL KOTTEAKOS" userId="69481dd3-0df0-4bbc-ab04-2a31a7f5ee6e" providerId="ADAL" clId="{B14C4B3D-2687-43FD-82D9-9284A9842CBF}" dt="2020-12-10T20:57:29.154" v="492" actId="1076"/>
        <pc:sldMkLst>
          <pc:docMk/>
          <pc:sldMk cId="2401961074" sldId="522"/>
        </pc:sldMkLst>
        <pc:spChg chg="mod">
          <ac:chgData name="BILL KOTTEAKOS" userId="69481dd3-0df0-4bbc-ab04-2a31a7f5ee6e" providerId="ADAL" clId="{B14C4B3D-2687-43FD-82D9-9284A9842CBF}" dt="2020-12-10T20:54:14.340" v="414" actId="20577"/>
          <ac:spMkLst>
            <pc:docMk/>
            <pc:sldMk cId="2401961074" sldId="522"/>
            <ac:spMk id="8" creationId="{9CFF380D-7A1A-43DA-A221-F4A90DE39D80}"/>
          </ac:spMkLst>
        </pc:spChg>
        <pc:picChg chg="del">
          <ac:chgData name="BILL KOTTEAKOS" userId="69481dd3-0df0-4bbc-ab04-2a31a7f5ee6e" providerId="ADAL" clId="{B14C4B3D-2687-43FD-82D9-9284A9842CBF}" dt="2020-12-10T20:56:09.934" v="462" actId="478"/>
          <ac:picMkLst>
            <pc:docMk/>
            <pc:sldMk cId="2401961074" sldId="522"/>
            <ac:picMk id="4" creationId="{79FAEB97-D12A-4479-92CC-3D5A9BBA9A18}"/>
          </ac:picMkLst>
        </pc:picChg>
        <pc:picChg chg="add mod">
          <ac:chgData name="BILL KOTTEAKOS" userId="69481dd3-0df0-4bbc-ab04-2a31a7f5ee6e" providerId="ADAL" clId="{B14C4B3D-2687-43FD-82D9-9284A9842CBF}" dt="2020-12-10T20:57:29.154" v="492" actId="1076"/>
          <ac:picMkLst>
            <pc:docMk/>
            <pc:sldMk cId="2401961074" sldId="522"/>
            <ac:picMk id="5" creationId="{CB584F82-56EB-4DF0-B02F-D441DAEC5D8B}"/>
          </ac:picMkLst>
        </pc:picChg>
      </pc:sldChg>
      <pc:sldChg chg="addSp delSp modSp add mod">
        <pc:chgData name="BILL KOTTEAKOS" userId="69481dd3-0df0-4bbc-ab04-2a31a7f5ee6e" providerId="ADAL" clId="{B14C4B3D-2687-43FD-82D9-9284A9842CBF}" dt="2020-12-10T20:59:34.988" v="504" actId="1076"/>
        <pc:sldMkLst>
          <pc:docMk/>
          <pc:sldMk cId="1157388137" sldId="523"/>
        </pc:sldMkLst>
        <pc:spChg chg="mod">
          <ac:chgData name="BILL KOTTEAKOS" userId="69481dd3-0df0-4bbc-ab04-2a31a7f5ee6e" providerId="ADAL" clId="{B14C4B3D-2687-43FD-82D9-9284A9842CBF}" dt="2020-12-10T20:56:36.150" v="471" actId="20577"/>
          <ac:spMkLst>
            <pc:docMk/>
            <pc:sldMk cId="1157388137" sldId="523"/>
            <ac:spMk id="8" creationId="{9CFF380D-7A1A-43DA-A221-F4A90DE39D80}"/>
          </ac:spMkLst>
        </pc:spChg>
        <pc:picChg chg="del">
          <ac:chgData name="BILL KOTTEAKOS" userId="69481dd3-0df0-4bbc-ab04-2a31a7f5ee6e" providerId="ADAL" clId="{B14C4B3D-2687-43FD-82D9-9284A9842CBF}" dt="2020-12-10T20:58:54.501" v="501" actId="478"/>
          <ac:picMkLst>
            <pc:docMk/>
            <pc:sldMk cId="1157388137" sldId="523"/>
            <ac:picMk id="4" creationId="{976AC7D0-790B-43CB-9EE9-711A14F0E14F}"/>
          </ac:picMkLst>
        </pc:picChg>
        <pc:picChg chg="add mod">
          <ac:chgData name="BILL KOTTEAKOS" userId="69481dd3-0df0-4bbc-ab04-2a31a7f5ee6e" providerId="ADAL" clId="{B14C4B3D-2687-43FD-82D9-9284A9842CBF}" dt="2020-12-10T20:59:34.988" v="504" actId="1076"/>
          <ac:picMkLst>
            <pc:docMk/>
            <pc:sldMk cId="1157388137" sldId="523"/>
            <ac:picMk id="6" creationId="{B7EAA25E-EDAC-4E44-84E6-785E9DB39C91}"/>
          </ac:picMkLst>
        </pc:picChg>
      </pc:sldChg>
      <pc:sldChg chg="addSp delSp modSp add mod">
        <pc:chgData name="BILL KOTTEAKOS" userId="69481dd3-0df0-4bbc-ab04-2a31a7f5ee6e" providerId="ADAL" clId="{B14C4B3D-2687-43FD-82D9-9284A9842CBF}" dt="2020-12-10T21:00:03.101" v="507" actId="1076"/>
        <pc:sldMkLst>
          <pc:docMk/>
          <pc:sldMk cId="2130119953" sldId="524"/>
        </pc:sldMkLst>
        <pc:spChg chg="mod">
          <ac:chgData name="BILL KOTTEAKOS" userId="69481dd3-0df0-4bbc-ab04-2a31a7f5ee6e" providerId="ADAL" clId="{B14C4B3D-2687-43FD-82D9-9284A9842CBF}" dt="2020-12-10T20:56:41.790" v="479" actId="20577"/>
          <ac:spMkLst>
            <pc:docMk/>
            <pc:sldMk cId="2130119953" sldId="524"/>
            <ac:spMk id="8" creationId="{9CFF380D-7A1A-43DA-A221-F4A90DE39D80}"/>
          </ac:spMkLst>
        </pc:spChg>
        <pc:picChg chg="del">
          <ac:chgData name="BILL KOTTEAKOS" userId="69481dd3-0df0-4bbc-ab04-2a31a7f5ee6e" providerId="ADAL" clId="{B14C4B3D-2687-43FD-82D9-9284A9842CBF}" dt="2020-12-10T20:58:52.017" v="500" actId="478"/>
          <ac:picMkLst>
            <pc:docMk/>
            <pc:sldMk cId="2130119953" sldId="524"/>
            <ac:picMk id="4" creationId="{B6029143-2641-498C-ADB3-9F3603B853CC}"/>
          </ac:picMkLst>
        </pc:picChg>
        <pc:picChg chg="add mod">
          <ac:chgData name="BILL KOTTEAKOS" userId="69481dd3-0df0-4bbc-ab04-2a31a7f5ee6e" providerId="ADAL" clId="{B14C4B3D-2687-43FD-82D9-9284A9842CBF}" dt="2020-12-10T21:00:03.101" v="507" actId="1076"/>
          <ac:picMkLst>
            <pc:docMk/>
            <pc:sldMk cId="2130119953" sldId="524"/>
            <ac:picMk id="6" creationId="{F7B8A4DD-2B2F-404A-980F-F85C3FFE1807}"/>
          </ac:picMkLst>
        </pc:picChg>
      </pc:sldChg>
      <pc:sldChg chg="addSp delSp modSp add mod">
        <pc:chgData name="BILL KOTTEAKOS" userId="69481dd3-0df0-4bbc-ab04-2a31a7f5ee6e" providerId="ADAL" clId="{B14C4B3D-2687-43FD-82D9-9284A9842CBF}" dt="2020-12-10T21:00:34.800" v="510" actId="1076"/>
        <pc:sldMkLst>
          <pc:docMk/>
          <pc:sldMk cId="2674069107" sldId="525"/>
        </pc:sldMkLst>
        <pc:spChg chg="mod">
          <ac:chgData name="BILL KOTTEAKOS" userId="69481dd3-0df0-4bbc-ab04-2a31a7f5ee6e" providerId="ADAL" clId="{B14C4B3D-2687-43FD-82D9-9284A9842CBF}" dt="2020-12-10T20:56:49.101" v="489" actId="20577"/>
          <ac:spMkLst>
            <pc:docMk/>
            <pc:sldMk cId="2674069107" sldId="525"/>
            <ac:spMk id="8" creationId="{9CFF380D-7A1A-43DA-A221-F4A90DE39D80}"/>
          </ac:spMkLst>
        </pc:spChg>
        <pc:picChg chg="del">
          <ac:chgData name="BILL KOTTEAKOS" userId="69481dd3-0df0-4bbc-ab04-2a31a7f5ee6e" providerId="ADAL" clId="{B14C4B3D-2687-43FD-82D9-9284A9842CBF}" dt="2020-12-10T20:58:49.814" v="499" actId="478"/>
          <ac:picMkLst>
            <pc:docMk/>
            <pc:sldMk cId="2674069107" sldId="525"/>
            <ac:picMk id="4" creationId="{914F8E1A-4362-4F7E-A08C-53CA81B20737}"/>
          </ac:picMkLst>
        </pc:picChg>
        <pc:picChg chg="add mod">
          <ac:chgData name="BILL KOTTEAKOS" userId="69481dd3-0df0-4bbc-ab04-2a31a7f5ee6e" providerId="ADAL" clId="{B14C4B3D-2687-43FD-82D9-9284A9842CBF}" dt="2020-12-10T21:00:34.800" v="510" actId="1076"/>
          <ac:picMkLst>
            <pc:docMk/>
            <pc:sldMk cId="2674069107" sldId="525"/>
            <ac:picMk id="6" creationId="{0C69945F-3B70-45E8-9433-88EAC0AD0FE5}"/>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2" tIns="47112" rIns="94222" bIns="47112" rtlCol="0"/>
          <a:lstStyle>
            <a:lvl1pPr algn="l">
              <a:defRPr sz="1200"/>
            </a:lvl1pPr>
          </a:lstStyle>
          <a:p>
            <a:endParaRPr lang="en-US"/>
          </a:p>
        </p:txBody>
      </p:sp>
      <p:sp>
        <p:nvSpPr>
          <p:cNvPr id="3" name="Date Placeholder 2"/>
          <p:cNvSpPr>
            <a:spLocks noGrp="1"/>
          </p:cNvSpPr>
          <p:nvPr>
            <p:ph type="dt" idx="1"/>
          </p:nvPr>
        </p:nvSpPr>
        <p:spPr>
          <a:xfrm>
            <a:off x="4023093" y="0"/>
            <a:ext cx="3077739" cy="471054"/>
          </a:xfrm>
          <a:prstGeom prst="rect">
            <a:avLst/>
          </a:prstGeom>
        </p:spPr>
        <p:txBody>
          <a:bodyPr vert="horz" lIns="94222" tIns="47112" rIns="94222" bIns="47112" rtlCol="0"/>
          <a:lstStyle>
            <a:lvl1pPr algn="r">
              <a:defRPr sz="1200"/>
            </a:lvl1pPr>
          </a:lstStyle>
          <a:p>
            <a:fld id="{A44F0EDF-486B-4130-906B-82E021EAA112}" type="datetimeFigureOut">
              <a:rPr lang="en-US" smtClean="0"/>
              <a:t>12/10/2020</a:t>
            </a:fld>
            <a:endParaRPr lang="en-US"/>
          </a:p>
        </p:txBody>
      </p:sp>
      <p:sp>
        <p:nvSpPr>
          <p:cNvPr id="4" name="Slide Image Placeholder 3"/>
          <p:cNvSpPr>
            <a:spLocks noGrp="1" noRot="1" noChangeAspect="1"/>
          </p:cNvSpPr>
          <p:nvPr>
            <p:ph type="sldImg" idx="2"/>
          </p:nvPr>
        </p:nvSpPr>
        <p:spPr>
          <a:xfrm>
            <a:off x="1438275" y="1173163"/>
            <a:ext cx="4225925" cy="3168650"/>
          </a:xfrm>
          <a:prstGeom prst="rect">
            <a:avLst/>
          </a:prstGeom>
          <a:noFill/>
          <a:ln w="12700">
            <a:solidFill>
              <a:prstClr val="black"/>
            </a:solidFill>
          </a:ln>
        </p:spPr>
        <p:txBody>
          <a:bodyPr vert="horz" lIns="94222" tIns="47112" rIns="94222" bIns="47112" rtlCol="0" anchor="ctr"/>
          <a:lstStyle/>
          <a:p>
            <a:endParaRPr lang="en-US"/>
          </a:p>
        </p:txBody>
      </p:sp>
      <p:sp>
        <p:nvSpPr>
          <p:cNvPr id="5" name="Notes Placeholder 4"/>
          <p:cNvSpPr>
            <a:spLocks noGrp="1"/>
          </p:cNvSpPr>
          <p:nvPr>
            <p:ph type="body" sz="quarter" idx="3"/>
          </p:nvPr>
        </p:nvSpPr>
        <p:spPr>
          <a:xfrm>
            <a:off x="710248" y="4518204"/>
            <a:ext cx="5681980" cy="3696713"/>
          </a:xfrm>
          <a:prstGeom prst="rect">
            <a:avLst/>
          </a:prstGeom>
        </p:spPr>
        <p:txBody>
          <a:bodyPr vert="horz" lIns="94222" tIns="47112" rIns="94222" bIns="47112"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2" tIns="47112" rIns="94222" bIns="47112" rtlCol="0" anchor="b"/>
          <a:lstStyle>
            <a:lvl1pPr algn="l">
              <a:defRPr sz="1200"/>
            </a:lvl1pPr>
          </a:lstStyle>
          <a:p>
            <a:endParaRPr lang="en-US"/>
          </a:p>
        </p:txBody>
      </p:sp>
      <p:sp>
        <p:nvSpPr>
          <p:cNvPr id="7" name="Slide Number Placeholder 6"/>
          <p:cNvSpPr>
            <a:spLocks noGrp="1"/>
          </p:cNvSpPr>
          <p:nvPr>
            <p:ph type="sldNum" sz="quarter" idx="5"/>
          </p:nvPr>
        </p:nvSpPr>
        <p:spPr>
          <a:xfrm>
            <a:off x="4023093" y="8917422"/>
            <a:ext cx="3077739" cy="471053"/>
          </a:xfrm>
          <a:prstGeom prst="rect">
            <a:avLst/>
          </a:prstGeom>
        </p:spPr>
        <p:txBody>
          <a:bodyPr vert="horz" lIns="94222" tIns="47112" rIns="94222" bIns="47112" rtlCol="0" anchor="b"/>
          <a:lstStyle>
            <a:lvl1pPr algn="r">
              <a:defRPr sz="1200"/>
            </a:lvl1pPr>
          </a:lstStyle>
          <a:p>
            <a:fld id="{D779F283-9363-461A-A6C7-4CFEC99132AD}" type="slidenum">
              <a:rPr lang="en-US" smtClean="0"/>
              <a:t>‹#›</a:t>
            </a:fld>
            <a:endParaRPr lang="en-US"/>
          </a:p>
        </p:txBody>
      </p:sp>
    </p:spTree>
    <p:extLst>
      <p:ext uri="{BB962C8B-B14F-4D97-AF65-F5344CB8AC3E}">
        <p14:creationId xmlns:p14="http://schemas.microsoft.com/office/powerpoint/2010/main" val="2229463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7.xml"/><Relationship Id="rId7" Type="http://schemas.openxmlformats.org/officeDocument/2006/relationships/image" Target="../media/image2.emf"/><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slideMaster" Target="../slideMasters/slideMaster1.xml"/><Relationship Id="rId5" Type="http://schemas.openxmlformats.org/officeDocument/2006/relationships/tags" Target="../tags/tag9.xml"/><Relationship Id="rId4" Type="http://schemas.openxmlformats.org/officeDocument/2006/relationships/tags" Target="../tags/tag8.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12.xml"/><Relationship Id="rId7" Type="http://schemas.openxmlformats.org/officeDocument/2006/relationships/image" Target="../media/image2.emf"/><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slideMaster" Target="../slideMasters/slideMaster1.xml"/><Relationship Id="rId5" Type="http://schemas.openxmlformats.org/officeDocument/2006/relationships/tags" Target="../tags/tag14.xml"/><Relationship Id="rId4" Type="http://schemas.openxmlformats.org/officeDocument/2006/relationships/tags" Target="../tags/tag1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vider Slide Layout 2">
    <p:bg>
      <p:bgPr>
        <a:solidFill>
          <a:srgbClr val="D9D9D9"/>
        </a:solidFill>
        <a:effectLst/>
      </p:bgPr>
    </p:bg>
    <p:spTree>
      <p:nvGrpSpPr>
        <p:cNvPr id="1" name=""/>
        <p:cNvGrpSpPr/>
        <p:nvPr/>
      </p:nvGrpSpPr>
      <p:grpSpPr>
        <a:xfrm>
          <a:off x="0" y="0"/>
          <a:ext cx="0" cy="0"/>
          <a:chOff x="0" y="0"/>
          <a:chExt cx="0" cy="0"/>
        </a:xfrm>
      </p:grpSpPr>
      <p:sp>
        <p:nvSpPr>
          <p:cNvPr id="6" name="Rectangle 5"/>
          <p:cNvSpPr/>
          <p:nvPr userDrawn="1">
            <p:custDataLst>
              <p:tags r:id="rId1"/>
            </p:custDataLst>
          </p:nvPr>
        </p:nvSpPr>
        <p:spPr>
          <a:xfrm>
            <a:off x="6826928" y="0"/>
            <a:ext cx="2308194" cy="6858000"/>
          </a:xfrm>
          <a:prstGeom prst="rect">
            <a:avLst/>
          </a:prstGeom>
          <a:solidFill>
            <a:schemeClr val="tx2"/>
          </a:solidFill>
          <a:ln>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effectLst/>
            </a:endParaRPr>
          </a:p>
        </p:txBody>
      </p:sp>
      <p:sp>
        <p:nvSpPr>
          <p:cNvPr id="7" name="Title 1"/>
          <p:cNvSpPr>
            <a:spLocks noGrp="1"/>
          </p:cNvSpPr>
          <p:nvPr>
            <p:ph type="ctrTitle" hasCustomPrompt="1"/>
            <p:custDataLst>
              <p:tags r:id="rId2"/>
            </p:custDataLst>
          </p:nvPr>
        </p:nvSpPr>
        <p:spPr>
          <a:xfrm>
            <a:off x="374904" y="1554480"/>
            <a:ext cx="5934456" cy="1325880"/>
          </a:xfrm>
          <a:prstGeom prst="rect">
            <a:avLst/>
          </a:prstGeom>
          <a:effectLst/>
        </p:spPr>
        <p:txBody>
          <a:bodyPr lIns="91440" tIns="42597" rIns="91440" bIns="42597" anchor="ctr" anchorCtr="0">
            <a:normAutofit/>
          </a:bodyPr>
          <a:lstStyle>
            <a:lvl1pPr>
              <a:defRPr sz="2800" b="0" baseline="0">
                <a:solidFill>
                  <a:schemeClr val="tx1"/>
                </a:solidFill>
                <a:effectLst/>
              </a:defRPr>
            </a:lvl1pPr>
          </a:lstStyle>
          <a:p>
            <a:r>
              <a:rPr lang="en-US" dirty="0">
                <a:effectLst/>
              </a:rPr>
              <a:t>Divider Slide Title</a:t>
            </a:r>
          </a:p>
        </p:txBody>
      </p:sp>
      <p:sp>
        <p:nvSpPr>
          <p:cNvPr id="3" name="Rectangle 2"/>
          <p:cNvSpPr/>
          <p:nvPr userDrawn="1">
            <p:custDataLst>
              <p:tags r:id="rId3"/>
            </p:custDataLst>
          </p:nvPr>
        </p:nvSpPr>
        <p:spPr>
          <a:xfrm>
            <a:off x="1" y="6027939"/>
            <a:ext cx="6828818" cy="460414"/>
          </a:xfrm>
          <a:prstGeom prst="rect">
            <a:avLst/>
          </a:prstGeom>
          <a:solidFill>
            <a:srgbClr val="FED1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effectLst/>
            </a:endParaRPr>
          </a:p>
        </p:txBody>
      </p:sp>
      <p:pic>
        <p:nvPicPr>
          <p:cNvPr id="4" name="Picture 3"/>
          <p:cNvPicPr>
            <a:picLocks noChangeAspect="1"/>
          </p:cNvPicPr>
          <p:nvPr userDrawn="1">
            <p:custDataLst>
              <p:tags r:id="rId4"/>
            </p:custDataLst>
          </p:nvPr>
        </p:nvPicPr>
        <p:blipFill>
          <a:blip r:embed="rId7"/>
          <a:stretch>
            <a:fillRect/>
          </a:stretch>
        </p:blipFill>
        <p:spPr>
          <a:xfrm>
            <a:off x="7158406" y="6024477"/>
            <a:ext cx="1657123" cy="455336"/>
          </a:xfrm>
          <a:prstGeom prst="rect">
            <a:avLst/>
          </a:prstGeom>
          <a:effectLst/>
        </p:spPr>
      </p:pic>
      <p:pic>
        <p:nvPicPr>
          <p:cNvPr id="5" name="Picture 4"/>
          <p:cNvPicPr>
            <a:picLocks noChangeAspect="1"/>
          </p:cNvPicPr>
          <p:nvPr userDrawn="1">
            <p:custDataLst>
              <p:tags r:id="rId5"/>
            </p:custDataLst>
          </p:nvPr>
        </p:nvPicPr>
        <p:blipFill>
          <a:blip r:embed="rId8" cstate="print">
            <a:extLst>
              <a:ext uri="{28A0092B-C50C-407E-A947-70E740481C1C}">
                <a14:useLocalDpi xmlns:a14="http://schemas.microsoft.com/office/drawing/2010/main" val="0"/>
              </a:ext>
            </a:extLst>
          </a:blip>
          <a:stretch>
            <a:fillRect/>
          </a:stretch>
        </p:blipFill>
        <p:spPr>
          <a:xfrm>
            <a:off x="374905" y="6178534"/>
            <a:ext cx="2120768" cy="175565"/>
          </a:xfrm>
          <a:prstGeom prst="rect">
            <a:avLst/>
          </a:prstGeom>
          <a:effectLst/>
        </p:spPr>
      </p:pic>
    </p:spTree>
    <p:extLst>
      <p:ext uri="{BB962C8B-B14F-4D97-AF65-F5344CB8AC3E}">
        <p14:creationId xmlns:p14="http://schemas.microsoft.com/office/powerpoint/2010/main" val="17117823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6" name="btfpLayoutConfig" hidden="1"/>
          <p:cNvSpPr txBox="1"/>
          <p:nvPr userDrawn="1"/>
        </p:nvSpPr>
        <p:spPr>
          <a:xfrm>
            <a:off x="9525" y="12700"/>
            <a:ext cx="570694" cy="74982"/>
          </a:xfrm>
          <a:prstGeom prst="rect">
            <a:avLst/>
          </a:prstGeom>
          <a:noFill/>
        </p:spPr>
        <p:txBody>
          <a:bodyPr vert="horz" wrap="none" lIns="27000" tIns="27000" rIns="27000" bIns="27000" rtlCol="0">
            <a:spAutoFit/>
          </a:bodyPr>
          <a:lstStyle/>
          <a:p>
            <a:r>
              <a:rPr lang="en-US" sz="133">
                <a:solidFill>
                  <a:srgbClr val="FFFFFF">
                    <a:alpha val="0"/>
                  </a:srgbClr>
                </a:solidFill>
              </a:rPr>
              <a:t>overall_0_131468226384557565 columns_1_131468226384557565 </a:t>
            </a:r>
            <a:endParaRPr lang="en-US" sz="133" dirty="0">
              <a:solidFill>
                <a:srgbClr val="FFFFFF">
                  <a:alpha val="0"/>
                </a:srgbClr>
              </a:solidFill>
            </a:endParaRPr>
          </a:p>
        </p:txBody>
      </p:sp>
      <p:sp>
        <p:nvSpPr>
          <p:cNvPr id="10" name="Title 1"/>
          <p:cNvSpPr>
            <a:spLocks noGrp="1"/>
          </p:cNvSpPr>
          <p:nvPr>
            <p:ph type="ctrTitle"/>
            <p:custDataLst>
              <p:tags r:id="rId1"/>
            </p:custDataLst>
          </p:nvPr>
        </p:nvSpPr>
        <p:spPr>
          <a:xfrm>
            <a:off x="374904" y="676656"/>
            <a:ext cx="7891272" cy="1325880"/>
          </a:xfrm>
          <a:prstGeom prst="rect">
            <a:avLst/>
          </a:prstGeom>
          <a:effectLst/>
        </p:spPr>
        <p:txBody>
          <a:bodyPr lIns="91440" tIns="42597" rIns="91440" bIns="42597" anchor="b" anchorCtr="0">
            <a:normAutofit/>
          </a:bodyPr>
          <a:lstStyle>
            <a:lvl1pPr>
              <a:defRPr sz="2800" b="1">
                <a:solidFill>
                  <a:srgbClr val="006269"/>
                </a:solidFill>
                <a:effectLst/>
              </a:defRPr>
            </a:lvl1pPr>
          </a:lstStyle>
          <a:p>
            <a:r>
              <a:rPr lang="en-US">
                <a:effectLst/>
              </a:rPr>
              <a:t>Click to edit Master title style</a:t>
            </a:r>
            <a:endParaRPr lang="en-US" dirty="0">
              <a:effectLst/>
            </a:endParaRPr>
          </a:p>
        </p:txBody>
      </p:sp>
      <p:sp>
        <p:nvSpPr>
          <p:cNvPr id="11" name="Subtitle 2"/>
          <p:cNvSpPr>
            <a:spLocks noGrp="1"/>
          </p:cNvSpPr>
          <p:nvPr>
            <p:ph type="subTitle" idx="1"/>
            <p:custDataLst>
              <p:tags r:id="rId2"/>
            </p:custDataLst>
          </p:nvPr>
        </p:nvSpPr>
        <p:spPr>
          <a:xfrm>
            <a:off x="374904" y="2048256"/>
            <a:ext cx="6858000" cy="1078992"/>
          </a:xfrm>
          <a:prstGeom prst="rect">
            <a:avLst/>
          </a:prstGeom>
          <a:effectLst/>
        </p:spPr>
        <p:txBody>
          <a:bodyPr lIns="91440" rIns="91440">
            <a:normAutofit/>
          </a:bodyPr>
          <a:lstStyle>
            <a:lvl1pPr marL="0" indent="0" algn="l">
              <a:buNone/>
              <a:defRPr sz="2400">
                <a:solidFill>
                  <a:schemeClr val="tx1"/>
                </a:solidFill>
                <a:effectLst/>
              </a:defRPr>
            </a:lvl1pPr>
            <a:lvl2pPr marL="457143" indent="0" algn="ctr">
              <a:buNone/>
              <a:defRPr>
                <a:solidFill>
                  <a:schemeClr val="tx1">
                    <a:tint val="75000"/>
                  </a:schemeClr>
                </a:solidFill>
                <a:effectLst/>
              </a:defRPr>
            </a:lvl2pPr>
            <a:lvl3pPr marL="914286" indent="0" algn="ctr">
              <a:buNone/>
              <a:defRPr>
                <a:solidFill>
                  <a:schemeClr val="tx1">
                    <a:tint val="75000"/>
                  </a:schemeClr>
                </a:solidFill>
                <a:effectLst/>
              </a:defRPr>
            </a:lvl3pPr>
            <a:lvl4pPr marL="1371428" indent="0" algn="ctr">
              <a:buNone/>
              <a:defRPr>
                <a:solidFill>
                  <a:schemeClr val="tx1">
                    <a:tint val="75000"/>
                  </a:schemeClr>
                </a:solidFill>
                <a:effectLst/>
              </a:defRPr>
            </a:lvl4pPr>
            <a:lvl5pPr marL="1828573" indent="0" algn="ctr">
              <a:buNone/>
              <a:defRPr>
                <a:solidFill>
                  <a:schemeClr val="tx1">
                    <a:tint val="75000"/>
                  </a:schemeClr>
                </a:solidFill>
                <a:effectLst/>
              </a:defRPr>
            </a:lvl5pPr>
            <a:lvl6pPr marL="2285715" indent="0" algn="ctr">
              <a:buNone/>
              <a:defRPr>
                <a:solidFill>
                  <a:schemeClr val="tx1">
                    <a:tint val="75000"/>
                  </a:schemeClr>
                </a:solidFill>
                <a:effectLst/>
              </a:defRPr>
            </a:lvl6pPr>
            <a:lvl7pPr marL="2742858" indent="0" algn="ctr">
              <a:buNone/>
              <a:defRPr>
                <a:solidFill>
                  <a:schemeClr val="tx1">
                    <a:tint val="75000"/>
                  </a:schemeClr>
                </a:solidFill>
                <a:effectLst/>
              </a:defRPr>
            </a:lvl7pPr>
            <a:lvl8pPr marL="3200001" indent="0" algn="ctr">
              <a:buNone/>
              <a:defRPr>
                <a:solidFill>
                  <a:schemeClr val="tx1">
                    <a:tint val="75000"/>
                  </a:schemeClr>
                </a:solidFill>
                <a:effectLst/>
              </a:defRPr>
            </a:lvl8pPr>
            <a:lvl9pPr marL="3657145" indent="0" algn="ctr">
              <a:buNone/>
              <a:defRPr>
                <a:solidFill>
                  <a:schemeClr val="tx1">
                    <a:tint val="75000"/>
                  </a:schemeClr>
                </a:solidFill>
                <a:effectLst/>
              </a:defRPr>
            </a:lvl9pPr>
          </a:lstStyle>
          <a:p>
            <a:r>
              <a:rPr lang="en-US">
                <a:effectLst/>
              </a:rPr>
              <a:t>Click to edit Master subtitle style</a:t>
            </a:r>
            <a:endParaRPr lang="en-US" dirty="0">
              <a:effectLst/>
            </a:endParaRPr>
          </a:p>
        </p:txBody>
      </p:sp>
      <p:sp>
        <p:nvSpPr>
          <p:cNvPr id="14" name="Rectangle 13"/>
          <p:cNvSpPr/>
          <p:nvPr userDrawn="1">
            <p:custDataLst>
              <p:tags r:id="rId3"/>
            </p:custDataLst>
          </p:nvPr>
        </p:nvSpPr>
        <p:spPr>
          <a:xfrm>
            <a:off x="1" y="6027939"/>
            <a:ext cx="6828818" cy="460414"/>
          </a:xfrm>
          <a:prstGeom prst="rect">
            <a:avLst/>
          </a:prstGeom>
          <a:solidFill>
            <a:srgbClr val="FED1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effectLst/>
            </a:endParaRPr>
          </a:p>
        </p:txBody>
      </p:sp>
      <p:pic>
        <p:nvPicPr>
          <p:cNvPr id="15" name="Picture 14"/>
          <p:cNvPicPr>
            <a:picLocks noChangeAspect="1"/>
          </p:cNvPicPr>
          <p:nvPr userDrawn="1">
            <p:custDataLst>
              <p:tags r:id="rId4"/>
            </p:custDataLst>
          </p:nvPr>
        </p:nvPicPr>
        <p:blipFill>
          <a:blip r:embed="rId7"/>
          <a:stretch>
            <a:fillRect/>
          </a:stretch>
        </p:blipFill>
        <p:spPr>
          <a:xfrm>
            <a:off x="7158406" y="6024477"/>
            <a:ext cx="1657123" cy="455336"/>
          </a:xfrm>
          <a:prstGeom prst="rect">
            <a:avLst/>
          </a:prstGeom>
          <a:effectLst/>
        </p:spPr>
      </p:pic>
      <p:pic>
        <p:nvPicPr>
          <p:cNvPr id="16" name="Picture 15"/>
          <p:cNvPicPr>
            <a:picLocks noChangeAspect="1"/>
          </p:cNvPicPr>
          <p:nvPr userDrawn="1">
            <p:custDataLst>
              <p:tags r:id="rId5"/>
            </p:custDataLst>
          </p:nvPr>
        </p:nvPicPr>
        <p:blipFill>
          <a:blip r:embed="rId8" cstate="print">
            <a:extLst>
              <a:ext uri="{28A0092B-C50C-407E-A947-70E740481C1C}">
                <a14:useLocalDpi xmlns:a14="http://schemas.microsoft.com/office/drawing/2010/main" val="0"/>
              </a:ext>
            </a:extLst>
          </a:blip>
          <a:stretch>
            <a:fillRect/>
          </a:stretch>
        </p:blipFill>
        <p:spPr>
          <a:xfrm>
            <a:off x="374905" y="6178534"/>
            <a:ext cx="2120768" cy="175565"/>
          </a:xfrm>
          <a:prstGeom prst="rect">
            <a:avLst/>
          </a:prstGeom>
          <a:effectLst/>
        </p:spPr>
      </p:pic>
    </p:spTree>
    <p:extLst>
      <p:ext uri="{BB962C8B-B14F-4D97-AF65-F5344CB8AC3E}">
        <p14:creationId xmlns:p14="http://schemas.microsoft.com/office/powerpoint/2010/main" val="3386892529"/>
      </p:ext>
    </p:extLst>
  </p:cSld>
  <p:clrMapOvr>
    <a:masterClrMapping/>
  </p:clrMapOvr>
  <p:extLst>
    <p:ext uri="{DCECCB84-F9BA-43D5-87BE-67443E8EF086}">
      <p15:sldGuideLst xmlns:p15="http://schemas.microsoft.com/office/powerpoint/2012/main">
        <p15:guide id="1" pos="160" userDrawn="1">
          <p15:clr>
            <a:srgbClr val="CCCCCC"/>
          </p15:clr>
        </p15:guide>
        <p15:guide id="2" pos="5600" userDrawn="1">
          <p15:clr>
            <a:srgbClr val="CCCCCC"/>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p>
            <a:r>
              <a:rPr lang="en-US"/>
              <a:t>Click to edit Master title style</a:t>
            </a:r>
            <a:endParaRPr lang="en-US" dirty="0"/>
          </a:p>
        </p:txBody>
      </p:sp>
      <p:sp>
        <p:nvSpPr>
          <p:cNvPr id="3" name="btfpLayoutConfig" hidden="1"/>
          <p:cNvSpPr txBox="1"/>
          <p:nvPr userDrawn="1"/>
        </p:nvSpPr>
        <p:spPr bwMode="gray">
          <a:xfrm>
            <a:off x="12701" y="12700"/>
            <a:ext cx="588870" cy="93158"/>
          </a:xfrm>
          <a:prstGeom prst="rect">
            <a:avLst/>
          </a:prstGeom>
          <a:noFill/>
        </p:spPr>
        <p:txBody>
          <a:bodyPr vert="horz" wrap="none" lIns="36000" tIns="36000" rIns="36000" bIns="36000" rtlCol="0">
            <a:spAutoFit/>
          </a:bodyPr>
          <a:lstStyle/>
          <a:p>
            <a:pPr marL="0" indent="0">
              <a:buNone/>
            </a:pPr>
            <a:r>
              <a:rPr lang="en-US" sz="133">
                <a:solidFill>
                  <a:srgbClr val="FFFFFF">
                    <a:alpha val="0"/>
                  </a:srgbClr>
                </a:solidFill>
              </a:rPr>
              <a:t>overall_0_131769264328215855 columns_1_131769264328215855 </a:t>
            </a:r>
            <a:endParaRPr lang="en-US" sz="133" dirty="0" err="1">
              <a:solidFill>
                <a:srgbClr val="FFFFFF">
                  <a:alpha val="0"/>
                </a:srgbClr>
              </a:solidFill>
            </a:endParaRPr>
          </a:p>
        </p:txBody>
      </p:sp>
    </p:spTree>
    <p:extLst>
      <p:ext uri="{BB962C8B-B14F-4D97-AF65-F5344CB8AC3E}">
        <p14:creationId xmlns:p14="http://schemas.microsoft.com/office/powerpoint/2010/main" val="3653883881"/>
      </p:ext>
    </p:extLst>
  </p:cSld>
  <p:clrMapOvr>
    <a:masterClrMapping/>
  </p:clrMapOvr>
  <p:extLst>
    <p:ext uri="{DCECCB84-F9BA-43D5-87BE-67443E8EF086}">
      <p15:sldGuideLst xmlns:p15="http://schemas.microsoft.com/office/powerpoint/2012/main">
        <p15:guide id="1" pos="160" userDrawn="1">
          <p15:clr>
            <a:srgbClr val="CCCCCC"/>
          </p15:clr>
        </p15:guide>
        <p15:guide id="2" pos="5600" userDrawn="1">
          <p15:clr>
            <a:srgbClr val="CCCCCC"/>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Last Page Logo">
    <p:spTree>
      <p:nvGrpSpPr>
        <p:cNvPr id="1" name=""/>
        <p:cNvGrpSpPr/>
        <p:nvPr/>
      </p:nvGrpSpPr>
      <p:grpSpPr>
        <a:xfrm>
          <a:off x="0" y="0"/>
          <a:ext cx="0" cy="0"/>
          <a:chOff x="0" y="0"/>
          <a:chExt cx="0" cy="0"/>
        </a:xfrm>
      </p:grpSpPr>
      <p:pic>
        <p:nvPicPr>
          <p:cNvPr id="9" name="Picture 8"/>
          <p:cNvPicPr>
            <a:picLocks noChangeAspect="1"/>
          </p:cNvPicPr>
          <p:nvPr userDrawn="1">
            <p:custDataLst>
              <p:tags r:id="rId1"/>
            </p:custDataLst>
          </p:nvPr>
        </p:nvPicPr>
        <p:blipFill>
          <a:blip r:embed="rId3"/>
          <a:stretch>
            <a:fillRect/>
          </a:stretch>
        </p:blipFill>
        <p:spPr>
          <a:xfrm>
            <a:off x="2005060" y="2723672"/>
            <a:ext cx="5133884" cy="1410663"/>
          </a:xfrm>
          <a:prstGeom prst="rect">
            <a:avLst/>
          </a:prstGeom>
          <a:effectLst/>
        </p:spPr>
      </p:pic>
    </p:spTree>
    <p:extLst>
      <p:ext uri="{BB962C8B-B14F-4D97-AF65-F5344CB8AC3E}">
        <p14:creationId xmlns:p14="http://schemas.microsoft.com/office/powerpoint/2010/main" val="1851112694"/>
      </p:ext>
    </p:extLst>
  </p:cSld>
  <p:clrMapOvr>
    <a:masterClrMapping/>
  </p:clrMapOvr>
  <p:extLst>
    <p:ext uri="{DCECCB84-F9BA-43D5-87BE-67443E8EF086}">
      <p15:sldGuideLst xmlns:p15="http://schemas.microsoft.com/office/powerpoint/2012/main">
        <p15:guide id="1" orient="horz" pos="3453" userDrawn="1">
          <p15:clr>
            <a:srgbClr val="A4A3A4"/>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5005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cSld name="SCE Divider Slide Grey">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22119" y="1554734"/>
            <a:ext cx="5931948" cy="1325563"/>
          </a:xfrm>
        </p:spPr>
        <p:txBody>
          <a:bodyPr/>
          <a:lstStyle>
            <a:lvl1pPr>
              <a:defRPr baseline="0">
                <a:solidFill>
                  <a:schemeClr val="tx1"/>
                </a:solidFill>
              </a:defRPr>
            </a:lvl1pPr>
          </a:lstStyle>
          <a:p>
            <a:r>
              <a:rPr lang="en-US"/>
              <a:t>Divider Slide Title</a:t>
            </a:r>
          </a:p>
        </p:txBody>
      </p:sp>
      <p:sp>
        <p:nvSpPr>
          <p:cNvPr id="9" name="Rectangle 8"/>
          <p:cNvSpPr/>
          <p:nvPr/>
        </p:nvSpPr>
        <p:spPr>
          <a:xfrm>
            <a:off x="1" y="6027939"/>
            <a:ext cx="6828819" cy="460414"/>
          </a:xfrm>
          <a:prstGeom prst="rect">
            <a:avLst/>
          </a:prstGeom>
          <a:solidFill>
            <a:srgbClr val="FED1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1" dirty="0"/>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3352" y="6178534"/>
            <a:ext cx="2120768" cy="175565"/>
          </a:xfrm>
          <a:prstGeom prst="rect">
            <a:avLst/>
          </a:prstGeom>
        </p:spPr>
      </p:pic>
      <p:sp>
        <p:nvSpPr>
          <p:cNvPr id="11" name="Rectangle 10"/>
          <p:cNvSpPr/>
          <p:nvPr/>
        </p:nvSpPr>
        <p:spPr>
          <a:xfrm>
            <a:off x="6826929" y="0"/>
            <a:ext cx="2308195"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dirty="0"/>
          </a:p>
        </p:txBody>
      </p:sp>
      <p:pic>
        <p:nvPicPr>
          <p:cNvPr id="7" name="Picture 6"/>
          <p:cNvPicPr>
            <a:picLocks noChangeAspect="1"/>
          </p:cNvPicPr>
          <p:nvPr/>
        </p:nvPicPr>
        <p:blipFill>
          <a:blip r:embed="rId3"/>
          <a:stretch>
            <a:fillRect/>
          </a:stretch>
        </p:blipFill>
        <p:spPr>
          <a:xfrm>
            <a:off x="7158405" y="6024478"/>
            <a:ext cx="1657123" cy="455336"/>
          </a:xfrm>
          <a:prstGeom prst="rect">
            <a:avLst/>
          </a:prstGeom>
        </p:spPr>
      </p:pic>
    </p:spTree>
    <p:extLst>
      <p:ext uri="{BB962C8B-B14F-4D97-AF65-F5344CB8AC3E}">
        <p14:creationId xmlns:p14="http://schemas.microsoft.com/office/powerpoint/2010/main" val="2927878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ags" Target="../tags/tag4.xml"/><Relationship Id="rId4" Type="http://schemas.openxmlformats.org/officeDocument/2006/relationships/slideLayout" Target="../slideLayouts/slideLayout4.xml"/><Relationship Id="rId9"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BtfpConfiguration" hidden="1"/>
          <p:cNvSpPr txBox="1"/>
          <p:nvPr userDrawn="1"/>
        </p:nvSpPr>
        <p:spPr bwMode="hidden">
          <a:xfrm>
            <a:off x="0" y="0"/>
            <a:ext cx="27000" cy="36000"/>
          </a:xfrm>
          <a:prstGeom prst="rect">
            <a:avLst/>
          </a:prstGeom>
          <a:noFill/>
        </p:spPr>
        <p:txBody>
          <a:bodyPr wrap="none" lIns="0" tIns="0" rIns="0" bIns="0" rtlCol="0">
            <a:noAutofit/>
          </a:bodyPr>
          <a:lstStyle/>
          <a:p>
            <a:pPr marL="0" indent="0">
              <a:buNone/>
            </a:pPr>
            <a:r>
              <a:rPr lang="en-US" sz="133" dirty="0">
                <a:solidFill>
                  <a:schemeClr val="bg1">
                    <a:alpha val="0"/>
                  </a:schemeClr>
                </a:solidFill>
              </a:rPr>
              <a:t>&lt;btfp&gt;</a:t>
            </a:r>
          </a:p>
          <a:p>
            <a:pPr marL="0" indent="0">
              <a:buNone/>
            </a:pPr>
            <a:r>
              <a:rPr lang="en-US" sz="133" dirty="0">
                <a:solidFill>
                  <a:schemeClr val="bg1">
                    <a:alpha val="0"/>
                  </a:schemeClr>
                </a:solidFill>
              </a:rPr>
              <a:t>  &lt;!-- Created 8.2018. SFR. Updated 2.14.2019. North America Graphics. NYC. Changed font in XML. Did not fix other non-compliant procedures.Instructions for the &lt;template&gt; tag:       Keep "version" and "type" options unchanged.       Set "name" option to the client name that should appear on the client color section.        Set "pageSize" to the paper size you are setting this slide master up on. Valid values are: "widescreen" (which equals 16:9), "4_3", "a4" and "letter". Observe capitalization! --&gt;</a:t>
            </a:r>
          </a:p>
          <a:p>
            <a:pPr marL="0" indent="0">
              <a:buNone/>
            </a:pPr>
            <a:r>
              <a:rPr lang="en-US" sz="133" dirty="0">
                <a:solidFill>
                  <a:schemeClr val="bg1">
                    <a:alpha val="0"/>
                  </a:schemeClr>
                </a:solidFill>
              </a:rPr>
              <a:t>  &lt;template version="2.0.14" type="unbranded" name="SoCal.Edison_4.3_CORE" pageSize="letter"&gt;</a:t>
            </a:r>
          </a:p>
          <a:p>
            <a:pPr marL="0" indent="0">
              <a:buNone/>
            </a:pPr>
            <a:r>
              <a:rPr lang="en-US" sz="133" dirty="0">
                <a:solidFill>
                  <a:schemeClr val="bg1">
                    <a:alpha val="0"/>
                  </a:schemeClr>
                </a:solidFill>
              </a:rPr>
              <a:t>    &lt;!-- Instructions for &lt;settings&gt; tag:         In each sub-tag set the hex code of the RGB color you wish to use for the standard elements when they are created on this slide master.         If the value is missing or invalid, default colors will be used. --&gt;</a:t>
            </a:r>
          </a:p>
          <a:p>
            <a:pPr marL="0" indent="0">
              <a:buNone/>
            </a:pPr>
            <a:r>
              <a:rPr lang="en-US" sz="133" dirty="0">
                <a:solidFill>
                  <a:schemeClr val="bg1">
                    <a:alpha val="0"/>
                  </a:schemeClr>
                </a:solidFill>
              </a:rPr>
              <a:t>    &lt;settings&gt;</a:t>
            </a:r>
          </a:p>
          <a:p>
            <a:pPr marL="0" indent="0">
              <a:buNone/>
            </a:pPr>
            <a:r>
              <a:rPr lang="en-US" sz="133" dirty="0">
                <a:solidFill>
                  <a:schemeClr val="bg1">
                    <a:alpha val="0"/>
                  </a:schemeClr>
                </a:solidFill>
              </a:rPr>
              <a:t>      &lt;runningAgendaBackColorLeft&gt;#53565A&lt;/runningAgendaBackColorLeft&gt;</a:t>
            </a:r>
          </a:p>
          <a:p>
            <a:pPr marL="0" indent="0">
              <a:buNone/>
            </a:pPr>
            <a:r>
              <a:rPr lang="en-US" sz="133" dirty="0">
                <a:solidFill>
                  <a:schemeClr val="bg1">
                    <a:alpha val="0"/>
                  </a:schemeClr>
                </a:solidFill>
              </a:rPr>
              <a:t>      &lt;</a:t>
            </a:r>
            <a:r>
              <a:rPr lang="en-US" sz="133" dirty="0" err="1">
                <a:solidFill>
                  <a:schemeClr val="bg1">
                    <a:alpha val="0"/>
                  </a:schemeClr>
                </a:solidFill>
              </a:rPr>
              <a:t>runningAgendaBackColorRight</a:t>
            </a:r>
            <a:r>
              <a:rPr lang="en-US" sz="133" dirty="0">
                <a:solidFill>
                  <a:schemeClr val="bg1">
                    <a:alpha val="0"/>
                  </a:schemeClr>
                </a:solidFill>
              </a:rPr>
              <a:t>&gt;#B1B3B3&lt;/</a:t>
            </a:r>
            <a:r>
              <a:rPr lang="en-US" sz="133" dirty="0" err="1">
                <a:solidFill>
                  <a:schemeClr val="bg1">
                    <a:alpha val="0"/>
                  </a:schemeClr>
                </a:solidFill>
              </a:rPr>
              <a:t>runningAgendaBackColorRight</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runningAgendaTextColorLeft</a:t>
            </a:r>
            <a:r>
              <a:rPr lang="en-US" sz="133" dirty="0">
                <a:solidFill>
                  <a:schemeClr val="bg1">
                    <a:alpha val="0"/>
                  </a:schemeClr>
                </a:solidFill>
              </a:rPr>
              <a:t>&gt;#FFFFFF&lt;/</a:t>
            </a:r>
            <a:r>
              <a:rPr lang="en-US" sz="133" dirty="0" err="1">
                <a:solidFill>
                  <a:schemeClr val="bg1">
                    <a:alpha val="0"/>
                  </a:schemeClr>
                </a:solidFill>
              </a:rPr>
              <a:t>runningAgendaTextColorLeft</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runningAgendaTextColorRight</a:t>
            </a:r>
            <a:r>
              <a:rPr lang="en-US" sz="133" dirty="0">
                <a:solidFill>
                  <a:schemeClr val="bg1">
                    <a:alpha val="0"/>
                  </a:schemeClr>
                </a:solidFill>
              </a:rPr>
              <a:t>&gt;#000000&lt;/</a:t>
            </a:r>
            <a:r>
              <a:rPr lang="en-US" sz="133" dirty="0" err="1">
                <a:solidFill>
                  <a:schemeClr val="bg1">
                    <a:alpha val="0"/>
                  </a:schemeClr>
                </a:solidFill>
              </a:rPr>
              <a:t>runningAgendaTextColorRight</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columnHeaderLineColor</a:t>
            </a:r>
            <a:r>
              <a:rPr lang="en-US" sz="133" dirty="0">
                <a:solidFill>
                  <a:schemeClr val="bg1">
                    <a:alpha val="0"/>
                  </a:schemeClr>
                </a:solidFill>
              </a:rPr>
              <a:t>&gt;#000000&lt;/</a:t>
            </a:r>
            <a:r>
              <a:rPr lang="en-US" sz="133" dirty="0" err="1">
                <a:solidFill>
                  <a:schemeClr val="bg1">
                    <a:alpha val="0"/>
                  </a:schemeClr>
                </a:solidFill>
              </a:rPr>
              <a:t>columnHeaderLineColor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columnHeaderTextColor</a:t>
            </a:r>
            <a:r>
              <a:rPr lang="en-US" sz="133" dirty="0">
                <a:solidFill>
                  <a:schemeClr val="bg1">
                    <a:alpha val="0"/>
                  </a:schemeClr>
                </a:solidFill>
              </a:rPr>
              <a:t>&gt;#00664F&lt;/</a:t>
            </a:r>
            <a:r>
              <a:rPr lang="en-US" sz="133" dirty="0" err="1">
                <a:solidFill>
                  <a:schemeClr val="bg1">
                    <a:alpha val="0"/>
                  </a:schemeClr>
                </a:solidFill>
              </a:rPr>
              <a:t>columnHeaderTextColor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rowHeaderLineColor</a:t>
            </a:r>
            <a:r>
              <a:rPr lang="en-US" sz="133" dirty="0">
                <a:solidFill>
                  <a:schemeClr val="bg1">
                    <a:alpha val="0"/>
                  </a:schemeClr>
                </a:solidFill>
              </a:rPr>
              <a:t>&gt;#00664F&lt;/</a:t>
            </a:r>
            <a:r>
              <a:rPr lang="en-US" sz="133" dirty="0" err="1">
                <a:solidFill>
                  <a:schemeClr val="bg1">
                    <a:alpha val="0"/>
                  </a:schemeClr>
                </a:solidFill>
              </a:rPr>
              <a:t>rowHeaderLineColor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rowHeaderTextColor</a:t>
            </a:r>
            <a:r>
              <a:rPr lang="en-US" sz="133" dirty="0">
                <a:solidFill>
                  <a:schemeClr val="bg1">
                    <a:alpha val="0"/>
                  </a:schemeClr>
                </a:solidFill>
              </a:rPr>
              <a:t>&gt;#00664F&lt;/</a:t>
            </a:r>
            <a:r>
              <a:rPr lang="en-US" sz="133" dirty="0" err="1">
                <a:solidFill>
                  <a:schemeClr val="bg1">
                    <a:alpha val="0"/>
                  </a:schemeClr>
                </a:solidFill>
              </a:rPr>
              <a:t>rowHeaderTextColor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bainArrowLineColor</a:t>
            </a:r>
            <a:r>
              <a:rPr lang="en-US" sz="133" dirty="0">
                <a:solidFill>
                  <a:schemeClr val="bg1">
                    <a:alpha val="0"/>
                  </a:schemeClr>
                </a:solidFill>
              </a:rPr>
              <a:t>&gt;#00664F&lt;/</a:t>
            </a:r>
            <a:r>
              <a:rPr lang="en-US" sz="133" dirty="0" err="1">
                <a:solidFill>
                  <a:schemeClr val="bg1">
                    <a:alpha val="0"/>
                  </a:schemeClr>
                </a:solidFill>
              </a:rPr>
              <a:t>bainArrowLineColor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bainArrowTextColor</a:t>
            </a:r>
            <a:r>
              <a:rPr lang="en-US" sz="133" dirty="0">
                <a:solidFill>
                  <a:schemeClr val="bg1">
                    <a:alpha val="0"/>
                  </a:schemeClr>
                </a:solidFill>
              </a:rPr>
              <a:t>&gt;#00664F&lt;/</a:t>
            </a:r>
            <a:r>
              <a:rPr lang="en-US" sz="133" dirty="0" err="1">
                <a:solidFill>
                  <a:schemeClr val="bg1">
                    <a:alpha val="0"/>
                  </a:schemeClr>
                </a:solidFill>
              </a:rPr>
              <a:t>bainArrowTextColor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percentageCircleFullCircleColor</a:t>
            </a:r>
            <a:r>
              <a:rPr lang="en-US" sz="133" dirty="0">
                <a:solidFill>
                  <a:schemeClr val="bg1">
                    <a:alpha val="0"/>
                  </a:schemeClr>
                </a:solidFill>
              </a:rPr>
              <a:t>&gt;#53565A&lt;/</a:t>
            </a:r>
            <a:r>
              <a:rPr lang="en-US" sz="133" dirty="0" err="1">
                <a:solidFill>
                  <a:schemeClr val="bg1">
                    <a:alpha val="0"/>
                  </a:schemeClr>
                </a:solidFill>
              </a:rPr>
              <a:t>percentageCircleFullCircleColor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percentageCircleTextHighlightColor</a:t>
            </a:r>
            <a:r>
              <a:rPr lang="en-US" sz="133" dirty="0">
                <a:solidFill>
                  <a:schemeClr val="bg1">
                    <a:alpha val="0"/>
                  </a:schemeClr>
                </a:solidFill>
              </a:rPr>
              <a:t>&gt;#00664F&lt;/</a:t>
            </a:r>
            <a:r>
              <a:rPr lang="en-US" sz="133" dirty="0" err="1">
                <a:solidFill>
                  <a:schemeClr val="bg1">
                    <a:alpha val="0"/>
                  </a:schemeClr>
                </a:solidFill>
              </a:rPr>
              <a:t>percentageCircleTextHighlightColor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statusStickerColor</a:t>
            </a:r>
            <a:r>
              <a:rPr lang="en-US" sz="133" dirty="0">
                <a:solidFill>
                  <a:schemeClr val="bg1">
                    <a:alpha val="0"/>
                  </a:schemeClr>
                </a:solidFill>
              </a:rPr>
              <a:t>&gt;#000000&lt;/</a:t>
            </a:r>
            <a:r>
              <a:rPr lang="en-US" sz="133" dirty="0" err="1">
                <a:solidFill>
                  <a:schemeClr val="bg1">
                    <a:alpha val="0"/>
                  </a:schemeClr>
                </a:solidFill>
              </a:rPr>
              <a:t>statusStickerColor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calloutBackColor</a:t>
            </a:r>
            <a:r>
              <a:rPr lang="en-US" sz="133" dirty="0">
                <a:solidFill>
                  <a:schemeClr val="bg1">
                    <a:alpha val="0"/>
                  </a:schemeClr>
                </a:solidFill>
              </a:rPr>
              <a:t>&gt;#FFFFFF&lt;/</a:t>
            </a:r>
            <a:r>
              <a:rPr lang="en-US" sz="133" dirty="0" err="1">
                <a:solidFill>
                  <a:schemeClr val="bg1">
                    <a:alpha val="0"/>
                  </a:schemeClr>
                </a:solidFill>
              </a:rPr>
              <a:t>calloutBackColor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calloutTextLineColor</a:t>
            </a:r>
            <a:r>
              <a:rPr lang="en-US" sz="133" dirty="0">
                <a:solidFill>
                  <a:schemeClr val="bg1">
                    <a:alpha val="0"/>
                  </a:schemeClr>
                </a:solidFill>
              </a:rPr>
              <a:t>&gt;#00664F&lt;/</a:t>
            </a:r>
            <a:r>
              <a:rPr lang="en-US" sz="133" dirty="0" err="1">
                <a:solidFill>
                  <a:schemeClr val="bg1">
                    <a:alpha val="0"/>
                  </a:schemeClr>
                </a:solidFill>
              </a:rPr>
              <a:t>calloutTextLineColor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numberBubbleBackColor</a:t>
            </a:r>
            <a:r>
              <a:rPr lang="en-US" sz="133" dirty="0">
                <a:solidFill>
                  <a:schemeClr val="bg1">
                    <a:alpha val="0"/>
                  </a:schemeClr>
                </a:solidFill>
              </a:rPr>
              <a:t>&gt;#FFFFFF&lt;/</a:t>
            </a:r>
            <a:r>
              <a:rPr lang="en-US" sz="133" dirty="0" err="1">
                <a:solidFill>
                  <a:schemeClr val="bg1">
                    <a:alpha val="0"/>
                  </a:schemeClr>
                </a:solidFill>
              </a:rPr>
              <a:t>numberBubbleBackColor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numberBubbleTextLineColor</a:t>
            </a:r>
            <a:r>
              <a:rPr lang="en-US" sz="133" dirty="0">
                <a:solidFill>
                  <a:schemeClr val="bg1">
                    <a:alpha val="0"/>
                  </a:schemeClr>
                </a:solidFill>
              </a:rPr>
              <a:t>&gt;#00664F&lt;/</a:t>
            </a:r>
            <a:r>
              <a:rPr lang="en-US" sz="133" dirty="0" err="1">
                <a:solidFill>
                  <a:schemeClr val="bg1">
                    <a:alpha val="0"/>
                  </a:schemeClr>
                </a:solidFill>
              </a:rPr>
              <a:t>numberBubbleTextLineColor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valueChainTextLineColor</a:t>
            </a:r>
            <a:r>
              <a:rPr lang="en-US" sz="133" dirty="0">
                <a:solidFill>
                  <a:schemeClr val="bg1">
                    <a:alpha val="0"/>
                  </a:schemeClr>
                </a:solidFill>
              </a:rPr>
              <a:t>&gt;#00664F&lt;/</a:t>
            </a:r>
            <a:r>
              <a:rPr lang="en-US" sz="133" dirty="0" err="1">
                <a:solidFill>
                  <a:schemeClr val="bg1">
                    <a:alpha val="0"/>
                  </a:schemeClr>
                </a:solidFill>
              </a:rPr>
              <a:t>valueChainTextLineColor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agendaHighlightColor</a:t>
            </a:r>
            <a:r>
              <a:rPr lang="en-US" sz="133" dirty="0">
                <a:solidFill>
                  <a:schemeClr val="bg1">
                    <a:alpha val="0"/>
                  </a:schemeClr>
                </a:solidFill>
              </a:rPr>
              <a:t>&gt;#00664F&lt;/</a:t>
            </a:r>
            <a:r>
              <a:rPr lang="en-US" sz="133" dirty="0" err="1">
                <a:solidFill>
                  <a:schemeClr val="bg1">
                    <a:alpha val="0"/>
                  </a:schemeClr>
                </a:solidFill>
              </a:rPr>
              <a:t>agendaHighlightColor</a:t>
            </a:r>
            <a:r>
              <a:rPr lang="en-US" sz="133" dirty="0">
                <a:solidFill>
                  <a:schemeClr val="bg1">
                    <a:alpha val="0"/>
                  </a:schemeClr>
                </a:solidFill>
              </a:rPr>
              <a:t>&gt;</a:t>
            </a:r>
          </a:p>
          <a:p>
            <a:pPr marL="0" indent="0">
              <a:buNone/>
            </a:pPr>
            <a:r>
              <a:rPr lang="en-US" sz="133" dirty="0">
                <a:solidFill>
                  <a:schemeClr val="bg1">
                    <a:alpha val="0"/>
                  </a:schemeClr>
                </a:solidFill>
              </a:rPr>
              <a:t>      &lt;!-- The &lt;</a:t>
            </a:r>
            <a:r>
              <a:rPr lang="en-US" sz="133" dirty="0" err="1">
                <a:solidFill>
                  <a:schemeClr val="bg1">
                    <a:alpha val="0"/>
                  </a:schemeClr>
                </a:solidFill>
              </a:rPr>
              <a:t>tableAccentNumber</a:t>
            </a:r>
            <a:r>
              <a:rPr lang="en-US" sz="133" dirty="0">
                <a:solidFill>
                  <a:schemeClr val="bg1">
                    <a:alpha val="0"/>
                  </a:schemeClr>
                </a:solidFill>
              </a:rPr>
              <a:t>&gt; defines which table layout from the "Light Style 1" row should be applied for newly created tables.            Valid values are 0, 1, 2, 3, 4, 5, and 6 - representing the layouts on the Table Layout drop-down from left to right.            The highlight colors used in those table layouts link to the Theme color palette, they cannot be specified here. --&gt;</a:t>
            </a:r>
          </a:p>
          <a:p>
            <a:pPr marL="0" indent="0">
              <a:buNone/>
            </a:pPr>
            <a:r>
              <a:rPr lang="en-US" sz="133" dirty="0">
                <a:solidFill>
                  <a:schemeClr val="bg1">
                    <a:alpha val="0"/>
                  </a:schemeClr>
                </a:solidFill>
              </a:rPr>
              <a:t>      &lt;</a:t>
            </a:r>
            <a:r>
              <a:rPr lang="en-US" sz="133" dirty="0" err="1">
                <a:solidFill>
                  <a:schemeClr val="bg1">
                    <a:alpha val="0"/>
                  </a:schemeClr>
                </a:solidFill>
              </a:rPr>
              <a:t>tableAccentNumber</a:t>
            </a:r>
            <a:r>
              <a:rPr lang="en-US" sz="133" dirty="0">
                <a:solidFill>
                  <a:schemeClr val="bg1">
                    <a:alpha val="0"/>
                  </a:schemeClr>
                </a:solidFill>
              </a:rPr>
              <a:t>&gt;1&lt;/</a:t>
            </a:r>
            <a:r>
              <a:rPr lang="en-US" sz="133" dirty="0" err="1">
                <a:solidFill>
                  <a:schemeClr val="bg1">
                    <a:alpha val="0"/>
                  </a:schemeClr>
                </a:solidFill>
              </a:rPr>
              <a:t>tableAccentNumber</a:t>
            </a:r>
            <a:r>
              <a:rPr lang="en-US" sz="133" dirty="0">
                <a:solidFill>
                  <a:schemeClr val="bg1">
                    <a:alpha val="0"/>
                  </a:schemeClr>
                </a:solidFill>
              </a:rPr>
              <a:t>&gt;</a:t>
            </a:r>
          </a:p>
          <a:p>
            <a:pPr marL="0" indent="0">
              <a:buNone/>
            </a:pPr>
            <a:r>
              <a:rPr lang="en-US" sz="133" dirty="0">
                <a:solidFill>
                  <a:schemeClr val="bg1">
                    <a:alpha val="0"/>
                  </a:schemeClr>
                </a:solidFill>
              </a:rPr>
              <a:t>      &lt;!-- The &lt;</a:t>
            </a:r>
            <a:r>
              <a:rPr lang="en-US" sz="133" dirty="0" err="1">
                <a:solidFill>
                  <a:schemeClr val="bg1">
                    <a:alpha val="0"/>
                  </a:schemeClr>
                </a:solidFill>
              </a:rPr>
              <a:t>statusStickerRunningAgendaFontSize</a:t>
            </a:r>
            <a:r>
              <a:rPr lang="en-US" sz="133" dirty="0">
                <a:solidFill>
                  <a:schemeClr val="bg1">
                    <a:alpha val="0"/>
                  </a:schemeClr>
                </a:solidFill>
              </a:rPr>
              <a:t>&gt; tag determines what font size should be applied to newly created status stickers and running agendas.            Valid values are integer numbers. If the option is not present or not valid, the default is used. --&gt;</a:t>
            </a:r>
          </a:p>
          <a:p>
            <a:pPr marL="0" indent="0">
              <a:buNone/>
            </a:pPr>
            <a:r>
              <a:rPr lang="en-US" sz="133" dirty="0">
                <a:solidFill>
                  <a:schemeClr val="bg1">
                    <a:alpha val="0"/>
                  </a:schemeClr>
                </a:solidFill>
              </a:rPr>
              <a:t>      &lt;</a:t>
            </a:r>
            <a:r>
              <a:rPr lang="en-US" sz="133" dirty="0" err="1">
                <a:solidFill>
                  <a:schemeClr val="bg1">
                    <a:alpha val="0"/>
                  </a:schemeClr>
                </a:solidFill>
              </a:rPr>
              <a:t>statusStickerRunningAgendaFontSize</a:t>
            </a:r>
            <a:r>
              <a:rPr lang="en-US" sz="133" dirty="0">
                <a:solidFill>
                  <a:schemeClr val="bg1">
                    <a:alpha val="0"/>
                  </a:schemeClr>
                </a:solidFill>
              </a:rPr>
              <a:t>&gt;12&lt;/</a:t>
            </a:r>
            <a:r>
              <a:rPr lang="en-US" sz="133" dirty="0" err="1">
                <a:solidFill>
                  <a:schemeClr val="bg1">
                    <a:alpha val="0"/>
                  </a:schemeClr>
                </a:solidFill>
              </a:rPr>
              <a:t>statusStickerRunningAgendaFontSize</a:t>
            </a:r>
            <a:r>
              <a:rPr lang="en-US" sz="133" dirty="0">
                <a:solidFill>
                  <a:schemeClr val="bg1">
                    <a:alpha val="0"/>
                  </a:schemeClr>
                </a:solidFill>
              </a:rPr>
              <a:t>&gt;</a:t>
            </a:r>
          </a:p>
          <a:p>
            <a:pPr marL="0" indent="0">
              <a:buNone/>
            </a:pPr>
            <a:r>
              <a:rPr lang="en-US" sz="133" dirty="0">
                <a:solidFill>
                  <a:schemeClr val="bg1">
                    <a:alpha val="0"/>
                  </a:schemeClr>
                </a:solidFill>
              </a:rPr>
              <a:t>      &lt;!-- The &lt;</a:t>
            </a:r>
            <a:r>
              <a:rPr lang="en-US" sz="133" dirty="0" err="1">
                <a:solidFill>
                  <a:schemeClr val="bg1">
                    <a:alpha val="0"/>
                  </a:schemeClr>
                </a:solidFill>
              </a:rPr>
              <a:t>columnSpacing</a:t>
            </a:r>
            <a:r>
              <a:rPr lang="en-US" sz="133" dirty="0">
                <a:solidFill>
                  <a:schemeClr val="bg1">
                    <a:alpha val="0"/>
                  </a:schemeClr>
                </a:solidFill>
              </a:rPr>
              <a:t>&gt; tag determines the width of the spacing between columns in pt.           Valid values are integer numbers, min. 28, max. 85 (~1-3cm). If the option is not present or not valid, the default is used. --&gt;</a:t>
            </a:r>
          </a:p>
          <a:p>
            <a:pPr marL="0" indent="0">
              <a:buNone/>
            </a:pPr>
            <a:r>
              <a:rPr lang="en-US" sz="133" dirty="0">
                <a:solidFill>
                  <a:schemeClr val="bg1">
                    <a:alpha val="0"/>
                  </a:schemeClr>
                </a:solidFill>
              </a:rPr>
              <a:t>      &lt;</a:t>
            </a:r>
            <a:r>
              <a:rPr lang="en-US" sz="133" dirty="0" err="1">
                <a:solidFill>
                  <a:schemeClr val="bg1">
                    <a:alpha val="0"/>
                  </a:schemeClr>
                </a:solidFill>
              </a:rPr>
              <a:t>columnSpacing</a:t>
            </a:r>
            <a:r>
              <a:rPr lang="en-US" sz="133" dirty="0">
                <a:solidFill>
                  <a:schemeClr val="bg1">
                    <a:alpha val="0"/>
                  </a:schemeClr>
                </a:solidFill>
              </a:rPr>
              <a:t>&gt;42&lt;/</a:t>
            </a:r>
            <a:r>
              <a:rPr lang="en-US" sz="133" dirty="0" err="1">
                <a:solidFill>
                  <a:schemeClr val="bg1">
                    <a:alpha val="0"/>
                  </a:schemeClr>
                </a:solidFill>
              </a:rPr>
              <a:t>columnSpacing</a:t>
            </a:r>
            <a:r>
              <a:rPr lang="en-US" sz="133" dirty="0">
                <a:solidFill>
                  <a:schemeClr val="bg1">
                    <a:alpha val="0"/>
                  </a:schemeClr>
                </a:solidFill>
              </a:rPr>
              <a:t>&gt;</a:t>
            </a:r>
          </a:p>
          <a:p>
            <a:pPr marL="0" indent="0">
              <a:buNone/>
            </a:pPr>
            <a:r>
              <a:rPr lang="en-US" sz="133" dirty="0">
                <a:solidFill>
                  <a:schemeClr val="bg1">
                    <a:alpha val="0"/>
                  </a:schemeClr>
                </a:solidFill>
              </a:rPr>
              <a:t>    &lt;/settings&gt;</a:t>
            </a:r>
          </a:p>
          <a:p>
            <a:pPr marL="0" indent="0">
              <a:buNone/>
            </a:pPr>
            <a:r>
              <a:rPr lang="en-US" sz="133" dirty="0">
                <a:solidFill>
                  <a:schemeClr val="bg1">
                    <a:alpha val="0"/>
                  </a:schemeClr>
                </a:solidFill>
              </a:rPr>
              <a:t>    &lt;!-- Instructions for &lt;colors&gt; tag:         Use any number of &lt;color&gt;...&lt;/color&gt; lines. Each line creates a client color on the client color palette in the order they appear here.         The client color hex code goes between the &lt;color&gt; and &lt;/color&gt; tags.         The &lt;color&gt; tag may have the option "</a:t>
            </a:r>
            <a:r>
              <a:rPr lang="en-US" sz="133" dirty="0" err="1">
                <a:solidFill>
                  <a:schemeClr val="bg1">
                    <a:alpha val="0"/>
                  </a:schemeClr>
                </a:solidFill>
              </a:rPr>
              <a:t>contrastingTextColor</a:t>
            </a:r>
            <a:r>
              <a:rPr lang="en-US" sz="133" dirty="0">
                <a:solidFill>
                  <a:schemeClr val="bg1">
                    <a:alpha val="0"/>
                  </a:schemeClr>
                </a:solidFill>
              </a:rPr>
              <a:t>". If it is set to a valid RGB hex code then that color will be used for text if the user applies the client color to fill a shape.          Hence, </a:t>
            </a:r>
            <a:r>
              <a:rPr lang="en-US" sz="133" dirty="0" err="1">
                <a:solidFill>
                  <a:schemeClr val="bg1">
                    <a:alpha val="0"/>
                  </a:schemeClr>
                </a:solidFill>
              </a:rPr>
              <a:t>contrastingTextColor</a:t>
            </a:r>
            <a:r>
              <a:rPr lang="en-US" sz="133" dirty="0">
                <a:solidFill>
                  <a:schemeClr val="bg1">
                    <a:alpha val="0"/>
                  </a:schemeClr>
                </a:solidFill>
              </a:rPr>
              <a:t> usually is white (#FFFFFF), black (#000000) or another dark color. --&gt;</a:t>
            </a:r>
          </a:p>
          <a:p>
            <a:pPr marL="0" indent="0">
              <a:buNone/>
            </a:pPr>
            <a:r>
              <a:rPr lang="en-US" sz="133" dirty="0">
                <a:solidFill>
                  <a:schemeClr val="bg1">
                    <a:alpha val="0"/>
                  </a:schemeClr>
                </a:solidFill>
              </a:rPr>
              <a:t>    &lt;colors&gt;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="#FFFFFF"&gt;#00664F&lt;/color&gt;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="#000000"&gt;#FED141&lt;/color&gt;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="#FFFFFF"&gt;#000000&lt;/color&gt;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="#FFFFFF"&gt;#101820&lt;/color&gt;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="#FFFFFF"&gt;#53565A&lt;/color&gt;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="#FFFFFF"&gt;#707372&lt;/color&gt;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="#000000"&gt;#B1B3B3&lt;/color&gt;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="#000000"&gt;#DDDDDD&lt;/color&gt;</a:t>
            </a:r>
          </a:p>
          <a:p>
            <a:pPr marL="0" indent="0">
              <a:buNone/>
            </a:pPr>
            <a:r>
              <a:rPr lang="en-US" sz="133" dirty="0">
                <a:solidFill>
                  <a:schemeClr val="bg1">
                    <a:alpha val="0"/>
                  </a:schemeClr>
                </a:solidFill>
              </a:rPr>
              <a:t>    &lt;/colors&gt;</a:t>
            </a:r>
          </a:p>
          <a:p>
            <a:pPr marL="0" indent="0">
              <a:buNone/>
            </a:pPr>
            <a:r>
              <a:rPr lang="en-US" sz="133" dirty="0">
                <a:solidFill>
                  <a:schemeClr val="bg1">
                    <a:alpha val="0"/>
                  </a:schemeClr>
                </a:solidFill>
              </a:rPr>
              <a:t>  &lt;/template&gt;</a:t>
            </a:r>
          </a:p>
          <a:p>
            <a:pPr marL="0" indent="0">
              <a:buNone/>
            </a:pPr>
            <a:r>
              <a:rPr lang="en-US" sz="133" dirty="0">
                <a:solidFill>
                  <a:schemeClr val="bg1">
                    <a:alpha val="0"/>
                  </a:schemeClr>
                </a:solidFill>
              </a:rPr>
              <a:t>  &lt;!--BTFPCONFIGURATION:3C627466703E0D0A20203C212D2D204372656174656420382E323031382E205346522E205570646174656420322E31342E323031392E204E6F72746820416D65726963612047726170686963732E204E59432E204368616E67656420666F6E7420696E20584D4C2E20446964206E6F7420666978206F74686572206E6F6E2D636F6D706C69616E742070726F636564757265732E496E737472756374696F6E7320666F7220746865203C74656D706C6174653E207461673A202020202020204B656570202276657273696F6E2220616E6420227479706522206F7074696F6E7320756E6368616E6765642E2020202020202053657420226E616D6522206F7074696F6E20746F2074686520636C69656E74206E616D6520746861742073686F756C6420617070656172206F6E2074686520636C69656E7420636F6C6F722073656374696F6E2E202020202020202053657420227061676553697A652220746F207468652070617065722073697A6520796F75206172652073657474696E67207468697320736C696465206D6173746572207570206F6E2E2056616C69642076616C756573206172653A20227769646573637265656E222028776869636820657175616C732031363A39292C2022345F33222C202261342220616E6420226C6574746572222E204F627365727665206361706974616C697A6174696F6E21202D2D3E0D0A20203C74656D706C6174652076657273696F6E3D22322E322E372220747970653D22756E6272616E64656422206E616D653D22536F43616C2E456469736F6E5F342E335F434F524522207061676553697A653D226C6574746572223E0D0A202020203C212D2D20496E737472756374696F6E7320666F72203C73657474696E67733E207461673A202020202020202020496E2065616368207375622D74616720736574207468652068657820636F6465206F66207468652052474220636F6C6F7220796F75207769736820746F2075736520666F7220746865207374616E6461726420656C656D656E7473207768656E2074686579206172652063726561746564206F6E207468697320736C696465206D61737465722E2020202020202020204966207468652076616C7565206973206D697373696E67206F7220696E76616C69642C2064656661756C7420636F6C6F72732077696C6C20626520757365642E202D2D3E0D0A202020203C73657474696E67733E0D0A2020202020203C72756E6E696E674167656E64614261636B436F6C6F724C6566743E233533353635413C2F72756E6E696E674167656E64614261636B436F6C6F724C6566743E0D0A2020202020203C72756E6E696E674167656E64614261636B436F6C6F7252696768743E234231423342333C2F72756E6E696E674167656E64614261636B436F6C6F7252696768743E0D0A2020202020203C72756E6E696E674167656E646154657874436F6C6F724C6566743E234646464646463C2F72756E6E696E674167656E646154657874436F6C6F724C6566743E0D0A2020202020203C72756E6E696E674167656E646154657874436F6C6F7252696768743E233030303030303C2F72756E6E696E674167656E646154657874436F6C6F7252696768743E0D0A2020202020203C636F6C756D6E4865616465724C696E65436F6C6F723E233030303030303C2F636F6C756D6E4865616465724C696E65436F6C6F723E0D0A2020202020203C636F6C756D6E48656164657254657874436F6C6F723E233030363634463C2F636F6C756D6E48656164657254657874436F6C6F723E0D0A2020202020203C726F774865616465724C696E65436F6C6F723E233030363634463C2F726F774865616465724C696E65436F6C6F723E0D0A2020202020203C726F7748656164657254657874436F6C6F723E233030363634463C2F726F7748656164657254657874436F6C6F723E0D0A2020202020203C636F6E636C7573696F6E4172726F774C696E65436F6C6F723E233030363634463C2F636F6E636C7573696F6E4172726F774C696E65436F6C6F723E0D0A2020202020203C636F6E636C7573696F6E4172726F7754657874436F6C6F723E233030363634463C2F636F6E636C7573696F6E4172726F7754657874436F6C6F723E0D0A2020202020203C70657263656E74616765436972636C6546756C6C436972636C65436F6C6F723E233533353635413C2F70657263656E74616765436972636C6546756C6C436972636C65436F6C6F723E0D0A2020202020203C70657263656E74616765436972636C6554657874486967686C69676874436F6C6F723E233030363634463C2F70657263656E74616765436972636C6554657874486967686C69676874436F6C6F723E0D0A2020202020203C737461747573537469636B6572436F6C6F723E233030303030303C2F737461747573537469636B6572436F6C6F723E0D0A2020202020203C63616C6C6F75744261636B436F6C6F723E234646464646463C2F63616C6C6F75744261636B436F6C6F723E0D0A2020202020203C63616C6C6F7574546578744C696E65436F6C6F723E233030363634463C2F63616C6C6F7574546578744C696E65436F6C6F723E0D0A2020202020203C6E756D626572427562626C654261636B436F6C6F723E234646464646463C2F6E756D626572427562626C654261636B436F6C6F723E0D0A2020202020203C6E756D626572427562626C65546578744C696E65436F6C6F723E233030363634463C2F6E756D626572427562626C65546578744C696E65436F6C6F723E0D0A2020202020203C76616C7565436861696E546578744C696E65436F6C6F723E233030363634463C2F76616C7565436861696E546578744C696E65436F6C6F723E0D0A2020202020203C6167656E6461486967686C69676874436F6C6F723E233030363634463C2F6167656E6461486967686C69676874436F6C6F723E0D0A2020202020203C212D2D20546865203C7461626C65416363656E744E756D6265723E20646566696E6573207768696368207461626C65206C61796F75742066726F6D2074686520224C69676874205374796C6520312220726F772073686F756C64206265206170706C69656420666F72206E65776C792063726561746564207461626C65732E20202020202020202020202056616C69642076616C7565732061726520302C20312C20322C20332C20342C20352C20616E642036202D20726570726573656E74696E6720746865206C61796F757473206F6E20746865205461626C65204C61796F75742064726F702D646F776E2066726F6D206C65667420746F2072696768742E20202020202020202020202054686520686967686C6967687420636F6C6F7273207573656420696E2074686F7365207461626C65206C61796F757473206C696E6B20746F20746865205468656D6520636F6C6F722070616C657474652C20746865792063616E6E6F742062652073706563696669656420686572652E202D2D3E0D0A2020202020203C7461626C65416363656E744E756D6265723E313C2F7461626C65416363656E744E756D6265723E0D0A2020202020203C212D2D20546865203C737461747573537469636B657252756E6E696E674167656E6461466F6E7453697A653E207461672064657465726D696E6573207768617420666F6E742073697A652073686F756C64206265206170706C69656420746F206E65776C7920637265617465642073746174757320737469636B65727320616E642072756E6E696E67206167656E6461732E20202020202020202020202056616C69642076616C7565732061726520696E7465676572206E756D626572732E20496620746865206F7074696F6E206973206E6F742070726573656E74206F72206E6F742076616C69642C207468652064656661756C7420697320757365642E202D2D3E0D0A2020202020203C737461747573537469636B657252756E6E696E674167656E6461466F6E7453697A653E31323C2F737461747573537469636B657252756E6E696E674167656E6461466F6E7453697A653E0D0A2020202020203C212D2D20546865203C636F6C756D6E53706163696E673E207461672064657465726D696E657320746865207769647468206F66207468652073706163696E67206265747765656E20636F6C756D6E7320696E2070742E202020202020202020202056616C69642076616C7565732061726520696E7465676572206E756D626572732C206D696E2E2032382C206D61782E20383520287E312D33636D292E20496620746865206F7074696F6E206973206E6F742070726573656E74206F72206E6F742076616C69642C207468652064656661756C7420697320757365642E202D2D3E0D0A2020202020203C636F6C756D6E53706163696E673E34323C2F636F6C756D6E53706163696E673E0D0A202020203C2F73657474696E67733E0D0A202020203C212D2D20496E737472756374696F6E7320666F72203C636F6C6F72733E207461673A20202020202020202055736520616E79206E756D626572206F66203C636F6C6F723E2E2E2E3C2F636F6C6F723E206C696E65732E2045616368206C696E652063726561746573206120636C69656E7420636F6C6F72206F6E2074686520636C69656E7420636F6C6F722070616C6574746520696E20746865206F7264657220746865792061707065617220686572652E20202020202020202054686520636C69656E7420636F6C6F722068657820636F646520676F6573206265747765656E20746865203C636F6C6F723E20616E64203C2F636F6C6F723E20746167732E202020202020202020546865203C636F6C6F723E20746167206D6179206861766520746865206F7074696F6E2022636F6E7472617374696E6754657874436F6C6F72222E2049662069742069732073657420746F20612076616C6964205247422068657820636F6465207468656E207468617420636F6C6F722077696C6C206265207573656420666F722074657874206966207468652075736572206170706C6965732074686520636C69656E7420636F6C6F7220746F2066696C6C20612073686170652E2020202020202020202048656E63652C20636F6E7472617374696E6754657874436F6C6F7220757375616C6C79206973207768697465202823464646464646292C20626C61636B20282330303030303029206F7220616E6F74686572206461726B20636F6C6F722E202D2D3E0D0A202020203C636F6C6F72733E0D0A2020202020203C636F6C6F7220636F6E7472617374696E6754657874436F6C6F723D2223464646464646223E233030363634463C2F636F6C6F723E0D0A2020202020203C636F6C6F7220636F6E7472617374696E6754657874436F6C6F723D2223303030303030223E234645443134313C2F636F6C6F723E0D0A2020202020203C636F6C6F7220636F6E7472617374696E6754657874436F6C6F723D2223464646464646223E233030303030303C2F636F6C6F723E0D0A2020202020203C636F6C6F7220636F6E7472617374696E6754657874436F6C6F723D2223464646464646223E233130313832303C2F636F6C6F723E0D0A2020202020203C636F6C6F7220636F6E7472617374696E6754657874436F6C6F723D2223464646464646223E233533353635413C2F636F6C6F723E0D0A2020202020203C636F6C6F7220636F6E7472617374696E6754657874436F6C6F723D2223464646464646223E233730373337323C2F636F6C6F723E0D0A2020202020203C636F6C6F7220636F6E7472617374696E6754657874436F6C6F723D2223303030303030223E234231423342333C2F636F6C6F723E0D0A2020202020203C636F6C6F7220636F6E7472617374696E6754657874436F6C6F723D2223303030303030223E234444444444443C2F636F6C6F723E0D0A202020203C2F636F6C6F72733E0D0A20203C2F74656D706C6174653E0D0A3C2F627466703E--&gt;</a:t>
            </a:r>
          </a:p>
          <a:p>
            <a:pPr marL="0" indent="0">
              <a:buNone/>
            </a:pPr>
            <a:r>
              <a:rPr lang="en-US" sz="133" dirty="0">
                <a:solidFill>
                  <a:schemeClr val="bg1">
                    <a:alpha val="0"/>
                  </a:schemeClr>
                </a:solidFill>
              </a:rPr>
              <a:t>&lt;/btfp&gt;</a:t>
            </a:r>
          </a:p>
        </p:txBody>
      </p:sp>
      <p:sp>
        <p:nvSpPr>
          <p:cNvPr id="8" name="CreatedFooter"/>
          <p:cNvSpPr/>
          <p:nvPr userDrawn="1"/>
        </p:nvSpPr>
        <p:spPr>
          <a:xfrm>
            <a:off x="5447434" y="6661399"/>
            <a:ext cx="1605396" cy="123905"/>
          </a:xfrm>
          <a:prstGeom prst="rect">
            <a:avLst/>
          </a:prstGeom>
        </p:spPr>
        <p:txBody>
          <a:bodyPr wrap="square" lIns="27000" tIns="27000" rIns="27000" bIns="27000">
            <a:spAutoFit/>
          </a:bodyPr>
          <a:lstStyle/>
          <a:p>
            <a:pPr marL="0" indent="0">
              <a:buNone/>
            </a:pPr>
            <a:r>
              <a:rPr lang="en-US" sz="451">
                <a:solidFill>
                  <a:srgbClr val="FFFFFF"/>
                </a:solidFill>
              </a:rPr>
              <a:t>Future state ops management</a:t>
            </a:r>
            <a:endParaRPr lang="en-GB" sz="451" dirty="0">
              <a:solidFill>
                <a:srgbClr val="FFFFFF"/>
              </a:solidFill>
            </a:endParaRPr>
          </a:p>
        </p:txBody>
      </p:sp>
      <p:sp>
        <p:nvSpPr>
          <p:cNvPr id="7" name="OfficeCode"/>
          <p:cNvSpPr/>
          <p:nvPr userDrawn="1"/>
        </p:nvSpPr>
        <p:spPr>
          <a:xfrm>
            <a:off x="5042193" y="6661399"/>
            <a:ext cx="405245" cy="123905"/>
          </a:xfrm>
          <a:prstGeom prst="rect">
            <a:avLst/>
          </a:prstGeom>
        </p:spPr>
        <p:txBody>
          <a:bodyPr wrap="square" lIns="27000" tIns="27000" rIns="27000" bIns="27000">
            <a:spAutoFit/>
          </a:bodyPr>
          <a:lstStyle/>
          <a:p>
            <a:pPr marL="0" indent="0">
              <a:buNone/>
            </a:pPr>
            <a:r>
              <a:rPr lang="en-GB" sz="451">
                <a:solidFill>
                  <a:srgbClr val="FFFFFF"/>
                </a:solidFill>
              </a:rPr>
              <a:t>SFR</a:t>
            </a:r>
            <a:endParaRPr lang="en-GB" sz="451" dirty="0">
              <a:solidFill>
                <a:srgbClr val="FFFFFF"/>
              </a:solidFill>
            </a:endParaRPr>
          </a:p>
        </p:txBody>
      </p:sp>
      <p:sp>
        <p:nvSpPr>
          <p:cNvPr id="3" name="Text Placeholder"/>
          <p:cNvSpPr>
            <a:spLocks noGrp="1"/>
          </p:cNvSpPr>
          <p:nvPr>
            <p:ph type="body" idx="1"/>
          </p:nvPr>
        </p:nvSpPr>
        <p:spPr>
          <a:xfrm>
            <a:off x="250828" y="1714500"/>
            <a:ext cx="8641952" cy="4648200"/>
          </a:xfrm>
          <a:prstGeom prst="rect">
            <a:avLst/>
          </a:prstGeom>
        </p:spPr>
        <p:txBody>
          <a:bodyPr vert="horz" lIns="36000" tIns="36000" rIns="36000" bIns="3600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Slide Title"/>
          <p:cNvSpPr>
            <a:spLocks noGrp="1"/>
          </p:cNvSpPr>
          <p:nvPr>
            <p:ph type="title"/>
          </p:nvPr>
        </p:nvSpPr>
        <p:spPr>
          <a:xfrm>
            <a:off x="250827" y="365764"/>
            <a:ext cx="8642350" cy="957013"/>
          </a:xfrm>
          <a:prstGeom prst="rect">
            <a:avLst/>
          </a:prstGeom>
        </p:spPr>
        <p:txBody>
          <a:bodyPr vert="horz" lIns="36000" tIns="36000" rIns="36000" bIns="72000" rtlCol="0" anchor="t">
            <a:noAutofit/>
          </a:bodyPr>
          <a:lstStyle/>
          <a:p>
            <a:r>
              <a:rPr lang="en-US"/>
              <a:t>Click to edit Master title style</a:t>
            </a:r>
            <a:endParaRPr lang="en-US" dirty="0"/>
          </a:p>
        </p:txBody>
      </p:sp>
      <p:sp>
        <p:nvSpPr>
          <p:cNvPr id="4" name="btfpLayoutConfig" hidden="1"/>
          <p:cNvSpPr txBox="1"/>
          <p:nvPr userDrawn="1"/>
        </p:nvSpPr>
        <p:spPr>
          <a:xfrm>
            <a:off x="9525" y="12700"/>
            <a:ext cx="570694" cy="74982"/>
          </a:xfrm>
          <a:prstGeom prst="rect">
            <a:avLst/>
          </a:prstGeom>
          <a:noFill/>
        </p:spPr>
        <p:txBody>
          <a:bodyPr vert="horz" wrap="none" lIns="27000" tIns="27000" rIns="27000" bIns="27000" rtlCol="0">
            <a:spAutoFit/>
          </a:bodyPr>
          <a:lstStyle/>
          <a:p>
            <a:r>
              <a:rPr lang="en-US" sz="133">
                <a:solidFill>
                  <a:srgbClr val="FFFFFF">
                    <a:alpha val="0"/>
                  </a:srgbClr>
                </a:solidFill>
              </a:rPr>
              <a:t>overall_0_131468204519021135 columns_1_131468204519021135 </a:t>
            </a:r>
            <a:endParaRPr lang="en-US" sz="133" dirty="0">
              <a:solidFill>
                <a:srgbClr val="FFFFFF">
                  <a:alpha val="0"/>
                </a:srgbClr>
              </a:solidFill>
            </a:endParaRPr>
          </a:p>
        </p:txBody>
      </p:sp>
      <p:sp>
        <p:nvSpPr>
          <p:cNvPr id="15" name="Rectangle 14"/>
          <p:cNvSpPr/>
          <p:nvPr userDrawn="1">
            <p:custDataLst>
              <p:tags r:id="rId8"/>
            </p:custDataLst>
          </p:nvPr>
        </p:nvSpPr>
        <p:spPr>
          <a:xfrm>
            <a:off x="0" y="6795859"/>
            <a:ext cx="9144000" cy="71021"/>
          </a:xfrm>
          <a:prstGeom prst="rect">
            <a:avLst/>
          </a:prstGeom>
          <a:solidFill>
            <a:srgbClr val="FED14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effectLst/>
            </a:endParaRPr>
          </a:p>
        </p:txBody>
      </p:sp>
      <p:sp>
        <p:nvSpPr>
          <p:cNvPr id="16" name="SlideNumber"/>
          <p:cNvSpPr/>
          <p:nvPr userDrawn="1">
            <p:custDataLst>
              <p:tags r:id="rId9"/>
            </p:custDataLst>
          </p:nvPr>
        </p:nvSpPr>
        <p:spPr>
          <a:xfrm>
            <a:off x="8476488" y="6373368"/>
            <a:ext cx="521208" cy="365760"/>
          </a:xfrm>
          <a:prstGeom prst="roundRect">
            <a:avLst/>
          </a:prstGeom>
          <a:no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91440" tIns="45720" rIns="91440" bIns="45720" rtlCol="0" anchor="ctr" anchorCtr="0"/>
          <a:lstStyle/>
          <a:p>
            <a:pPr marL="0" indent="0" algn="r" defTabSz="711182" rtl="0" eaLnBrk="1" latinLnBrk="0" hangingPunct="1">
              <a:spcBef>
                <a:spcPts val="1200"/>
              </a:spcBef>
              <a:buNone/>
            </a:pPr>
            <a:fld id="{BB69BBE8-4DB2-4642-B003-B220ACD5A2FD}" type="slidenum">
              <a:rPr lang="en-US" sz="1200" b="1" baseline="0" smtClean="0">
                <a:solidFill>
                  <a:schemeClr val="bg2">
                    <a:lumMod val="50000"/>
                  </a:schemeClr>
                </a:solidFill>
                <a:effectLst/>
                <a:latin typeface="+mn-lt"/>
                <a:cs typeface="Segoe UI Light" panose="020B0502040204020203" pitchFamily="34" charset="0"/>
              </a:rPr>
              <a:pPr marL="0" indent="0" algn="r" defTabSz="711182" rtl="0" eaLnBrk="1" latinLnBrk="0" hangingPunct="1">
                <a:spcBef>
                  <a:spcPts val="1200"/>
                </a:spcBef>
                <a:buNone/>
              </a:pPr>
              <a:t>‹#›</a:t>
            </a:fld>
            <a:endParaRPr lang="en-US" sz="1200" b="1" dirty="0">
              <a:solidFill>
                <a:schemeClr val="bg2">
                  <a:lumMod val="50000"/>
                </a:schemeClr>
              </a:solidFill>
              <a:effectLst/>
              <a:latin typeface="+mn-lt"/>
              <a:cs typeface="Segoe UI Light" panose="020B0502040204020203" pitchFamily="34" charset="0"/>
            </a:endParaRPr>
          </a:p>
        </p:txBody>
      </p:sp>
      <p:pic>
        <p:nvPicPr>
          <p:cNvPr id="17" name="Picture 16"/>
          <p:cNvPicPr>
            <a:picLocks noChangeAspect="1"/>
          </p:cNvPicPr>
          <p:nvPr userDrawn="1">
            <p:custDataLst>
              <p:tags r:id="rId10"/>
            </p:custDataLst>
          </p:nvPr>
        </p:nvPicPr>
        <p:blipFill>
          <a:blip r:embed="rId11" cstate="print">
            <a:extLst>
              <a:ext uri="{28A0092B-C50C-407E-A947-70E740481C1C}">
                <a14:useLocalDpi xmlns:a14="http://schemas.microsoft.com/office/drawing/2010/main" val="0"/>
              </a:ext>
            </a:extLst>
          </a:blip>
          <a:stretch>
            <a:fillRect/>
          </a:stretch>
        </p:blipFill>
        <p:spPr>
          <a:xfrm>
            <a:off x="6614866" y="6498453"/>
            <a:ext cx="1795135" cy="148608"/>
          </a:xfrm>
          <a:prstGeom prst="rect">
            <a:avLst/>
          </a:prstGeom>
          <a:effectLst/>
        </p:spPr>
      </p:pic>
    </p:spTree>
    <p:extLst>
      <p:ext uri="{BB962C8B-B14F-4D97-AF65-F5344CB8AC3E}">
        <p14:creationId xmlns:p14="http://schemas.microsoft.com/office/powerpoint/2010/main" val="1424415804"/>
      </p:ext>
    </p:extLst>
  </p:cSld>
  <p:clrMap bg1="lt1" tx1="dk1" bg2="lt2" tx2="dk2" accent1="accent1" accent2="accent2" accent3="accent3" accent4="accent4" accent5="accent5" accent6="accent6" hlink="hlink" folHlink="folHlink"/>
  <p:sldLayoutIdLst>
    <p:sldLayoutId id="2147483678" r:id="rId1"/>
    <p:sldLayoutId id="2147483675" r:id="rId2"/>
    <p:sldLayoutId id="2147483676" r:id="rId3"/>
    <p:sldLayoutId id="2147483679" r:id="rId4"/>
    <p:sldLayoutId id="2147483680" r:id="rId5"/>
    <p:sldLayoutId id="2147483682" r:id="rId6"/>
  </p:sldLayoutIdLst>
  <p:hf sldNum="0" hdr="0" ftr="0" dt="0"/>
  <p:txStyles>
    <p:titleStyle>
      <a:lvl1pPr algn="l" defTabSz="533387" rtl="0" eaLnBrk="1" latinLnBrk="0" hangingPunct="1">
        <a:lnSpc>
          <a:spcPct val="100000"/>
        </a:lnSpc>
        <a:spcBef>
          <a:spcPct val="0"/>
        </a:spcBef>
        <a:buNone/>
        <a:defRPr sz="2800" kern="1200">
          <a:solidFill>
            <a:schemeClr val="tx1"/>
          </a:solidFill>
          <a:latin typeface="Segoe UI Light" panose="020B0502040204020203" pitchFamily="34" charset="0"/>
          <a:ea typeface="+mj-ea"/>
          <a:cs typeface="Segoe UI Light" panose="020B0502040204020203" pitchFamily="34" charset="0"/>
        </a:defRPr>
      </a:lvl1pPr>
    </p:titleStyle>
    <p:bodyStyle>
      <a:lvl1pPr marL="135727" indent="-135727" algn="l" defTabSz="685750" rtl="0" eaLnBrk="1" latinLnBrk="0" hangingPunct="1">
        <a:lnSpc>
          <a:spcPct val="100000"/>
        </a:lnSpc>
        <a:spcBef>
          <a:spcPts val="900"/>
        </a:spcBef>
        <a:buFont typeface="Arial" panose="020B0604020202020204" pitchFamily="34" charset="0"/>
        <a:buChar char="•"/>
        <a:defRPr sz="1600" kern="1200">
          <a:solidFill>
            <a:schemeClr val="tx1"/>
          </a:solidFill>
          <a:latin typeface="Segoe UI" panose="020B0502040204020203" pitchFamily="34" charset="0"/>
          <a:ea typeface="+mn-ea"/>
          <a:cs typeface="Segoe UI" panose="020B0502040204020203" pitchFamily="34" charset="0"/>
        </a:defRPr>
      </a:lvl1pPr>
      <a:lvl2pPr marL="271456" indent="-135727" algn="l" defTabSz="685750" rtl="0" eaLnBrk="1" latinLnBrk="0" hangingPunct="1">
        <a:lnSpc>
          <a:spcPct val="100000"/>
        </a:lnSpc>
        <a:spcBef>
          <a:spcPts val="451"/>
        </a:spcBef>
        <a:buFont typeface="Arial" panose="020B0604020202020204" pitchFamily="34" charset="0"/>
        <a:buChar char="–"/>
        <a:defRPr sz="1200" kern="1200">
          <a:solidFill>
            <a:schemeClr val="tx1"/>
          </a:solidFill>
          <a:latin typeface="Segoe UI" panose="020B0502040204020203" pitchFamily="34" charset="0"/>
          <a:ea typeface="+mn-ea"/>
          <a:cs typeface="Segoe UI" panose="020B0502040204020203" pitchFamily="34" charset="0"/>
        </a:defRPr>
      </a:lvl2pPr>
      <a:lvl3pPr marL="401231" indent="-129775" algn="l" defTabSz="685750" rtl="0" eaLnBrk="1" latinLnBrk="0" hangingPunct="1">
        <a:lnSpc>
          <a:spcPct val="100000"/>
        </a:lnSpc>
        <a:spcBef>
          <a:spcPts val="451"/>
        </a:spcBef>
        <a:buFont typeface="Arial" panose="020B0604020202020204" pitchFamily="34" charset="0"/>
        <a:buChar char="&gt;"/>
        <a:defRPr sz="1200" kern="1200">
          <a:solidFill>
            <a:schemeClr val="tx1"/>
          </a:solidFill>
          <a:latin typeface="Segoe UI" panose="020B0502040204020203" pitchFamily="34" charset="0"/>
          <a:ea typeface="+mn-ea"/>
          <a:cs typeface="Segoe UI" panose="020B0502040204020203" pitchFamily="34" charset="0"/>
        </a:defRPr>
      </a:lvl3pPr>
      <a:lvl4pPr marL="536959" indent="-135727" algn="l" defTabSz="685750" rtl="0" eaLnBrk="1" latinLnBrk="0" hangingPunct="1">
        <a:lnSpc>
          <a:spcPct val="100000"/>
        </a:lnSpc>
        <a:spcBef>
          <a:spcPts val="451"/>
        </a:spcBef>
        <a:buFont typeface="Arial" panose="020B0604020202020204" pitchFamily="34" charset="0"/>
        <a:buChar char="–"/>
        <a:defRPr sz="1200" kern="1200">
          <a:solidFill>
            <a:schemeClr val="tx1"/>
          </a:solidFill>
          <a:latin typeface="Segoe UI" panose="020B0502040204020203" pitchFamily="34" charset="0"/>
          <a:ea typeface="+mn-ea"/>
          <a:cs typeface="Segoe UI" panose="020B0502040204020203" pitchFamily="34" charset="0"/>
        </a:defRPr>
      </a:lvl4pPr>
      <a:lvl5pPr marL="673878" indent="-136919" algn="l" defTabSz="685750" rtl="0" eaLnBrk="1" latinLnBrk="0" hangingPunct="1">
        <a:lnSpc>
          <a:spcPct val="100000"/>
        </a:lnSpc>
        <a:spcBef>
          <a:spcPts val="451"/>
        </a:spcBef>
        <a:buFont typeface="Arial" panose="020B0604020202020204" pitchFamily="34" charset="0"/>
        <a:buChar char="&gt;"/>
        <a:defRPr sz="1200" kern="1200">
          <a:solidFill>
            <a:schemeClr val="tx1"/>
          </a:solidFill>
          <a:latin typeface="Segoe UI" panose="020B0502040204020203" pitchFamily="34" charset="0"/>
          <a:ea typeface="+mn-ea"/>
          <a:cs typeface="Segoe UI" panose="020B0502040204020203" pitchFamily="34" charset="0"/>
        </a:defRPr>
      </a:lvl5pPr>
      <a:lvl6pPr marL="1885809" indent="-171438" algn="l" defTabSz="685750"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6pPr>
      <a:lvl7pPr marL="2228683" indent="-171438" algn="l" defTabSz="685750"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7pPr>
      <a:lvl8pPr marL="2571558" indent="-171438" algn="l" defTabSz="685750"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8pPr>
      <a:lvl9pPr marL="2914432" indent="-171438" algn="l" defTabSz="685750"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9pPr>
    </p:bodyStyle>
    <p:otherStyle>
      <a:defPPr>
        <a:defRPr lang="en-US"/>
      </a:defPPr>
      <a:lvl1pPr marL="133347" indent="-133347" algn="l" defTabSz="533387" rtl="0" eaLnBrk="1" latinLnBrk="0" hangingPunct="1">
        <a:spcBef>
          <a:spcPts val="900"/>
        </a:spcBef>
        <a:buChar char="•"/>
        <a:defRPr sz="1200" kern="1200">
          <a:solidFill>
            <a:schemeClr val="tx1"/>
          </a:solidFill>
          <a:latin typeface="+mn-lt"/>
          <a:ea typeface="+mn-ea"/>
          <a:cs typeface="+mn-cs"/>
        </a:defRPr>
      </a:lvl1pPr>
      <a:lvl2pPr marL="266693" indent="-133347" algn="l" defTabSz="533387" rtl="0" eaLnBrk="1" latinLnBrk="0" hangingPunct="1">
        <a:spcBef>
          <a:spcPts val="451"/>
        </a:spcBef>
        <a:buChar char="–"/>
        <a:defRPr sz="1051" kern="1200">
          <a:solidFill>
            <a:schemeClr val="tx1"/>
          </a:solidFill>
          <a:latin typeface="+mn-lt"/>
          <a:ea typeface="+mn-ea"/>
          <a:cs typeface="+mn-cs"/>
        </a:defRPr>
      </a:lvl2pPr>
      <a:lvl3pPr marL="400041" indent="-133347" algn="l" defTabSz="533387" rtl="0" eaLnBrk="1" latinLnBrk="0" hangingPunct="1">
        <a:spcBef>
          <a:spcPts val="451"/>
        </a:spcBef>
        <a:buChar char="&gt;"/>
        <a:defRPr sz="1051" kern="1200">
          <a:solidFill>
            <a:schemeClr val="tx1"/>
          </a:solidFill>
          <a:latin typeface="+mn-lt"/>
          <a:ea typeface="+mn-ea"/>
          <a:cs typeface="+mn-cs"/>
        </a:defRPr>
      </a:lvl3pPr>
      <a:lvl4pPr marL="533387" indent="-133347" algn="l" defTabSz="533387" rtl="0" eaLnBrk="1" latinLnBrk="0" hangingPunct="1">
        <a:spcBef>
          <a:spcPts val="451"/>
        </a:spcBef>
        <a:buChar char="–"/>
        <a:defRPr sz="1051" kern="1200">
          <a:solidFill>
            <a:schemeClr val="tx1"/>
          </a:solidFill>
          <a:latin typeface="+mn-lt"/>
          <a:ea typeface="+mn-ea"/>
          <a:cs typeface="+mn-cs"/>
        </a:defRPr>
      </a:lvl4pPr>
      <a:lvl5pPr marL="666734" indent="-133347" algn="l" defTabSz="533387" rtl="0" eaLnBrk="1" latinLnBrk="0" hangingPunct="1">
        <a:spcBef>
          <a:spcPts val="451"/>
        </a:spcBef>
        <a:buChar char="&gt;"/>
        <a:defRPr sz="1051" kern="1200">
          <a:solidFill>
            <a:schemeClr val="tx1"/>
          </a:solidFill>
          <a:latin typeface="+mn-lt"/>
          <a:ea typeface="+mn-ea"/>
          <a:cs typeface="+mn-cs"/>
        </a:defRPr>
      </a:lvl5pPr>
      <a:lvl6pPr marL="800080" algn="l" defTabSz="533387" rtl="0" eaLnBrk="1" latinLnBrk="0" hangingPunct="1">
        <a:defRPr sz="1051" kern="1200">
          <a:solidFill>
            <a:schemeClr val="tx1"/>
          </a:solidFill>
          <a:latin typeface="+mn-lt"/>
          <a:ea typeface="+mn-ea"/>
          <a:cs typeface="+mn-cs"/>
        </a:defRPr>
      </a:lvl6pPr>
      <a:lvl7pPr marL="933427" algn="l" defTabSz="533387" rtl="0" eaLnBrk="1" latinLnBrk="0" hangingPunct="1">
        <a:defRPr sz="1051" kern="1200">
          <a:solidFill>
            <a:schemeClr val="tx1"/>
          </a:solidFill>
          <a:latin typeface="+mn-lt"/>
          <a:ea typeface="+mn-ea"/>
          <a:cs typeface="+mn-cs"/>
        </a:defRPr>
      </a:lvl7pPr>
      <a:lvl8pPr marL="1066773" algn="l" defTabSz="533387" rtl="0" eaLnBrk="1" latinLnBrk="0" hangingPunct="1">
        <a:defRPr sz="1051" kern="1200">
          <a:solidFill>
            <a:schemeClr val="tx1"/>
          </a:solidFill>
          <a:latin typeface="+mn-lt"/>
          <a:ea typeface="+mn-ea"/>
          <a:cs typeface="+mn-cs"/>
        </a:defRPr>
      </a:lvl8pPr>
      <a:lvl9pPr marL="1200121" algn="l" defTabSz="533387" rtl="0" eaLnBrk="1" latinLnBrk="0" hangingPunct="1">
        <a:defRPr sz="1051"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840" userDrawn="1">
          <p15:clr>
            <a:srgbClr val="D1D1D1"/>
          </p15:clr>
        </p15:guide>
        <p15:guide id="2" pos="158" userDrawn="1">
          <p15:clr>
            <a:srgbClr val="D1D1D1"/>
          </p15:clr>
        </p15:guide>
        <p15:guide id="4" orient="horz" pos="1080" userDrawn="1">
          <p15:clr>
            <a:srgbClr val="D1D1D1"/>
          </p15:clr>
        </p15:guide>
        <p15:guide id="7" orient="horz" pos="4008" userDrawn="1">
          <p15:clr>
            <a:srgbClr val="D1D1D1"/>
          </p15:clr>
        </p15:guide>
        <p15:guide id="8" pos="5602" userDrawn="1">
          <p15:clr>
            <a:srgbClr val="D1D1D1"/>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3.xml"/><Relationship Id="rId1" Type="http://schemas.openxmlformats.org/officeDocument/2006/relationships/tags" Target="../tags/tag24.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3.xml"/><Relationship Id="rId1" Type="http://schemas.openxmlformats.org/officeDocument/2006/relationships/tags" Target="../tags/tag25.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3.xml"/><Relationship Id="rId1" Type="http://schemas.openxmlformats.org/officeDocument/2006/relationships/tags" Target="../tags/tag26.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3.xml"/><Relationship Id="rId1" Type="http://schemas.openxmlformats.org/officeDocument/2006/relationships/tags" Target="../tags/tag27.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3.xml"/><Relationship Id="rId1" Type="http://schemas.openxmlformats.org/officeDocument/2006/relationships/tags" Target="../tags/tag28.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3.xml"/><Relationship Id="rId1" Type="http://schemas.openxmlformats.org/officeDocument/2006/relationships/tags" Target="../tags/tag29.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3.xml"/><Relationship Id="rId1" Type="http://schemas.openxmlformats.org/officeDocument/2006/relationships/tags" Target="../tags/tag30.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3.xml"/><Relationship Id="rId1" Type="http://schemas.openxmlformats.org/officeDocument/2006/relationships/tags" Target="../tags/tag31.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3.xml"/><Relationship Id="rId1" Type="http://schemas.openxmlformats.org/officeDocument/2006/relationships/tags" Target="../tags/tag3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3.xml"/><Relationship Id="rId1" Type="http://schemas.openxmlformats.org/officeDocument/2006/relationships/tags" Target="../tags/tag16.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Layout" Target="../slideLayouts/slideLayout3.xml"/><Relationship Id="rId1" Type="http://schemas.openxmlformats.org/officeDocument/2006/relationships/tags" Target="../tags/tag33.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Layout" Target="../slideLayouts/slideLayout3.xml"/><Relationship Id="rId1" Type="http://schemas.openxmlformats.org/officeDocument/2006/relationships/tags" Target="../tags/tag34.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slideLayout" Target="../slideLayouts/slideLayout3.xml"/><Relationship Id="rId1" Type="http://schemas.openxmlformats.org/officeDocument/2006/relationships/tags" Target="../tags/tag35.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Layout" Target="../slideLayouts/slideLayout3.xml"/><Relationship Id="rId1" Type="http://schemas.openxmlformats.org/officeDocument/2006/relationships/tags" Target="../tags/tag36.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slideLayout" Target="../slideLayouts/slideLayout3.xml"/><Relationship Id="rId1" Type="http://schemas.openxmlformats.org/officeDocument/2006/relationships/tags" Target="../tags/tag37.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slideLayout" Target="../slideLayouts/slideLayout3.xml"/><Relationship Id="rId1" Type="http://schemas.openxmlformats.org/officeDocument/2006/relationships/tags" Target="../tags/tag38.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slideLayout" Target="../slideLayouts/slideLayout3.xml"/><Relationship Id="rId1" Type="http://schemas.openxmlformats.org/officeDocument/2006/relationships/tags" Target="../tags/tag39.xm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slideLayout" Target="../slideLayouts/slideLayout3.xml"/><Relationship Id="rId1" Type="http://schemas.openxmlformats.org/officeDocument/2006/relationships/tags" Target="../tags/tag40.xm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slideLayout" Target="../slideLayouts/slideLayout3.xml"/><Relationship Id="rId1" Type="http://schemas.openxmlformats.org/officeDocument/2006/relationships/tags" Target="../tags/tag41.xml"/></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slideLayout" Target="../slideLayouts/slideLayout3.xml"/><Relationship Id="rId1" Type="http://schemas.openxmlformats.org/officeDocument/2006/relationships/tags" Target="../tags/tag4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3.xml"/><Relationship Id="rId1" Type="http://schemas.openxmlformats.org/officeDocument/2006/relationships/tags" Target="../tags/tag17.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slideLayout" Target="../slideLayouts/slideLayout3.xml"/><Relationship Id="rId1" Type="http://schemas.openxmlformats.org/officeDocument/2006/relationships/tags" Target="../tags/tag43.xml"/></Relationships>
</file>

<file path=ppt/slides/_rels/slide3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slideLayout" Target="../slideLayouts/slideLayout3.xml"/><Relationship Id="rId1" Type="http://schemas.openxmlformats.org/officeDocument/2006/relationships/tags" Target="../tags/tag44.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3.xml"/><Relationship Id="rId1" Type="http://schemas.openxmlformats.org/officeDocument/2006/relationships/tags" Target="../tags/tag18.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3.xml"/><Relationship Id="rId1" Type="http://schemas.openxmlformats.org/officeDocument/2006/relationships/tags" Target="../tags/tag19.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3.xml"/><Relationship Id="rId1" Type="http://schemas.openxmlformats.org/officeDocument/2006/relationships/tags" Target="../tags/tag20.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3.xml"/><Relationship Id="rId1" Type="http://schemas.openxmlformats.org/officeDocument/2006/relationships/tags" Target="../tags/tag21.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3.xml"/><Relationship Id="rId1" Type="http://schemas.openxmlformats.org/officeDocument/2006/relationships/tags" Target="../tags/tag2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3.xml"/><Relationship Id="rId1" Type="http://schemas.openxmlformats.org/officeDocument/2006/relationships/tags" Target="../tags/tag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VM Performance Review Meeting</a:t>
            </a:r>
          </a:p>
        </p:txBody>
      </p:sp>
      <p:sp>
        <p:nvSpPr>
          <p:cNvPr id="3" name="Subtitle 2"/>
          <p:cNvSpPr>
            <a:spLocks noGrp="1"/>
          </p:cNvSpPr>
          <p:nvPr>
            <p:ph type="subTitle" idx="1"/>
          </p:nvPr>
        </p:nvSpPr>
        <p:spPr/>
        <p:txBody>
          <a:bodyPr/>
          <a:lstStyle/>
          <a:p>
            <a:r>
              <a:rPr lang="en-US" dirty="0"/>
              <a:t>December 3, 2020</a:t>
            </a:r>
          </a:p>
        </p:txBody>
      </p:sp>
      <p:sp>
        <p:nvSpPr>
          <p:cNvPr id="4" name="btfpLayoutConfig" hidden="1"/>
          <p:cNvSpPr txBox="1"/>
          <p:nvPr/>
        </p:nvSpPr>
        <p:spPr bwMode="gray">
          <a:xfrm>
            <a:off x="12702" y="12700"/>
            <a:ext cx="588870" cy="93158"/>
          </a:xfrm>
          <a:prstGeom prst="rect">
            <a:avLst/>
          </a:prstGeom>
          <a:noFill/>
        </p:spPr>
        <p:txBody>
          <a:bodyPr vert="horz" wrap="none" lIns="36000" tIns="36000" rIns="36000" bIns="36000" rtlCol="0">
            <a:spAutoFit/>
          </a:bodyPr>
          <a:lstStyle/>
          <a:p>
            <a:r>
              <a:rPr lang="en-US" sz="133" dirty="0">
                <a:solidFill>
                  <a:srgbClr val="FFFFFF">
                    <a:alpha val="0"/>
                  </a:srgbClr>
                </a:solidFill>
              </a:rPr>
              <a:t>overall_0_132149625091576866 columns_1_132149625091576866 </a:t>
            </a:r>
          </a:p>
        </p:txBody>
      </p:sp>
    </p:spTree>
    <p:extLst>
      <p:ext uri="{BB962C8B-B14F-4D97-AF65-F5344CB8AC3E}">
        <p14:creationId xmlns:p14="http://schemas.microsoft.com/office/powerpoint/2010/main" val="34690149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42836" y="3033870"/>
            <a:ext cx="6458328" cy="449631"/>
          </a:xfrm>
        </p:spPr>
        <p:txBody>
          <a:bodyPr>
            <a:normAutofit fontScale="90000"/>
          </a:bodyPr>
          <a:lstStyle/>
          <a:p>
            <a:br>
              <a:rPr lang="en-US" dirty="0"/>
            </a:br>
            <a:br>
              <a:rPr lang="en-US" dirty="0"/>
            </a:br>
            <a:r>
              <a:rPr lang="en-US" dirty="0"/>
              <a:t>APPENDIX – Contractor Performance Trending</a:t>
            </a:r>
          </a:p>
        </p:txBody>
      </p:sp>
      <p:sp>
        <p:nvSpPr>
          <p:cNvPr id="4" name="btfpLayoutConfig" hidden="1"/>
          <p:cNvSpPr txBox="1"/>
          <p:nvPr/>
        </p:nvSpPr>
        <p:spPr bwMode="gray">
          <a:xfrm>
            <a:off x="12702" y="12700"/>
            <a:ext cx="588870" cy="93158"/>
          </a:xfrm>
          <a:prstGeom prst="rect">
            <a:avLst/>
          </a:prstGeom>
          <a:noFill/>
        </p:spPr>
        <p:txBody>
          <a:bodyPr vert="horz" wrap="none" lIns="36000" tIns="36000" rIns="36000" bIns="36000" rtlCol="0">
            <a:spAutoFit/>
          </a:bodyPr>
          <a:lstStyle/>
          <a:p>
            <a:r>
              <a:rPr lang="en-US" sz="133" dirty="0">
                <a:solidFill>
                  <a:srgbClr val="FFFFFF">
                    <a:alpha val="0"/>
                  </a:srgbClr>
                </a:solidFill>
              </a:rPr>
              <a:t>overall_0_132149625091576866 columns_1_132149625091576866 </a:t>
            </a:r>
          </a:p>
        </p:txBody>
      </p:sp>
      <p:sp>
        <p:nvSpPr>
          <p:cNvPr id="5" name="Rectangle 50">
            <a:extLst>
              <a:ext uri="{FF2B5EF4-FFF2-40B4-BE49-F238E27FC236}">
                <a16:creationId xmlns:a16="http://schemas.microsoft.com/office/drawing/2014/main" id="{03301234-D16E-4124-A95C-C26566753D2F}"/>
              </a:ext>
            </a:extLst>
          </p:cNvPr>
          <p:cNvSpPr>
            <a:spLocks noChangeArrowheads="1"/>
          </p:cNvSpPr>
          <p:nvPr/>
        </p:nvSpPr>
        <p:spPr bwMode="auto">
          <a:xfrm>
            <a:off x="7829928" y="75124"/>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spTree>
    <p:extLst>
      <p:ext uri="{BB962C8B-B14F-4D97-AF65-F5344CB8AC3E}">
        <p14:creationId xmlns:p14="http://schemas.microsoft.com/office/powerpoint/2010/main" val="37854125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Pruning Contractor – Overall Performance (T&amp;D)</a:t>
            </a:r>
          </a:p>
        </p:txBody>
      </p:sp>
      <p:sp>
        <p:nvSpPr>
          <p:cNvPr id="7" name="Rectangle 50">
            <a:extLst>
              <a:ext uri="{FF2B5EF4-FFF2-40B4-BE49-F238E27FC236}">
                <a16:creationId xmlns:a16="http://schemas.microsoft.com/office/drawing/2014/main" id="{1C2812B1-6097-4D96-AE17-DBF34B6C6FB0}"/>
              </a:ext>
            </a:extLst>
          </p:cNvPr>
          <p:cNvSpPr>
            <a:spLocks noChangeArrowheads="1"/>
          </p:cNvSpPr>
          <p:nvPr/>
        </p:nvSpPr>
        <p:spPr bwMode="auto">
          <a:xfrm>
            <a:off x="7829928" y="75124"/>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5" name="Picture 4">
            <a:extLst>
              <a:ext uri="{FF2B5EF4-FFF2-40B4-BE49-F238E27FC236}">
                <a16:creationId xmlns:a16="http://schemas.microsoft.com/office/drawing/2014/main" id="{BD32C5D9-9110-4809-8F5B-8255D358AC1C}"/>
              </a:ext>
            </a:extLst>
          </p:cNvPr>
          <p:cNvPicPr>
            <a:picLocks noChangeAspect="1"/>
          </p:cNvPicPr>
          <p:nvPr/>
        </p:nvPicPr>
        <p:blipFill>
          <a:blip r:embed="rId3"/>
          <a:stretch>
            <a:fillRect/>
          </a:stretch>
        </p:blipFill>
        <p:spPr>
          <a:xfrm>
            <a:off x="36334" y="768679"/>
            <a:ext cx="9071332" cy="5335384"/>
          </a:xfrm>
          <a:prstGeom prst="rect">
            <a:avLst/>
          </a:prstGeom>
        </p:spPr>
      </p:pic>
    </p:spTree>
    <p:extLst>
      <p:ext uri="{BB962C8B-B14F-4D97-AF65-F5344CB8AC3E}">
        <p14:creationId xmlns:p14="http://schemas.microsoft.com/office/powerpoint/2010/main" val="1367997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Pruning Contractor – Overall Performance (Transmission)</a:t>
            </a:r>
          </a:p>
        </p:txBody>
      </p:sp>
      <p:sp>
        <p:nvSpPr>
          <p:cNvPr id="7" name="Rectangle 50">
            <a:extLst>
              <a:ext uri="{FF2B5EF4-FFF2-40B4-BE49-F238E27FC236}">
                <a16:creationId xmlns:a16="http://schemas.microsoft.com/office/drawing/2014/main" id="{3C143C13-B0E1-4536-B62B-9E2A5E88824F}"/>
              </a:ext>
            </a:extLst>
          </p:cNvPr>
          <p:cNvSpPr>
            <a:spLocks noChangeArrowheads="1"/>
          </p:cNvSpPr>
          <p:nvPr/>
        </p:nvSpPr>
        <p:spPr bwMode="auto">
          <a:xfrm>
            <a:off x="7829928" y="75124"/>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5" name="Picture 4">
            <a:extLst>
              <a:ext uri="{FF2B5EF4-FFF2-40B4-BE49-F238E27FC236}">
                <a16:creationId xmlns:a16="http://schemas.microsoft.com/office/drawing/2014/main" id="{A072DC8D-2F84-4897-BA95-6DA290C19B70}"/>
              </a:ext>
            </a:extLst>
          </p:cNvPr>
          <p:cNvPicPr>
            <a:picLocks noChangeAspect="1"/>
          </p:cNvPicPr>
          <p:nvPr/>
        </p:nvPicPr>
        <p:blipFill>
          <a:blip r:embed="rId3"/>
          <a:stretch>
            <a:fillRect/>
          </a:stretch>
        </p:blipFill>
        <p:spPr>
          <a:xfrm>
            <a:off x="39361" y="788143"/>
            <a:ext cx="9065277" cy="5281714"/>
          </a:xfrm>
          <a:prstGeom prst="rect">
            <a:avLst/>
          </a:prstGeom>
        </p:spPr>
      </p:pic>
    </p:spTree>
    <p:extLst>
      <p:ext uri="{BB962C8B-B14F-4D97-AF65-F5344CB8AC3E}">
        <p14:creationId xmlns:p14="http://schemas.microsoft.com/office/powerpoint/2010/main" val="42196480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Pruning Contractor – Overall Performance (Distribution)</a:t>
            </a:r>
          </a:p>
        </p:txBody>
      </p:sp>
      <p:pic>
        <p:nvPicPr>
          <p:cNvPr id="2" name="Picture 1">
            <a:extLst>
              <a:ext uri="{FF2B5EF4-FFF2-40B4-BE49-F238E27FC236}">
                <a16:creationId xmlns:a16="http://schemas.microsoft.com/office/drawing/2014/main" id="{230E3ECD-D5E9-4E5E-91A1-4B52602F9FB3}"/>
              </a:ext>
            </a:extLst>
          </p:cNvPr>
          <p:cNvPicPr>
            <a:picLocks noChangeAspect="1"/>
          </p:cNvPicPr>
          <p:nvPr/>
        </p:nvPicPr>
        <p:blipFill>
          <a:blip r:embed="rId3"/>
          <a:stretch>
            <a:fillRect/>
          </a:stretch>
        </p:blipFill>
        <p:spPr>
          <a:xfrm>
            <a:off x="42389" y="773202"/>
            <a:ext cx="9059221" cy="5311595"/>
          </a:xfrm>
          <a:prstGeom prst="rect">
            <a:avLst/>
          </a:prstGeom>
        </p:spPr>
      </p:pic>
      <p:sp>
        <p:nvSpPr>
          <p:cNvPr id="7" name="Rectangle 50">
            <a:extLst>
              <a:ext uri="{FF2B5EF4-FFF2-40B4-BE49-F238E27FC236}">
                <a16:creationId xmlns:a16="http://schemas.microsoft.com/office/drawing/2014/main" id="{A113C569-EE67-4E44-B598-70A99B94C5A9}"/>
              </a:ext>
            </a:extLst>
          </p:cNvPr>
          <p:cNvSpPr>
            <a:spLocks noChangeArrowheads="1"/>
          </p:cNvSpPr>
          <p:nvPr/>
        </p:nvSpPr>
        <p:spPr bwMode="auto">
          <a:xfrm>
            <a:off x="7829928" y="75124"/>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spTree>
    <p:extLst>
      <p:ext uri="{BB962C8B-B14F-4D97-AF65-F5344CB8AC3E}">
        <p14:creationId xmlns:p14="http://schemas.microsoft.com/office/powerpoint/2010/main" val="8911340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Pruning Contractor – Davey Tree Experts (T &amp; D)</a:t>
            </a:r>
          </a:p>
        </p:txBody>
      </p:sp>
      <p:sp>
        <p:nvSpPr>
          <p:cNvPr id="7" name="Rectangle 50">
            <a:extLst>
              <a:ext uri="{FF2B5EF4-FFF2-40B4-BE49-F238E27FC236}">
                <a16:creationId xmlns:a16="http://schemas.microsoft.com/office/drawing/2014/main" id="{C34436AB-11CD-43DC-973B-5B7357328559}"/>
              </a:ext>
            </a:extLst>
          </p:cNvPr>
          <p:cNvSpPr>
            <a:spLocks noChangeArrowheads="1"/>
          </p:cNvSpPr>
          <p:nvPr/>
        </p:nvSpPr>
        <p:spPr bwMode="auto">
          <a:xfrm>
            <a:off x="7829928" y="75124"/>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4" name="Picture 3">
            <a:extLst>
              <a:ext uri="{FF2B5EF4-FFF2-40B4-BE49-F238E27FC236}">
                <a16:creationId xmlns:a16="http://schemas.microsoft.com/office/drawing/2014/main" id="{052A2431-63CD-428F-A519-C05249CADF3A}"/>
              </a:ext>
            </a:extLst>
          </p:cNvPr>
          <p:cNvPicPr>
            <a:picLocks noChangeAspect="1"/>
          </p:cNvPicPr>
          <p:nvPr/>
        </p:nvPicPr>
        <p:blipFill>
          <a:blip r:embed="rId3"/>
          <a:stretch>
            <a:fillRect/>
          </a:stretch>
        </p:blipFill>
        <p:spPr>
          <a:xfrm>
            <a:off x="27250" y="768679"/>
            <a:ext cx="9089499" cy="5322414"/>
          </a:xfrm>
          <a:prstGeom prst="rect">
            <a:avLst/>
          </a:prstGeom>
        </p:spPr>
      </p:pic>
    </p:spTree>
    <p:extLst>
      <p:ext uri="{BB962C8B-B14F-4D97-AF65-F5344CB8AC3E}">
        <p14:creationId xmlns:p14="http://schemas.microsoft.com/office/powerpoint/2010/main" val="9195071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Pruning Contractor – Davey Tree Experts (Transmission)</a:t>
            </a:r>
          </a:p>
        </p:txBody>
      </p:sp>
      <p:sp>
        <p:nvSpPr>
          <p:cNvPr id="7" name="Rectangle 50">
            <a:extLst>
              <a:ext uri="{FF2B5EF4-FFF2-40B4-BE49-F238E27FC236}">
                <a16:creationId xmlns:a16="http://schemas.microsoft.com/office/drawing/2014/main" id="{C34436AB-11CD-43DC-973B-5B7357328559}"/>
              </a:ext>
            </a:extLst>
          </p:cNvPr>
          <p:cNvSpPr>
            <a:spLocks noChangeArrowheads="1"/>
          </p:cNvSpPr>
          <p:nvPr/>
        </p:nvSpPr>
        <p:spPr bwMode="auto">
          <a:xfrm>
            <a:off x="7829928" y="75124"/>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5" name="Picture 4">
            <a:extLst>
              <a:ext uri="{FF2B5EF4-FFF2-40B4-BE49-F238E27FC236}">
                <a16:creationId xmlns:a16="http://schemas.microsoft.com/office/drawing/2014/main" id="{8E5C2AE7-8C86-4207-8631-1EE832F893AF}"/>
              </a:ext>
            </a:extLst>
          </p:cNvPr>
          <p:cNvPicPr>
            <a:picLocks noChangeAspect="1"/>
          </p:cNvPicPr>
          <p:nvPr/>
        </p:nvPicPr>
        <p:blipFill>
          <a:blip r:embed="rId3"/>
          <a:stretch>
            <a:fillRect/>
          </a:stretch>
        </p:blipFill>
        <p:spPr>
          <a:xfrm>
            <a:off x="33306" y="769100"/>
            <a:ext cx="9077388" cy="5319799"/>
          </a:xfrm>
          <a:prstGeom prst="rect">
            <a:avLst/>
          </a:prstGeom>
        </p:spPr>
      </p:pic>
    </p:spTree>
    <p:extLst>
      <p:ext uri="{BB962C8B-B14F-4D97-AF65-F5344CB8AC3E}">
        <p14:creationId xmlns:p14="http://schemas.microsoft.com/office/powerpoint/2010/main" val="37730379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Pruning Contractor – Davey Tree Experts (Distribution)</a:t>
            </a:r>
          </a:p>
        </p:txBody>
      </p:sp>
      <p:sp>
        <p:nvSpPr>
          <p:cNvPr id="7" name="Rectangle 50">
            <a:extLst>
              <a:ext uri="{FF2B5EF4-FFF2-40B4-BE49-F238E27FC236}">
                <a16:creationId xmlns:a16="http://schemas.microsoft.com/office/drawing/2014/main" id="{C34436AB-11CD-43DC-973B-5B7357328559}"/>
              </a:ext>
            </a:extLst>
          </p:cNvPr>
          <p:cNvSpPr>
            <a:spLocks noChangeArrowheads="1"/>
          </p:cNvSpPr>
          <p:nvPr/>
        </p:nvSpPr>
        <p:spPr bwMode="auto">
          <a:xfrm>
            <a:off x="7829928" y="75124"/>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5" name="Picture 4">
            <a:extLst>
              <a:ext uri="{FF2B5EF4-FFF2-40B4-BE49-F238E27FC236}">
                <a16:creationId xmlns:a16="http://schemas.microsoft.com/office/drawing/2014/main" id="{24650FC6-7899-4082-B5E5-C0632A8D0975}"/>
              </a:ext>
            </a:extLst>
          </p:cNvPr>
          <p:cNvPicPr>
            <a:picLocks noChangeAspect="1"/>
          </p:cNvPicPr>
          <p:nvPr/>
        </p:nvPicPr>
        <p:blipFill>
          <a:blip r:embed="rId3"/>
          <a:stretch>
            <a:fillRect/>
          </a:stretch>
        </p:blipFill>
        <p:spPr>
          <a:xfrm>
            <a:off x="7480" y="779703"/>
            <a:ext cx="9077388" cy="5298593"/>
          </a:xfrm>
          <a:prstGeom prst="rect">
            <a:avLst/>
          </a:prstGeom>
        </p:spPr>
      </p:pic>
    </p:spTree>
    <p:extLst>
      <p:ext uri="{BB962C8B-B14F-4D97-AF65-F5344CB8AC3E}">
        <p14:creationId xmlns:p14="http://schemas.microsoft.com/office/powerpoint/2010/main" val="39123832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Pruning Contractor – </a:t>
            </a:r>
            <a:r>
              <a:rPr lang="en-US" sz="2400" b="1" dirty="0" err="1"/>
              <a:t>Mowbrays</a:t>
            </a:r>
            <a:r>
              <a:rPr lang="en-US" sz="2400" b="1" dirty="0"/>
              <a:t> (T &amp; D)</a:t>
            </a:r>
          </a:p>
        </p:txBody>
      </p:sp>
      <p:sp>
        <p:nvSpPr>
          <p:cNvPr id="7" name="Rectangle 50">
            <a:extLst>
              <a:ext uri="{FF2B5EF4-FFF2-40B4-BE49-F238E27FC236}">
                <a16:creationId xmlns:a16="http://schemas.microsoft.com/office/drawing/2014/main" id="{C34436AB-11CD-43DC-973B-5B7357328559}"/>
              </a:ext>
            </a:extLst>
          </p:cNvPr>
          <p:cNvSpPr>
            <a:spLocks noChangeArrowheads="1"/>
          </p:cNvSpPr>
          <p:nvPr/>
        </p:nvSpPr>
        <p:spPr bwMode="auto">
          <a:xfrm>
            <a:off x="7829928" y="75124"/>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5" name="Picture 4">
            <a:extLst>
              <a:ext uri="{FF2B5EF4-FFF2-40B4-BE49-F238E27FC236}">
                <a16:creationId xmlns:a16="http://schemas.microsoft.com/office/drawing/2014/main" id="{ACA424D9-C412-418F-9C33-CE995F4DF04D}"/>
              </a:ext>
            </a:extLst>
          </p:cNvPr>
          <p:cNvPicPr>
            <a:picLocks noChangeAspect="1"/>
          </p:cNvPicPr>
          <p:nvPr/>
        </p:nvPicPr>
        <p:blipFill>
          <a:blip r:embed="rId3"/>
          <a:stretch>
            <a:fillRect/>
          </a:stretch>
        </p:blipFill>
        <p:spPr>
          <a:xfrm>
            <a:off x="33306" y="772564"/>
            <a:ext cx="9077388" cy="5312872"/>
          </a:xfrm>
          <a:prstGeom prst="rect">
            <a:avLst/>
          </a:prstGeom>
        </p:spPr>
      </p:pic>
    </p:spTree>
    <p:extLst>
      <p:ext uri="{BB962C8B-B14F-4D97-AF65-F5344CB8AC3E}">
        <p14:creationId xmlns:p14="http://schemas.microsoft.com/office/powerpoint/2010/main" val="4639005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Pruning Contractor – </a:t>
            </a:r>
            <a:r>
              <a:rPr lang="en-US" sz="2400" b="1" dirty="0" err="1"/>
              <a:t>Mowbrays</a:t>
            </a:r>
            <a:r>
              <a:rPr lang="en-US" sz="2400" b="1" dirty="0"/>
              <a:t> (Transmission)</a:t>
            </a:r>
          </a:p>
        </p:txBody>
      </p:sp>
      <p:sp>
        <p:nvSpPr>
          <p:cNvPr id="7" name="Rectangle 50">
            <a:extLst>
              <a:ext uri="{FF2B5EF4-FFF2-40B4-BE49-F238E27FC236}">
                <a16:creationId xmlns:a16="http://schemas.microsoft.com/office/drawing/2014/main" id="{C34436AB-11CD-43DC-973B-5B7357328559}"/>
              </a:ext>
            </a:extLst>
          </p:cNvPr>
          <p:cNvSpPr>
            <a:spLocks noChangeArrowheads="1"/>
          </p:cNvSpPr>
          <p:nvPr/>
        </p:nvSpPr>
        <p:spPr bwMode="auto">
          <a:xfrm>
            <a:off x="7829928" y="75124"/>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4" name="Picture 3">
            <a:extLst>
              <a:ext uri="{FF2B5EF4-FFF2-40B4-BE49-F238E27FC236}">
                <a16:creationId xmlns:a16="http://schemas.microsoft.com/office/drawing/2014/main" id="{90CFFDAB-57DD-48ED-B129-0A1D0B280EC0}"/>
              </a:ext>
            </a:extLst>
          </p:cNvPr>
          <p:cNvPicPr>
            <a:picLocks noChangeAspect="1"/>
          </p:cNvPicPr>
          <p:nvPr/>
        </p:nvPicPr>
        <p:blipFill>
          <a:blip r:embed="rId3"/>
          <a:stretch>
            <a:fillRect/>
          </a:stretch>
        </p:blipFill>
        <p:spPr>
          <a:xfrm>
            <a:off x="42389" y="777880"/>
            <a:ext cx="9059221" cy="5302239"/>
          </a:xfrm>
          <a:prstGeom prst="rect">
            <a:avLst/>
          </a:prstGeom>
        </p:spPr>
      </p:pic>
    </p:spTree>
    <p:extLst>
      <p:ext uri="{BB962C8B-B14F-4D97-AF65-F5344CB8AC3E}">
        <p14:creationId xmlns:p14="http://schemas.microsoft.com/office/powerpoint/2010/main" val="17921957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Pruning Contractor – </a:t>
            </a:r>
            <a:r>
              <a:rPr lang="en-US" sz="2400" b="1" dirty="0" err="1"/>
              <a:t>Mowbrays</a:t>
            </a:r>
            <a:r>
              <a:rPr lang="en-US" sz="2400" b="1" dirty="0"/>
              <a:t> (Distribution)</a:t>
            </a:r>
          </a:p>
        </p:txBody>
      </p:sp>
      <p:sp>
        <p:nvSpPr>
          <p:cNvPr id="7" name="Rectangle 50">
            <a:extLst>
              <a:ext uri="{FF2B5EF4-FFF2-40B4-BE49-F238E27FC236}">
                <a16:creationId xmlns:a16="http://schemas.microsoft.com/office/drawing/2014/main" id="{C34436AB-11CD-43DC-973B-5B7357328559}"/>
              </a:ext>
            </a:extLst>
          </p:cNvPr>
          <p:cNvSpPr>
            <a:spLocks noChangeArrowheads="1"/>
          </p:cNvSpPr>
          <p:nvPr/>
        </p:nvSpPr>
        <p:spPr bwMode="auto">
          <a:xfrm>
            <a:off x="7829928" y="75124"/>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4" name="Picture 3">
            <a:extLst>
              <a:ext uri="{FF2B5EF4-FFF2-40B4-BE49-F238E27FC236}">
                <a16:creationId xmlns:a16="http://schemas.microsoft.com/office/drawing/2014/main" id="{79FAEB97-D12A-4479-92CC-3D5A9BBA9A18}"/>
              </a:ext>
            </a:extLst>
          </p:cNvPr>
          <p:cNvPicPr>
            <a:picLocks noChangeAspect="1"/>
          </p:cNvPicPr>
          <p:nvPr/>
        </p:nvPicPr>
        <p:blipFill>
          <a:blip r:embed="rId3"/>
          <a:stretch>
            <a:fillRect/>
          </a:stretch>
        </p:blipFill>
        <p:spPr>
          <a:xfrm>
            <a:off x="51473" y="796049"/>
            <a:ext cx="9041054" cy="5303379"/>
          </a:xfrm>
          <a:prstGeom prst="rect">
            <a:avLst/>
          </a:prstGeom>
        </p:spPr>
      </p:pic>
    </p:spTree>
    <p:extLst>
      <p:ext uri="{BB962C8B-B14F-4D97-AF65-F5344CB8AC3E}">
        <p14:creationId xmlns:p14="http://schemas.microsoft.com/office/powerpoint/2010/main" val="26957529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97307" y="216860"/>
            <a:ext cx="6448664" cy="491649"/>
          </a:xfrm>
        </p:spPr>
        <p:txBody>
          <a:bodyPr>
            <a:noAutofit/>
          </a:bodyPr>
          <a:lstStyle/>
          <a:p>
            <a:r>
              <a:rPr lang="en-US" sz="2400" b="1" dirty="0"/>
              <a:t>QC Mileage, Sampling and Performance Targets </a:t>
            </a:r>
            <a:br>
              <a:rPr lang="en-US" sz="2400" b="1" dirty="0"/>
            </a:br>
            <a:endParaRPr lang="en-US" sz="2400" b="1" dirty="0">
              <a:solidFill>
                <a:schemeClr val="accent5"/>
              </a:solidFill>
            </a:endParaRPr>
          </a:p>
        </p:txBody>
      </p:sp>
      <p:sp>
        <p:nvSpPr>
          <p:cNvPr id="12" name="Rectangle 50">
            <a:extLst>
              <a:ext uri="{FF2B5EF4-FFF2-40B4-BE49-F238E27FC236}">
                <a16:creationId xmlns:a16="http://schemas.microsoft.com/office/drawing/2014/main" id="{AC520F0C-4EDF-46A4-8988-91E12A85CCD5}"/>
              </a:ext>
            </a:extLst>
          </p:cNvPr>
          <p:cNvSpPr>
            <a:spLocks noChangeArrowheads="1"/>
          </p:cNvSpPr>
          <p:nvPr/>
        </p:nvSpPr>
        <p:spPr bwMode="auto">
          <a:xfrm>
            <a:off x="7829928" y="75124"/>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4" name="Picture 3">
            <a:extLst>
              <a:ext uri="{FF2B5EF4-FFF2-40B4-BE49-F238E27FC236}">
                <a16:creationId xmlns:a16="http://schemas.microsoft.com/office/drawing/2014/main" id="{2AAD632F-C105-432B-BC6D-0095328B1187}"/>
              </a:ext>
            </a:extLst>
          </p:cNvPr>
          <p:cNvPicPr>
            <a:picLocks noChangeAspect="1"/>
          </p:cNvPicPr>
          <p:nvPr/>
        </p:nvPicPr>
        <p:blipFill>
          <a:blip r:embed="rId3"/>
          <a:stretch>
            <a:fillRect/>
          </a:stretch>
        </p:blipFill>
        <p:spPr>
          <a:xfrm>
            <a:off x="1528996" y="2307385"/>
            <a:ext cx="5917612" cy="2348423"/>
          </a:xfrm>
          <a:prstGeom prst="rect">
            <a:avLst/>
          </a:prstGeom>
        </p:spPr>
      </p:pic>
      <p:pic>
        <p:nvPicPr>
          <p:cNvPr id="5" name="Picture 4">
            <a:extLst>
              <a:ext uri="{FF2B5EF4-FFF2-40B4-BE49-F238E27FC236}">
                <a16:creationId xmlns:a16="http://schemas.microsoft.com/office/drawing/2014/main" id="{2DCCE58C-F04C-493C-B2EF-DBEF1F2D4BE6}"/>
              </a:ext>
            </a:extLst>
          </p:cNvPr>
          <p:cNvPicPr>
            <a:picLocks noChangeAspect="1"/>
          </p:cNvPicPr>
          <p:nvPr/>
        </p:nvPicPr>
        <p:blipFill>
          <a:blip r:embed="rId4"/>
          <a:stretch>
            <a:fillRect/>
          </a:stretch>
        </p:blipFill>
        <p:spPr>
          <a:xfrm>
            <a:off x="284491" y="708509"/>
            <a:ext cx="6043639" cy="1098842"/>
          </a:xfrm>
          <a:prstGeom prst="rect">
            <a:avLst/>
          </a:prstGeom>
        </p:spPr>
      </p:pic>
      <p:sp>
        <p:nvSpPr>
          <p:cNvPr id="6" name="Rectangle: Rounded Corners 5">
            <a:extLst>
              <a:ext uri="{FF2B5EF4-FFF2-40B4-BE49-F238E27FC236}">
                <a16:creationId xmlns:a16="http://schemas.microsoft.com/office/drawing/2014/main" id="{F28085BD-D0F3-4FFE-ADDD-9303AE5A310F}"/>
              </a:ext>
            </a:extLst>
          </p:cNvPr>
          <p:cNvSpPr/>
          <p:nvPr/>
        </p:nvSpPr>
        <p:spPr bwMode="gray">
          <a:xfrm>
            <a:off x="6328130" y="897635"/>
            <a:ext cx="2373808" cy="778783"/>
          </a:xfrm>
          <a:prstGeom prst="roundRect">
            <a:avLst/>
          </a:prstGeom>
          <a:solidFill>
            <a:schemeClr val="accent3">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lgn="ctr"/>
            <a:r>
              <a:rPr lang="en-US" sz="1000" b="1" dirty="0">
                <a:solidFill>
                  <a:srgbClr val="000000"/>
                </a:solidFill>
              </a:rPr>
              <a:t>SAMPLING</a:t>
            </a:r>
            <a:r>
              <a:rPr lang="en-US" sz="1000" dirty="0">
                <a:solidFill>
                  <a:srgbClr val="000000"/>
                </a:solidFill>
              </a:rPr>
              <a:t> – 100% QC inspection is performed on 2161 circuit miles. These 2161 miles represent ≥ 80% REAX Range and present ≥ 93.87% of the risk </a:t>
            </a:r>
          </a:p>
        </p:txBody>
      </p:sp>
      <p:sp>
        <p:nvSpPr>
          <p:cNvPr id="10" name="Rectangle: Rounded Corners 9">
            <a:extLst>
              <a:ext uri="{FF2B5EF4-FFF2-40B4-BE49-F238E27FC236}">
                <a16:creationId xmlns:a16="http://schemas.microsoft.com/office/drawing/2014/main" id="{7847B432-408D-4FB2-B5E5-8CD821B89254}"/>
              </a:ext>
            </a:extLst>
          </p:cNvPr>
          <p:cNvSpPr/>
          <p:nvPr/>
        </p:nvSpPr>
        <p:spPr bwMode="gray">
          <a:xfrm>
            <a:off x="6398413" y="4793175"/>
            <a:ext cx="2373808" cy="778783"/>
          </a:xfrm>
          <a:prstGeom prst="roundRect">
            <a:avLst/>
          </a:prstGeom>
          <a:solidFill>
            <a:schemeClr val="accent3">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lgn="ctr"/>
            <a:r>
              <a:rPr lang="en-US" sz="1000" b="1" dirty="0">
                <a:solidFill>
                  <a:srgbClr val="000000"/>
                </a:solidFill>
              </a:rPr>
              <a:t>QUALITY</a:t>
            </a:r>
            <a:r>
              <a:rPr lang="en-US" sz="1000" dirty="0">
                <a:solidFill>
                  <a:srgbClr val="000000"/>
                </a:solidFill>
              </a:rPr>
              <a:t>: An Acceptable Quality Level of 100% RCD has been established for VM. This is the highest program expectation of all T&amp;D QC Programs</a:t>
            </a:r>
          </a:p>
        </p:txBody>
      </p:sp>
      <p:sp>
        <p:nvSpPr>
          <p:cNvPr id="7" name="Rectangle 6">
            <a:extLst>
              <a:ext uri="{FF2B5EF4-FFF2-40B4-BE49-F238E27FC236}">
                <a16:creationId xmlns:a16="http://schemas.microsoft.com/office/drawing/2014/main" id="{1018C64F-E18F-4398-801B-036B7F509A9E}"/>
              </a:ext>
            </a:extLst>
          </p:cNvPr>
          <p:cNvSpPr/>
          <p:nvPr/>
        </p:nvSpPr>
        <p:spPr>
          <a:xfrm>
            <a:off x="297307" y="1822723"/>
            <a:ext cx="8380991" cy="461665"/>
          </a:xfrm>
          <a:prstGeom prst="rect">
            <a:avLst/>
          </a:prstGeom>
        </p:spPr>
        <p:txBody>
          <a:bodyPr wrap="square">
            <a:spAutoFit/>
          </a:bodyPr>
          <a:lstStyle/>
          <a:p>
            <a:r>
              <a:rPr lang="en-US" sz="1200" dirty="0">
                <a:latin typeface="Arial Narrow" panose="020B0606020202030204" pitchFamily="34" charset="0"/>
              </a:rPr>
              <a:t>QC inspection is performed on a “circuit mileage” basis. Vegetation within the selected circuit mile is assessed for compliance to UVM Program requirements. Judgmental sampling is performed to select circuit mileage with known adjacent vegetation</a:t>
            </a:r>
          </a:p>
        </p:txBody>
      </p:sp>
      <p:pic>
        <p:nvPicPr>
          <p:cNvPr id="9" name="Picture 8">
            <a:extLst>
              <a:ext uri="{FF2B5EF4-FFF2-40B4-BE49-F238E27FC236}">
                <a16:creationId xmlns:a16="http://schemas.microsoft.com/office/drawing/2014/main" id="{3C86B149-02E9-40C2-B361-ECD43650A615}"/>
              </a:ext>
            </a:extLst>
          </p:cNvPr>
          <p:cNvPicPr>
            <a:picLocks noChangeAspect="1"/>
          </p:cNvPicPr>
          <p:nvPr/>
        </p:nvPicPr>
        <p:blipFill>
          <a:blip r:embed="rId5"/>
          <a:stretch>
            <a:fillRect/>
          </a:stretch>
        </p:blipFill>
        <p:spPr>
          <a:xfrm>
            <a:off x="371779" y="4744185"/>
            <a:ext cx="6025641" cy="1495375"/>
          </a:xfrm>
          <a:prstGeom prst="rect">
            <a:avLst/>
          </a:prstGeom>
        </p:spPr>
      </p:pic>
    </p:spTree>
    <p:extLst>
      <p:ext uri="{BB962C8B-B14F-4D97-AF65-F5344CB8AC3E}">
        <p14:creationId xmlns:p14="http://schemas.microsoft.com/office/powerpoint/2010/main" val="18446217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Pruning Contractor – UTS (T &amp; D)</a:t>
            </a:r>
          </a:p>
        </p:txBody>
      </p:sp>
      <p:sp>
        <p:nvSpPr>
          <p:cNvPr id="7" name="Rectangle 50">
            <a:extLst>
              <a:ext uri="{FF2B5EF4-FFF2-40B4-BE49-F238E27FC236}">
                <a16:creationId xmlns:a16="http://schemas.microsoft.com/office/drawing/2014/main" id="{C34436AB-11CD-43DC-973B-5B7357328559}"/>
              </a:ext>
            </a:extLst>
          </p:cNvPr>
          <p:cNvSpPr>
            <a:spLocks noChangeArrowheads="1"/>
          </p:cNvSpPr>
          <p:nvPr/>
        </p:nvSpPr>
        <p:spPr bwMode="auto">
          <a:xfrm>
            <a:off x="7829928" y="75124"/>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4" name="Picture 3">
            <a:extLst>
              <a:ext uri="{FF2B5EF4-FFF2-40B4-BE49-F238E27FC236}">
                <a16:creationId xmlns:a16="http://schemas.microsoft.com/office/drawing/2014/main" id="{83E2A2F8-B97A-46ED-995B-497EBBBBD8AB}"/>
              </a:ext>
            </a:extLst>
          </p:cNvPr>
          <p:cNvPicPr>
            <a:picLocks noChangeAspect="1"/>
          </p:cNvPicPr>
          <p:nvPr/>
        </p:nvPicPr>
        <p:blipFill>
          <a:blip r:embed="rId3"/>
          <a:stretch>
            <a:fillRect/>
          </a:stretch>
        </p:blipFill>
        <p:spPr>
          <a:xfrm>
            <a:off x="39361" y="778833"/>
            <a:ext cx="9065277" cy="5300334"/>
          </a:xfrm>
          <a:prstGeom prst="rect">
            <a:avLst/>
          </a:prstGeom>
        </p:spPr>
      </p:pic>
    </p:spTree>
    <p:extLst>
      <p:ext uri="{BB962C8B-B14F-4D97-AF65-F5344CB8AC3E}">
        <p14:creationId xmlns:p14="http://schemas.microsoft.com/office/powerpoint/2010/main" val="1303886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Pruning Contractor – UTS (Transmission)</a:t>
            </a:r>
          </a:p>
        </p:txBody>
      </p:sp>
      <p:sp>
        <p:nvSpPr>
          <p:cNvPr id="7" name="Rectangle 50">
            <a:extLst>
              <a:ext uri="{FF2B5EF4-FFF2-40B4-BE49-F238E27FC236}">
                <a16:creationId xmlns:a16="http://schemas.microsoft.com/office/drawing/2014/main" id="{C34436AB-11CD-43DC-973B-5B7357328559}"/>
              </a:ext>
            </a:extLst>
          </p:cNvPr>
          <p:cNvSpPr>
            <a:spLocks noChangeArrowheads="1"/>
          </p:cNvSpPr>
          <p:nvPr/>
        </p:nvSpPr>
        <p:spPr bwMode="auto">
          <a:xfrm>
            <a:off x="7829928" y="75124"/>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5" name="Picture 4">
            <a:extLst>
              <a:ext uri="{FF2B5EF4-FFF2-40B4-BE49-F238E27FC236}">
                <a16:creationId xmlns:a16="http://schemas.microsoft.com/office/drawing/2014/main" id="{06D9FDBC-376F-4C84-AC58-57B7887F274F}"/>
              </a:ext>
            </a:extLst>
          </p:cNvPr>
          <p:cNvPicPr>
            <a:picLocks noChangeAspect="1"/>
          </p:cNvPicPr>
          <p:nvPr/>
        </p:nvPicPr>
        <p:blipFill>
          <a:blip r:embed="rId3"/>
          <a:stretch>
            <a:fillRect/>
          </a:stretch>
        </p:blipFill>
        <p:spPr>
          <a:xfrm>
            <a:off x="37758" y="837407"/>
            <a:ext cx="9047110" cy="5288265"/>
          </a:xfrm>
          <a:prstGeom prst="rect">
            <a:avLst/>
          </a:prstGeom>
        </p:spPr>
      </p:pic>
    </p:spTree>
    <p:extLst>
      <p:ext uri="{BB962C8B-B14F-4D97-AF65-F5344CB8AC3E}">
        <p14:creationId xmlns:p14="http://schemas.microsoft.com/office/powerpoint/2010/main" val="22243034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Pruning Contractor – UTS (Distribution)</a:t>
            </a:r>
          </a:p>
        </p:txBody>
      </p:sp>
      <p:sp>
        <p:nvSpPr>
          <p:cNvPr id="7" name="Rectangle 50">
            <a:extLst>
              <a:ext uri="{FF2B5EF4-FFF2-40B4-BE49-F238E27FC236}">
                <a16:creationId xmlns:a16="http://schemas.microsoft.com/office/drawing/2014/main" id="{C34436AB-11CD-43DC-973B-5B7357328559}"/>
              </a:ext>
            </a:extLst>
          </p:cNvPr>
          <p:cNvSpPr>
            <a:spLocks noChangeArrowheads="1"/>
          </p:cNvSpPr>
          <p:nvPr/>
        </p:nvSpPr>
        <p:spPr bwMode="auto">
          <a:xfrm>
            <a:off x="7829928" y="75124"/>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5" name="Picture 4">
            <a:extLst>
              <a:ext uri="{FF2B5EF4-FFF2-40B4-BE49-F238E27FC236}">
                <a16:creationId xmlns:a16="http://schemas.microsoft.com/office/drawing/2014/main" id="{CB584F82-56EB-4DF0-B02F-D441DAEC5D8B}"/>
              </a:ext>
            </a:extLst>
          </p:cNvPr>
          <p:cNvPicPr>
            <a:picLocks noChangeAspect="1"/>
          </p:cNvPicPr>
          <p:nvPr/>
        </p:nvPicPr>
        <p:blipFill>
          <a:blip r:embed="rId3"/>
          <a:stretch>
            <a:fillRect/>
          </a:stretch>
        </p:blipFill>
        <p:spPr>
          <a:xfrm>
            <a:off x="45417" y="787266"/>
            <a:ext cx="9053166" cy="5283468"/>
          </a:xfrm>
          <a:prstGeom prst="rect">
            <a:avLst/>
          </a:prstGeom>
        </p:spPr>
      </p:pic>
    </p:spTree>
    <p:extLst>
      <p:ext uri="{BB962C8B-B14F-4D97-AF65-F5344CB8AC3E}">
        <p14:creationId xmlns:p14="http://schemas.microsoft.com/office/powerpoint/2010/main" val="24019610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Inspection Contractor – Overall Performance (T&amp;D)</a:t>
            </a:r>
          </a:p>
        </p:txBody>
      </p:sp>
      <p:sp>
        <p:nvSpPr>
          <p:cNvPr id="5" name="Rectangle 4">
            <a:extLst>
              <a:ext uri="{FF2B5EF4-FFF2-40B4-BE49-F238E27FC236}">
                <a16:creationId xmlns:a16="http://schemas.microsoft.com/office/drawing/2014/main" id="{B95E2B70-A5E8-4D9F-B4AF-BA5FF44B3142}"/>
              </a:ext>
            </a:extLst>
          </p:cNvPr>
          <p:cNvSpPr/>
          <p:nvPr/>
        </p:nvSpPr>
        <p:spPr>
          <a:xfrm>
            <a:off x="84779" y="5803911"/>
            <a:ext cx="8951644" cy="430887"/>
          </a:xfrm>
          <a:prstGeom prst="rect">
            <a:avLst/>
          </a:prstGeom>
        </p:spPr>
        <p:txBody>
          <a:bodyPr wrap="square">
            <a:spAutoFit/>
          </a:bodyPr>
          <a:lstStyle/>
          <a:p>
            <a:pPr marL="171450" indent="-171450">
              <a:buFont typeface="Arial" panose="020B0604020202020204" pitchFamily="34" charset="0"/>
              <a:buChar char="•"/>
            </a:pPr>
            <a:r>
              <a:rPr lang="en-US" sz="1100" u="sng" dirty="0"/>
              <a:t>Missed Tree Quantity</a:t>
            </a:r>
            <a:r>
              <a:rPr lang="en-US" sz="1100" dirty="0"/>
              <a:t>: Amount of trees identified by QC but not listed in VM tree database</a:t>
            </a:r>
          </a:p>
          <a:p>
            <a:pPr marL="171450" indent="-171450">
              <a:buFont typeface="Arial" panose="020B0604020202020204" pitchFamily="34" charset="0"/>
              <a:buChar char="•"/>
            </a:pPr>
            <a:r>
              <a:rPr lang="en-US" sz="1100" u="sng" dirty="0"/>
              <a:t>Inventory Inflation Quantity</a:t>
            </a:r>
            <a:r>
              <a:rPr lang="en-US" sz="1100" dirty="0"/>
              <a:t>: Amount of trees listed in VM database but not located in the field</a:t>
            </a:r>
          </a:p>
        </p:txBody>
      </p:sp>
      <p:sp>
        <p:nvSpPr>
          <p:cNvPr id="7" name="Rectangle 50">
            <a:extLst>
              <a:ext uri="{FF2B5EF4-FFF2-40B4-BE49-F238E27FC236}">
                <a16:creationId xmlns:a16="http://schemas.microsoft.com/office/drawing/2014/main" id="{12DCA6C9-184B-47A1-B366-63F70647DD59}"/>
              </a:ext>
            </a:extLst>
          </p:cNvPr>
          <p:cNvSpPr>
            <a:spLocks noChangeArrowheads="1"/>
          </p:cNvSpPr>
          <p:nvPr/>
        </p:nvSpPr>
        <p:spPr bwMode="auto">
          <a:xfrm>
            <a:off x="7829928" y="75124"/>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6" name="Picture 5">
            <a:extLst>
              <a:ext uri="{FF2B5EF4-FFF2-40B4-BE49-F238E27FC236}">
                <a16:creationId xmlns:a16="http://schemas.microsoft.com/office/drawing/2014/main" id="{9D7766C3-1F13-4B80-8B1F-FA9EC7456759}"/>
              </a:ext>
            </a:extLst>
          </p:cNvPr>
          <p:cNvPicPr>
            <a:picLocks noChangeAspect="1"/>
          </p:cNvPicPr>
          <p:nvPr/>
        </p:nvPicPr>
        <p:blipFill>
          <a:blip r:embed="rId3"/>
          <a:stretch>
            <a:fillRect/>
          </a:stretch>
        </p:blipFill>
        <p:spPr>
          <a:xfrm>
            <a:off x="25647" y="768679"/>
            <a:ext cx="9059221" cy="5073615"/>
          </a:xfrm>
          <a:prstGeom prst="rect">
            <a:avLst/>
          </a:prstGeom>
        </p:spPr>
      </p:pic>
    </p:spTree>
    <p:extLst>
      <p:ext uri="{BB962C8B-B14F-4D97-AF65-F5344CB8AC3E}">
        <p14:creationId xmlns:p14="http://schemas.microsoft.com/office/powerpoint/2010/main" val="23126409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Inspection Contractor – Overall Performance (Transmission)</a:t>
            </a:r>
          </a:p>
        </p:txBody>
      </p:sp>
      <p:sp>
        <p:nvSpPr>
          <p:cNvPr id="5" name="Rectangle 4">
            <a:extLst>
              <a:ext uri="{FF2B5EF4-FFF2-40B4-BE49-F238E27FC236}">
                <a16:creationId xmlns:a16="http://schemas.microsoft.com/office/drawing/2014/main" id="{B95E2B70-A5E8-4D9F-B4AF-BA5FF44B3142}"/>
              </a:ext>
            </a:extLst>
          </p:cNvPr>
          <p:cNvSpPr/>
          <p:nvPr/>
        </p:nvSpPr>
        <p:spPr>
          <a:xfrm>
            <a:off x="84778" y="5814787"/>
            <a:ext cx="8951644" cy="430887"/>
          </a:xfrm>
          <a:prstGeom prst="rect">
            <a:avLst/>
          </a:prstGeom>
        </p:spPr>
        <p:txBody>
          <a:bodyPr wrap="square">
            <a:spAutoFit/>
          </a:bodyPr>
          <a:lstStyle/>
          <a:p>
            <a:pPr marL="171450" indent="-171450">
              <a:buFont typeface="Arial" panose="020B0604020202020204" pitchFamily="34" charset="0"/>
              <a:buChar char="•"/>
            </a:pPr>
            <a:r>
              <a:rPr lang="en-US" sz="1100" u="sng" dirty="0"/>
              <a:t>Missed Tree Quantity</a:t>
            </a:r>
            <a:r>
              <a:rPr lang="en-US" sz="1100" dirty="0"/>
              <a:t>: Amount of trees identified by QC but not listed in VM tree database</a:t>
            </a:r>
          </a:p>
          <a:p>
            <a:pPr marL="171450" indent="-171450">
              <a:buFont typeface="Arial" panose="020B0604020202020204" pitchFamily="34" charset="0"/>
              <a:buChar char="•"/>
            </a:pPr>
            <a:r>
              <a:rPr lang="en-US" sz="1100" u="sng" dirty="0"/>
              <a:t>Inventory Inflation Quantity</a:t>
            </a:r>
            <a:r>
              <a:rPr lang="en-US" sz="1100" dirty="0"/>
              <a:t>: Amount of trees listed in VM database but not located in the field</a:t>
            </a:r>
          </a:p>
        </p:txBody>
      </p:sp>
      <p:sp>
        <p:nvSpPr>
          <p:cNvPr id="7" name="Rectangle 50">
            <a:extLst>
              <a:ext uri="{FF2B5EF4-FFF2-40B4-BE49-F238E27FC236}">
                <a16:creationId xmlns:a16="http://schemas.microsoft.com/office/drawing/2014/main" id="{6A93C5A9-76DE-448D-860C-67FA119D73D6}"/>
              </a:ext>
            </a:extLst>
          </p:cNvPr>
          <p:cNvSpPr>
            <a:spLocks noChangeArrowheads="1"/>
          </p:cNvSpPr>
          <p:nvPr/>
        </p:nvSpPr>
        <p:spPr bwMode="auto">
          <a:xfrm>
            <a:off x="7829928" y="75124"/>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6" name="Picture 5">
            <a:extLst>
              <a:ext uri="{FF2B5EF4-FFF2-40B4-BE49-F238E27FC236}">
                <a16:creationId xmlns:a16="http://schemas.microsoft.com/office/drawing/2014/main" id="{74701F75-56A9-4A7F-AB33-800D5076E70B}"/>
              </a:ext>
            </a:extLst>
          </p:cNvPr>
          <p:cNvPicPr>
            <a:picLocks noChangeAspect="1"/>
          </p:cNvPicPr>
          <p:nvPr/>
        </p:nvPicPr>
        <p:blipFill>
          <a:blip r:embed="rId3"/>
          <a:stretch>
            <a:fillRect/>
          </a:stretch>
        </p:blipFill>
        <p:spPr>
          <a:xfrm>
            <a:off x="42389" y="820033"/>
            <a:ext cx="9036422" cy="5060172"/>
          </a:xfrm>
          <a:prstGeom prst="rect">
            <a:avLst/>
          </a:prstGeom>
        </p:spPr>
      </p:pic>
    </p:spTree>
    <p:extLst>
      <p:ext uri="{BB962C8B-B14F-4D97-AF65-F5344CB8AC3E}">
        <p14:creationId xmlns:p14="http://schemas.microsoft.com/office/powerpoint/2010/main" val="29597578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Inspection Contractor – Overall Performance (Distribution)</a:t>
            </a:r>
          </a:p>
        </p:txBody>
      </p:sp>
      <p:sp>
        <p:nvSpPr>
          <p:cNvPr id="5" name="Rectangle 4">
            <a:extLst>
              <a:ext uri="{FF2B5EF4-FFF2-40B4-BE49-F238E27FC236}">
                <a16:creationId xmlns:a16="http://schemas.microsoft.com/office/drawing/2014/main" id="{B95E2B70-A5E8-4D9F-B4AF-BA5FF44B3142}"/>
              </a:ext>
            </a:extLst>
          </p:cNvPr>
          <p:cNvSpPr/>
          <p:nvPr/>
        </p:nvSpPr>
        <p:spPr>
          <a:xfrm>
            <a:off x="65188" y="5803833"/>
            <a:ext cx="8951644" cy="430887"/>
          </a:xfrm>
          <a:prstGeom prst="rect">
            <a:avLst/>
          </a:prstGeom>
        </p:spPr>
        <p:txBody>
          <a:bodyPr wrap="square">
            <a:spAutoFit/>
          </a:bodyPr>
          <a:lstStyle/>
          <a:p>
            <a:pPr marL="171450" indent="-171450">
              <a:buFont typeface="Arial" panose="020B0604020202020204" pitchFamily="34" charset="0"/>
              <a:buChar char="•"/>
            </a:pPr>
            <a:r>
              <a:rPr lang="en-US" sz="1100" u="sng" dirty="0"/>
              <a:t>Missed Tree Quantity</a:t>
            </a:r>
            <a:r>
              <a:rPr lang="en-US" sz="1100" dirty="0"/>
              <a:t>: Amount of trees identified by QC but not listed in VM tree database</a:t>
            </a:r>
          </a:p>
          <a:p>
            <a:pPr marL="171450" indent="-171450">
              <a:buFont typeface="Arial" panose="020B0604020202020204" pitchFamily="34" charset="0"/>
              <a:buChar char="•"/>
            </a:pPr>
            <a:r>
              <a:rPr lang="en-US" sz="1100" u="sng" dirty="0"/>
              <a:t>Inventory Inflation Quantity</a:t>
            </a:r>
            <a:r>
              <a:rPr lang="en-US" sz="1100" dirty="0"/>
              <a:t>: Amount of trees listed in VM database but not located in the field</a:t>
            </a:r>
          </a:p>
        </p:txBody>
      </p:sp>
      <p:sp>
        <p:nvSpPr>
          <p:cNvPr id="7" name="Rectangle 50">
            <a:extLst>
              <a:ext uri="{FF2B5EF4-FFF2-40B4-BE49-F238E27FC236}">
                <a16:creationId xmlns:a16="http://schemas.microsoft.com/office/drawing/2014/main" id="{9D433722-C230-4B2E-89D8-B645CD508C53}"/>
              </a:ext>
            </a:extLst>
          </p:cNvPr>
          <p:cNvSpPr>
            <a:spLocks noChangeArrowheads="1"/>
          </p:cNvSpPr>
          <p:nvPr/>
        </p:nvSpPr>
        <p:spPr bwMode="auto">
          <a:xfrm>
            <a:off x="7829928" y="75124"/>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6" name="Picture 5">
            <a:extLst>
              <a:ext uri="{FF2B5EF4-FFF2-40B4-BE49-F238E27FC236}">
                <a16:creationId xmlns:a16="http://schemas.microsoft.com/office/drawing/2014/main" id="{BC0368A6-281E-49DF-BF9F-2F224EBCE124}"/>
              </a:ext>
            </a:extLst>
          </p:cNvPr>
          <p:cNvPicPr>
            <a:picLocks noChangeAspect="1"/>
          </p:cNvPicPr>
          <p:nvPr/>
        </p:nvPicPr>
        <p:blipFill>
          <a:blip r:embed="rId3"/>
          <a:stretch>
            <a:fillRect/>
          </a:stretch>
        </p:blipFill>
        <p:spPr>
          <a:xfrm>
            <a:off x="63207" y="768679"/>
            <a:ext cx="9080793" cy="5113237"/>
          </a:xfrm>
          <a:prstGeom prst="rect">
            <a:avLst/>
          </a:prstGeom>
        </p:spPr>
      </p:pic>
    </p:spTree>
    <p:extLst>
      <p:ext uri="{BB962C8B-B14F-4D97-AF65-F5344CB8AC3E}">
        <p14:creationId xmlns:p14="http://schemas.microsoft.com/office/powerpoint/2010/main" val="38726955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Inspection Contractor – Davey (T&amp;D)</a:t>
            </a:r>
          </a:p>
        </p:txBody>
      </p:sp>
      <p:sp>
        <p:nvSpPr>
          <p:cNvPr id="5" name="Rectangle 4">
            <a:extLst>
              <a:ext uri="{FF2B5EF4-FFF2-40B4-BE49-F238E27FC236}">
                <a16:creationId xmlns:a16="http://schemas.microsoft.com/office/drawing/2014/main" id="{B95E2B70-A5E8-4D9F-B4AF-BA5FF44B3142}"/>
              </a:ext>
            </a:extLst>
          </p:cNvPr>
          <p:cNvSpPr/>
          <p:nvPr/>
        </p:nvSpPr>
        <p:spPr>
          <a:xfrm>
            <a:off x="84779" y="5803911"/>
            <a:ext cx="8951644" cy="430887"/>
          </a:xfrm>
          <a:prstGeom prst="rect">
            <a:avLst/>
          </a:prstGeom>
        </p:spPr>
        <p:txBody>
          <a:bodyPr wrap="square">
            <a:spAutoFit/>
          </a:bodyPr>
          <a:lstStyle/>
          <a:p>
            <a:pPr marL="171450" indent="-171450">
              <a:buFont typeface="Arial" panose="020B0604020202020204" pitchFamily="34" charset="0"/>
              <a:buChar char="•"/>
            </a:pPr>
            <a:r>
              <a:rPr lang="en-US" sz="1100" u="sng" dirty="0"/>
              <a:t>Missed Tree Quantity</a:t>
            </a:r>
            <a:r>
              <a:rPr lang="en-US" sz="1100" dirty="0"/>
              <a:t>: Amount of trees identified by QC but not listed in VM tree database</a:t>
            </a:r>
          </a:p>
          <a:p>
            <a:pPr marL="171450" indent="-171450">
              <a:buFont typeface="Arial" panose="020B0604020202020204" pitchFamily="34" charset="0"/>
              <a:buChar char="•"/>
            </a:pPr>
            <a:r>
              <a:rPr lang="en-US" sz="1100" u="sng" dirty="0"/>
              <a:t>Inventory Inflation Quantity</a:t>
            </a:r>
            <a:r>
              <a:rPr lang="en-US" sz="1100" dirty="0"/>
              <a:t>: Amount of trees listed in VM database but not located in the field</a:t>
            </a:r>
          </a:p>
        </p:txBody>
      </p:sp>
      <p:sp>
        <p:nvSpPr>
          <p:cNvPr id="7" name="Rectangle 50">
            <a:extLst>
              <a:ext uri="{FF2B5EF4-FFF2-40B4-BE49-F238E27FC236}">
                <a16:creationId xmlns:a16="http://schemas.microsoft.com/office/drawing/2014/main" id="{12DCA6C9-184B-47A1-B366-63F70647DD59}"/>
              </a:ext>
            </a:extLst>
          </p:cNvPr>
          <p:cNvSpPr>
            <a:spLocks noChangeArrowheads="1"/>
          </p:cNvSpPr>
          <p:nvPr/>
        </p:nvSpPr>
        <p:spPr bwMode="auto">
          <a:xfrm>
            <a:off x="7829928" y="75124"/>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4" name="Picture 3">
            <a:extLst>
              <a:ext uri="{FF2B5EF4-FFF2-40B4-BE49-F238E27FC236}">
                <a16:creationId xmlns:a16="http://schemas.microsoft.com/office/drawing/2014/main" id="{976AC7D0-790B-43CB-9EE9-711A14F0E14F}"/>
              </a:ext>
            </a:extLst>
          </p:cNvPr>
          <p:cNvPicPr>
            <a:picLocks noChangeAspect="1"/>
          </p:cNvPicPr>
          <p:nvPr/>
        </p:nvPicPr>
        <p:blipFill>
          <a:blip r:embed="rId3"/>
          <a:stretch>
            <a:fillRect/>
          </a:stretch>
        </p:blipFill>
        <p:spPr>
          <a:xfrm>
            <a:off x="53788" y="702249"/>
            <a:ext cx="9036423" cy="5101662"/>
          </a:xfrm>
          <a:prstGeom prst="rect">
            <a:avLst/>
          </a:prstGeom>
        </p:spPr>
      </p:pic>
    </p:spTree>
    <p:extLst>
      <p:ext uri="{BB962C8B-B14F-4D97-AF65-F5344CB8AC3E}">
        <p14:creationId xmlns:p14="http://schemas.microsoft.com/office/powerpoint/2010/main" val="18492793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Inspection Contractor – Davey (Transmission)</a:t>
            </a:r>
          </a:p>
        </p:txBody>
      </p:sp>
      <p:sp>
        <p:nvSpPr>
          <p:cNvPr id="5" name="Rectangle 4">
            <a:extLst>
              <a:ext uri="{FF2B5EF4-FFF2-40B4-BE49-F238E27FC236}">
                <a16:creationId xmlns:a16="http://schemas.microsoft.com/office/drawing/2014/main" id="{B95E2B70-A5E8-4D9F-B4AF-BA5FF44B3142}"/>
              </a:ext>
            </a:extLst>
          </p:cNvPr>
          <p:cNvSpPr/>
          <p:nvPr/>
        </p:nvSpPr>
        <p:spPr>
          <a:xfrm>
            <a:off x="84778" y="5814787"/>
            <a:ext cx="8951644" cy="430887"/>
          </a:xfrm>
          <a:prstGeom prst="rect">
            <a:avLst/>
          </a:prstGeom>
        </p:spPr>
        <p:txBody>
          <a:bodyPr wrap="square">
            <a:spAutoFit/>
          </a:bodyPr>
          <a:lstStyle/>
          <a:p>
            <a:pPr marL="171450" indent="-171450">
              <a:buFont typeface="Arial" panose="020B0604020202020204" pitchFamily="34" charset="0"/>
              <a:buChar char="•"/>
            </a:pPr>
            <a:r>
              <a:rPr lang="en-US" sz="1100" u="sng" dirty="0"/>
              <a:t>Missed Tree Quantity</a:t>
            </a:r>
            <a:r>
              <a:rPr lang="en-US" sz="1100" dirty="0"/>
              <a:t>: Amount of trees identified by QC but not listed in VM tree database</a:t>
            </a:r>
          </a:p>
          <a:p>
            <a:pPr marL="171450" indent="-171450">
              <a:buFont typeface="Arial" panose="020B0604020202020204" pitchFamily="34" charset="0"/>
              <a:buChar char="•"/>
            </a:pPr>
            <a:r>
              <a:rPr lang="en-US" sz="1100" u="sng" dirty="0"/>
              <a:t>Inventory Inflation Quantity</a:t>
            </a:r>
            <a:r>
              <a:rPr lang="en-US" sz="1100" dirty="0"/>
              <a:t>: Amount of trees listed in VM database but not located in the field</a:t>
            </a:r>
          </a:p>
        </p:txBody>
      </p:sp>
      <p:sp>
        <p:nvSpPr>
          <p:cNvPr id="7" name="Rectangle 50">
            <a:extLst>
              <a:ext uri="{FF2B5EF4-FFF2-40B4-BE49-F238E27FC236}">
                <a16:creationId xmlns:a16="http://schemas.microsoft.com/office/drawing/2014/main" id="{6A93C5A9-76DE-448D-860C-67FA119D73D6}"/>
              </a:ext>
            </a:extLst>
          </p:cNvPr>
          <p:cNvSpPr>
            <a:spLocks noChangeArrowheads="1"/>
          </p:cNvSpPr>
          <p:nvPr/>
        </p:nvSpPr>
        <p:spPr bwMode="auto">
          <a:xfrm>
            <a:off x="7829928" y="75124"/>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4" name="Picture 3">
            <a:extLst>
              <a:ext uri="{FF2B5EF4-FFF2-40B4-BE49-F238E27FC236}">
                <a16:creationId xmlns:a16="http://schemas.microsoft.com/office/drawing/2014/main" id="{B6029143-2641-498C-ADB3-9F3603B853CC}"/>
              </a:ext>
            </a:extLst>
          </p:cNvPr>
          <p:cNvPicPr>
            <a:picLocks noChangeAspect="1"/>
          </p:cNvPicPr>
          <p:nvPr/>
        </p:nvPicPr>
        <p:blipFill>
          <a:blip r:embed="rId3"/>
          <a:stretch>
            <a:fillRect/>
          </a:stretch>
        </p:blipFill>
        <p:spPr>
          <a:xfrm>
            <a:off x="42389" y="764045"/>
            <a:ext cx="9059222" cy="5098288"/>
          </a:xfrm>
          <a:prstGeom prst="rect">
            <a:avLst/>
          </a:prstGeom>
        </p:spPr>
      </p:pic>
    </p:spTree>
    <p:extLst>
      <p:ext uri="{BB962C8B-B14F-4D97-AF65-F5344CB8AC3E}">
        <p14:creationId xmlns:p14="http://schemas.microsoft.com/office/powerpoint/2010/main" val="26155562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Inspection Contractor – Davey (Distribution)</a:t>
            </a:r>
          </a:p>
        </p:txBody>
      </p:sp>
      <p:sp>
        <p:nvSpPr>
          <p:cNvPr id="5" name="Rectangle 4">
            <a:extLst>
              <a:ext uri="{FF2B5EF4-FFF2-40B4-BE49-F238E27FC236}">
                <a16:creationId xmlns:a16="http://schemas.microsoft.com/office/drawing/2014/main" id="{B95E2B70-A5E8-4D9F-B4AF-BA5FF44B3142}"/>
              </a:ext>
            </a:extLst>
          </p:cNvPr>
          <p:cNvSpPr/>
          <p:nvPr/>
        </p:nvSpPr>
        <p:spPr>
          <a:xfrm>
            <a:off x="65188" y="5803833"/>
            <a:ext cx="8951644" cy="430887"/>
          </a:xfrm>
          <a:prstGeom prst="rect">
            <a:avLst/>
          </a:prstGeom>
        </p:spPr>
        <p:txBody>
          <a:bodyPr wrap="square">
            <a:spAutoFit/>
          </a:bodyPr>
          <a:lstStyle/>
          <a:p>
            <a:pPr marL="171450" indent="-171450">
              <a:buFont typeface="Arial" panose="020B0604020202020204" pitchFamily="34" charset="0"/>
              <a:buChar char="•"/>
            </a:pPr>
            <a:r>
              <a:rPr lang="en-US" sz="1100" u="sng" dirty="0"/>
              <a:t>Missed Tree Quantity</a:t>
            </a:r>
            <a:r>
              <a:rPr lang="en-US" sz="1100" dirty="0"/>
              <a:t>: Amount of trees identified by QC but not listed in VM tree database</a:t>
            </a:r>
          </a:p>
          <a:p>
            <a:pPr marL="171450" indent="-171450">
              <a:buFont typeface="Arial" panose="020B0604020202020204" pitchFamily="34" charset="0"/>
              <a:buChar char="•"/>
            </a:pPr>
            <a:r>
              <a:rPr lang="en-US" sz="1100" u="sng" dirty="0"/>
              <a:t>Inventory Inflation Quantity</a:t>
            </a:r>
            <a:r>
              <a:rPr lang="en-US" sz="1100" dirty="0"/>
              <a:t>: Amount of trees listed in VM database but not located in the field</a:t>
            </a:r>
          </a:p>
        </p:txBody>
      </p:sp>
      <p:sp>
        <p:nvSpPr>
          <p:cNvPr id="7" name="Rectangle 50">
            <a:extLst>
              <a:ext uri="{FF2B5EF4-FFF2-40B4-BE49-F238E27FC236}">
                <a16:creationId xmlns:a16="http://schemas.microsoft.com/office/drawing/2014/main" id="{9D433722-C230-4B2E-89D8-B645CD508C53}"/>
              </a:ext>
            </a:extLst>
          </p:cNvPr>
          <p:cNvSpPr>
            <a:spLocks noChangeArrowheads="1"/>
          </p:cNvSpPr>
          <p:nvPr/>
        </p:nvSpPr>
        <p:spPr bwMode="auto">
          <a:xfrm>
            <a:off x="7829928" y="75124"/>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4" name="Picture 3">
            <a:extLst>
              <a:ext uri="{FF2B5EF4-FFF2-40B4-BE49-F238E27FC236}">
                <a16:creationId xmlns:a16="http://schemas.microsoft.com/office/drawing/2014/main" id="{914F8E1A-4362-4F7E-A08C-53CA81B20737}"/>
              </a:ext>
            </a:extLst>
          </p:cNvPr>
          <p:cNvPicPr>
            <a:picLocks noChangeAspect="1"/>
          </p:cNvPicPr>
          <p:nvPr/>
        </p:nvPicPr>
        <p:blipFill>
          <a:blip r:embed="rId3"/>
          <a:stretch>
            <a:fillRect/>
          </a:stretch>
        </p:blipFill>
        <p:spPr>
          <a:xfrm>
            <a:off x="65188" y="722646"/>
            <a:ext cx="9051393" cy="5081187"/>
          </a:xfrm>
          <a:prstGeom prst="rect">
            <a:avLst/>
          </a:prstGeom>
        </p:spPr>
      </p:pic>
    </p:spTree>
    <p:extLst>
      <p:ext uri="{BB962C8B-B14F-4D97-AF65-F5344CB8AC3E}">
        <p14:creationId xmlns:p14="http://schemas.microsoft.com/office/powerpoint/2010/main" val="40828214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Inspection Contractor – UPE (T&amp;D)</a:t>
            </a:r>
          </a:p>
        </p:txBody>
      </p:sp>
      <p:sp>
        <p:nvSpPr>
          <p:cNvPr id="5" name="Rectangle 4">
            <a:extLst>
              <a:ext uri="{FF2B5EF4-FFF2-40B4-BE49-F238E27FC236}">
                <a16:creationId xmlns:a16="http://schemas.microsoft.com/office/drawing/2014/main" id="{B95E2B70-A5E8-4D9F-B4AF-BA5FF44B3142}"/>
              </a:ext>
            </a:extLst>
          </p:cNvPr>
          <p:cNvSpPr/>
          <p:nvPr/>
        </p:nvSpPr>
        <p:spPr>
          <a:xfrm>
            <a:off x="84779" y="5803911"/>
            <a:ext cx="8951644" cy="430887"/>
          </a:xfrm>
          <a:prstGeom prst="rect">
            <a:avLst/>
          </a:prstGeom>
        </p:spPr>
        <p:txBody>
          <a:bodyPr wrap="square">
            <a:spAutoFit/>
          </a:bodyPr>
          <a:lstStyle/>
          <a:p>
            <a:pPr marL="171450" indent="-171450">
              <a:buFont typeface="Arial" panose="020B0604020202020204" pitchFamily="34" charset="0"/>
              <a:buChar char="•"/>
            </a:pPr>
            <a:r>
              <a:rPr lang="en-US" sz="1100" u="sng" dirty="0"/>
              <a:t>Missed Tree Quantity</a:t>
            </a:r>
            <a:r>
              <a:rPr lang="en-US" sz="1100" dirty="0"/>
              <a:t>: Amount of trees identified by QC but not listed in VM tree database</a:t>
            </a:r>
          </a:p>
          <a:p>
            <a:pPr marL="171450" indent="-171450">
              <a:buFont typeface="Arial" panose="020B0604020202020204" pitchFamily="34" charset="0"/>
              <a:buChar char="•"/>
            </a:pPr>
            <a:r>
              <a:rPr lang="en-US" sz="1100" u="sng" dirty="0"/>
              <a:t>Inventory Inflation Quantity</a:t>
            </a:r>
            <a:r>
              <a:rPr lang="en-US" sz="1100" dirty="0"/>
              <a:t>: Amount of trees listed in VM database but not located in the field</a:t>
            </a:r>
          </a:p>
        </p:txBody>
      </p:sp>
      <p:sp>
        <p:nvSpPr>
          <p:cNvPr id="7" name="Rectangle 50">
            <a:extLst>
              <a:ext uri="{FF2B5EF4-FFF2-40B4-BE49-F238E27FC236}">
                <a16:creationId xmlns:a16="http://schemas.microsoft.com/office/drawing/2014/main" id="{12DCA6C9-184B-47A1-B366-63F70647DD59}"/>
              </a:ext>
            </a:extLst>
          </p:cNvPr>
          <p:cNvSpPr>
            <a:spLocks noChangeArrowheads="1"/>
          </p:cNvSpPr>
          <p:nvPr/>
        </p:nvSpPr>
        <p:spPr bwMode="auto">
          <a:xfrm>
            <a:off x="7829928" y="75124"/>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6" name="Picture 5">
            <a:extLst>
              <a:ext uri="{FF2B5EF4-FFF2-40B4-BE49-F238E27FC236}">
                <a16:creationId xmlns:a16="http://schemas.microsoft.com/office/drawing/2014/main" id="{B7EAA25E-EDAC-4E44-84E6-785E9DB39C91}"/>
              </a:ext>
            </a:extLst>
          </p:cNvPr>
          <p:cNvPicPr>
            <a:picLocks noChangeAspect="1"/>
          </p:cNvPicPr>
          <p:nvPr/>
        </p:nvPicPr>
        <p:blipFill>
          <a:blip r:embed="rId3"/>
          <a:stretch>
            <a:fillRect/>
          </a:stretch>
        </p:blipFill>
        <p:spPr>
          <a:xfrm>
            <a:off x="25647" y="768679"/>
            <a:ext cx="9059221" cy="5103946"/>
          </a:xfrm>
          <a:prstGeom prst="rect">
            <a:avLst/>
          </a:prstGeom>
        </p:spPr>
      </p:pic>
    </p:spTree>
    <p:extLst>
      <p:ext uri="{BB962C8B-B14F-4D97-AF65-F5344CB8AC3E}">
        <p14:creationId xmlns:p14="http://schemas.microsoft.com/office/powerpoint/2010/main" val="11573881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97306" y="230114"/>
            <a:ext cx="7338841" cy="487665"/>
          </a:xfrm>
        </p:spPr>
        <p:txBody>
          <a:bodyPr>
            <a:noAutofit/>
          </a:bodyPr>
          <a:lstStyle/>
          <a:p>
            <a:r>
              <a:rPr lang="en-US" sz="2400" b="1" dirty="0"/>
              <a:t>QC Mileage / Productivity for WMP and Stretch Miles</a:t>
            </a:r>
            <a:endParaRPr lang="en-US" sz="2400" b="1" dirty="0">
              <a:solidFill>
                <a:schemeClr val="accent5"/>
              </a:solidFill>
            </a:endParaRPr>
          </a:p>
        </p:txBody>
      </p:sp>
      <p:sp>
        <p:nvSpPr>
          <p:cNvPr id="4" name="Rectangle 3">
            <a:extLst>
              <a:ext uri="{FF2B5EF4-FFF2-40B4-BE49-F238E27FC236}">
                <a16:creationId xmlns:a16="http://schemas.microsoft.com/office/drawing/2014/main" id="{E45D9F3D-E65E-4247-9EE4-1036714E2495}"/>
              </a:ext>
            </a:extLst>
          </p:cNvPr>
          <p:cNvSpPr/>
          <p:nvPr/>
        </p:nvSpPr>
        <p:spPr>
          <a:xfrm>
            <a:off x="120397" y="4792752"/>
            <a:ext cx="8903199" cy="1169551"/>
          </a:xfrm>
          <a:prstGeom prst="rect">
            <a:avLst/>
          </a:prstGeom>
        </p:spPr>
        <p:txBody>
          <a:bodyPr wrap="square">
            <a:spAutoFit/>
          </a:bodyPr>
          <a:lstStyle/>
          <a:p>
            <a:endParaRPr lang="en-US" sz="1400" dirty="0">
              <a:latin typeface="Calibri" panose="020F0502020204030204" pitchFamily="34" charset="0"/>
              <a:ea typeface="Calibri" panose="020F0502020204030204" pitchFamily="34" charset="0"/>
            </a:endParaRPr>
          </a:p>
          <a:p>
            <a:pPr marL="285750" indent="-285750">
              <a:buFont typeface="Arial" panose="020B0604020202020204" pitchFamily="34" charset="0"/>
              <a:buChar char="•"/>
            </a:pPr>
            <a:r>
              <a:rPr lang="en-US" sz="1400" dirty="0">
                <a:latin typeface="Calibri" panose="020F0502020204030204" pitchFamily="34" charset="0"/>
                <a:ea typeface="Calibri" panose="020F0502020204030204" pitchFamily="34" charset="0"/>
              </a:rPr>
              <a:t>QC inspected 929 circuit miles in November. </a:t>
            </a:r>
            <a:r>
              <a:rPr lang="en-US" sz="1400" dirty="0">
                <a:highlight>
                  <a:srgbClr val="C7F9DB"/>
                </a:highlight>
                <a:latin typeface="Calibri" panose="020F0502020204030204" pitchFamily="34" charset="0"/>
                <a:ea typeface="Calibri" panose="020F0502020204030204" pitchFamily="34" charset="0"/>
              </a:rPr>
              <a:t>On track to exceed stretch mileage target of 8145 circuit miles</a:t>
            </a:r>
          </a:p>
          <a:p>
            <a:pPr marL="285750" indent="-285750">
              <a:buFont typeface="Arial" panose="020B0604020202020204" pitchFamily="34" charset="0"/>
              <a:buChar char="•"/>
            </a:pPr>
            <a:r>
              <a:rPr lang="en-US" sz="1400" dirty="0">
                <a:latin typeface="Calibri" panose="020F0502020204030204" pitchFamily="34" charset="0"/>
                <a:ea typeface="Calibri" panose="020F0502020204030204" pitchFamily="34" charset="0"/>
              </a:rPr>
              <a:t>Forest service closures and Fire Air Quality issues have hampered work in HFRA</a:t>
            </a:r>
            <a:endParaRPr lang="en-US" sz="1400" dirty="0">
              <a:highlight>
                <a:srgbClr val="C7F9DB"/>
              </a:highlight>
              <a:latin typeface="Calibri" panose="020F0502020204030204" pitchFamily="34" charset="0"/>
              <a:ea typeface="Calibri" panose="020F0502020204030204" pitchFamily="34" charset="0"/>
            </a:endParaRPr>
          </a:p>
          <a:p>
            <a:pPr marL="285750" indent="-285750">
              <a:buFont typeface="Arial" panose="020B0604020202020204" pitchFamily="34" charset="0"/>
              <a:buChar char="•"/>
            </a:pPr>
            <a:r>
              <a:rPr lang="en-US" sz="1400" dirty="0">
                <a:latin typeface="Calibri" panose="020F0502020204030204" pitchFamily="34" charset="0"/>
                <a:ea typeface="Calibri" panose="020F0502020204030204" pitchFamily="34" charset="0"/>
              </a:rPr>
              <a:t>VM crews are unable to complete all assigned work due to current conditions which impacts QC assignments</a:t>
            </a:r>
          </a:p>
          <a:p>
            <a:pPr marL="742950" lvl="1" indent="-285750">
              <a:buFont typeface="Arial" panose="020B0604020202020204" pitchFamily="34" charset="0"/>
              <a:buChar char="•"/>
            </a:pPr>
            <a:r>
              <a:rPr lang="en-US" sz="1400" dirty="0">
                <a:highlight>
                  <a:srgbClr val="C7F9DB"/>
                </a:highlight>
                <a:latin typeface="Calibri" panose="020F0502020204030204" pitchFamily="34" charset="0"/>
                <a:ea typeface="Calibri" panose="020F0502020204030204" pitchFamily="34" charset="0"/>
              </a:rPr>
              <a:t>QC HFRA stretch goal is “at risk” if crews are unable to complete assigned work </a:t>
            </a:r>
          </a:p>
        </p:txBody>
      </p:sp>
      <p:sp>
        <p:nvSpPr>
          <p:cNvPr id="7" name="Rectangle 50">
            <a:extLst>
              <a:ext uri="{FF2B5EF4-FFF2-40B4-BE49-F238E27FC236}">
                <a16:creationId xmlns:a16="http://schemas.microsoft.com/office/drawing/2014/main" id="{14CBBF46-5808-4768-BD07-4004BBD5F5C6}"/>
              </a:ext>
            </a:extLst>
          </p:cNvPr>
          <p:cNvSpPr>
            <a:spLocks noChangeArrowheads="1"/>
          </p:cNvSpPr>
          <p:nvPr/>
        </p:nvSpPr>
        <p:spPr bwMode="auto">
          <a:xfrm>
            <a:off x="7829928" y="75124"/>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2" name="Picture 1">
            <a:extLst>
              <a:ext uri="{FF2B5EF4-FFF2-40B4-BE49-F238E27FC236}">
                <a16:creationId xmlns:a16="http://schemas.microsoft.com/office/drawing/2014/main" id="{99925BCA-9E17-436B-99F4-CC580BB906EE}"/>
              </a:ext>
            </a:extLst>
          </p:cNvPr>
          <p:cNvPicPr>
            <a:picLocks noChangeAspect="1"/>
          </p:cNvPicPr>
          <p:nvPr/>
        </p:nvPicPr>
        <p:blipFill>
          <a:blip r:embed="rId3"/>
          <a:stretch>
            <a:fillRect/>
          </a:stretch>
        </p:blipFill>
        <p:spPr>
          <a:xfrm>
            <a:off x="61265" y="895697"/>
            <a:ext cx="9023603" cy="4071947"/>
          </a:xfrm>
          <a:prstGeom prst="rect">
            <a:avLst/>
          </a:prstGeom>
        </p:spPr>
      </p:pic>
    </p:spTree>
    <p:extLst>
      <p:ext uri="{BB962C8B-B14F-4D97-AF65-F5344CB8AC3E}">
        <p14:creationId xmlns:p14="http://schemas.microsoft.com/office/powerpoint/2010/main" val="5677041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Inspection Contractor – UPE (Transmission)</a:t>
            </a:r>
          </a:p>
        </p:txBody>
      </p:sp>
      <p:sp>
        <p:nvSpPr>
          <p:cNvPr id="5" name="Rectangle 4">
            <a:extLst>
              <a:ext uri="{FF2B5EF4-FFF2-40B4-BE49-F238E27FC236}">
                <a16:creationId xmlns:a16="http://schemas.microsoft.com/office/drawing/2014/main" id="{B95E2B70-A5E8-4D9F-B4AF-BA5FF44B3142}"/>
              </a:ext>
            </a:extLst>
          </p:cNvPr>
          <p:cNvSpPr/>
          <p:nvPr/>
        </p:nvSpPr>
        <p:spPr>
          <a:xfrm>
            <a:off x="84778" y="5814787"/>
            <a:ext cx="8951644" cy="430887"/>
          </a:xfrm>
          <a:prstGeom prst="rect">
            <a:avLst/>
          </a:prstGeom>
        </p:spPr>
        <p:txBody>
          <a:bodyPr wrap="square">
            <a:spAutoFit/>
          </a:bodyPr>
          <a:lstStyle/>
          <a:p>
            <a:pPr marL="171450" indent="-171450">
              <a:buFont typeface="Arial" panose="020B0604020202020204" pitchFamily="34" charset="0"/>
              <a:buChar char="•"/>
            </a:pPr>
            <a:r>
              <a:rPr lang="en-US" sz="1100" u="sng" dirty="0"/>
              <a:t>Missed Tree Quantity</a:t>
            </a:r>
            <a:r>
              <a:rPr lang="en-US" sz="1100" dirty="0"/>
              <a:t>: Amount of trees identified by QC but not listed in VM tree database</a:t>
            </a:r>
          </a:p>
          <a:p>
            <a:pPr marL="171450" indent="-171450">
              <a:buFont typeface="Arial" panose="020B0604020202020204" pitchFamily="34" charset="0"/>
              <a:buChar char="•"/>
            </a:pPr>
            <a:r>
              <a:rPr lang="en-US" sz="1100" u="sng" dirty="0"/>
              <a:t>Inventory Inflation Quantity</a:t>
            </a:r>
            <a:r>
              <a:rPr lang="en-US" sz="1100" dirty="0"/>
              <a:t>: Amount of trees listed in VM database but not located in the field</a:t>
            </a:r>
          </a:p>
        </p:txBody>
      </p:sp>
      <p:sp>
        <p:nvSpPr>
          <p:cNvPr id="7" name="Rectangle 50">
            <a:extLst>
              <a:ext uri="{FF2B5EF4-FFF2-40B4-BE49-F238E27FC236}">
                <a16:creationId xmlns:a16="http://schemas.microsoft.com/office/drawing/2014/main" id="{6A93C5A9-76DE-448D-860C-67FA119D73D6}"/>
              </a:ext>
            </a:extLst>
          </p:cNvPr>
          <p:cNvSpPr>
            <a:spLocks noChangeArrowheads="1"/>
          </p:cNvSpPr>
          <p:nvPr/>
        </p:nvSpPr>
        <p:spPr bwMode="auto">
          <a:xfrm>
            <a:off x="7829928" y="75124"/>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6" name="Picture 5">
            <a:extLst>
              <a:ext uri="{FF2B5EF4-FFF2-40B4-BE49-F238E27FC236}">
                <a16:creationId xmlns:a16="http://schemas.microsoft.com/office/drawing/2014/main" id="{F7B8A4DD-2B2F-404A-980F-F85C3FFE1807}"/>
              </a:ext>
            </a:extLst>
          </p:cNvPr>
          <p:cNvPicPr>
            <a:picLocks noChangeAspect="1"/>
          </p:cNvPicPr>
          <p:nvPr/>
        </p:nvPicPr>
        <p:blipFill>
          <a:blip r:embed="rId3"/>
          <a:stretch>
            <a:fillRect/>
          </a:stretch>
        </p:blipFill>
        <p:spPr>
          <a:xfrm>
            <a:off x="30989" y="717917"/>
            <a:ext cx="9059222" cy="5096870"/>
          </a:xfrm>
          <a:prstGeom prst="rect">
            <a:avLst/>
          </a:prstGeom>
        </p:spPr>
      </p:pic>
    </p:spTree>
    <p:extLst>
      <p:ext uri="{BB962C8B-B14F-4D97-AF65-F5344CB8AC3E}">
        <p14:creationId xmlns:p14="http://schemas.microsoft.com/office/powerpoint/2010/main" val="21301199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Inspection Contractor – UPE (Distribution)</a:t>
            </a:r>
          </a:p>
        </p:txBody>
      </p:sp>
      <p:sp>
        <p:nvSpPr>
          <p:cNvPr id="5" name="Rectangle 4">
            <a:extLst>
              <a:ext uri="{FF2B5EF4-FFF2-40B4-BE49-F238E27FC236}">
                <a16:creationId xmlns:a16="http://schemas.microsoft.com/office/drawing/2014/main" id="{B95E2B70-A5E8-4D9F-B4AF-BA5FF44B3142}"/>
              </a:ext>
            </a:extLst>
          </p:cNvPr>
          <p:cNvSpPr/>
          <p:nvPr/>
        </p:nvSpPr>
        <p:spPr>
          <a:xfrm>
            <a:off x="65188" y="5803833"/>
            <a:ext cx="8951644" cy="430887"/>
          </a:xfrm>
          <a:prstGeom prst="rect">
            <a:avLst/>
          </a:prstGeom>
        </p:spPr>
        <p:txBody>
          <a:bodyPr wrap="square">
            <a:spAutoFit/>
          </a:bodyPr>
          <a:lstStyle/>
          <a:p>
            <a:pPr marL="171450" indent="-171450">
              <a:buFont typeface="Arial" panose="020B0604020202020204" pitchFamily="34" charset="0"/>
              <a:buChar char="•"/>
            </a:pPr>
            <a:r>
              <a:rPr lang="en-US" sz="1100" u="sng" dirty="0"/>
              <a:t>Missed Tree Quantity</a:t>
            </a:r>
            <a:r>
              <a:rPr lang="en-US" sz="1100" dirty="0"/>
              <a:t>: Amount of trees identified by QC but not listed in VM tree database</a:t>
            </a:r>
          </a:p>
          <a:p>
            <a:pPr marL="171450" indent="-171450">
              <a:buFont typeface="Arial" panose="020B0604020202020204" pitchFamily="34" charset="0"/>
              <a:buChar char="•"/>
            </a:pPr>
            <a:r>
              <a:rPr lang="en-US" sz="1100" u="sng" dirty="0"/>
              <a:t>Inventory Inflation Quantity</a:t>
            </a:r>
            <a:r>
              <a:rPr lang="en-US" sz="1100" dirty="0"/>
              <a:t>: Amount of trees listed in VM database but not located in the field</a:t>
            </a:r>
          </a:p>
        </p:txBody>
      </p:sp>
      <p:sp>
        <p:nvSpPr>
          <p:cNvPr id="7" name="Rectangle 50">
            <a:extLst>
              <a:ext uri="{FF2B5EF4-FFF2-40B4-BE49-F238E27FC236}">
                <a16:creationId xmlns:a16="http://schemas.microsoft.com/office/drawing/2014/main" id="{9D433722-C230-4B2E-89D8-B645CD508C53}"/>
              </a:ext>
            </a:extLst>
          </p:cNvPr>
          <p:cNvSpPr>
            <a:spLocks noChangeArrowheads="1"/>
          </p:cNvSpPr>
          <p:nvPr/>
        </p:nvSpPr>
        <p:spPr bwMode="auto">
          <a:xfrm>
            <a:off x="7829928" y="75124"/>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6" name="Picture 5">
            <a:extLst>
              <a:ext uri="{FF2B5EF4-FFF2-40B4-BE49-F238E27FC236}">
                <a16:creationId xmlns:a16="http://schemas.microsoft.com/office/drawing/2014/main" id="{0C69945F-3B70-45E8-9433-88EAC0AD0FE5}"/>
              </a:ext>
            </a:extLst>
          </p:cNvPr>
          <p:cNvPicPr>
            <a:picLocks noChangeAspect="1"/>
          </p:cNvPicPr>
          <p:nvPr/>
        </p:nvPicPr>
        <p:blipFill>
          <a:blip r:embed="rId3"/>
          <a:stretch>
            <a:fillRect/>
          </a:stretch>
        </p:blipFill>
        <p:spPr>
          <a:xfrm>
            <a:off x="65188" y="738644"/>
            <a:ext cx="9024527" cy="5084399"/>
          </a:xfrm>
          <a:prstGeom prst="rect">
            <a:avLst/>
          </a:prstGeom>
        </p:spPr>
      </p:pic>
    </p:spTree>
    <p:extLst>
      <p:ext uri="{BB962C8B-B14F-4D97-AF65-F5344CB8AC3E}">
        <p14:creationId xmlns:p14="http://schemas.microsoft.com/office/powerpoint/2010/main" val="26740691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97307" y="254336"/>
            <a:ext cx="7326730" cy="463443"/>
          </a:xfrm>
        </p:spPr>
        <p:txBody>
          <a:bodyPr>
            <a:noAutofit/>
          </a:bodyPr>
          <a:lstStyle/>
          <a:p>
            <a:r>
              <a:rPr lang="en-US" sz="2400" b="1" dirty="0"/>
              <a:t>RCD / CCD Performance – Last 3 Months and YTD</a:t>
            </a:r>
            <a:br>
              <a:rPr lang="en-US" sz="2400" b="1" dirty="0"/>
            </a:br>
            <a:endParaRPr lang="en-US" sz="2400" b="1" dirty="0">
              <a:solidFill>
                <a:schemeClr val="accent5"/>
              </a:solidFill>
            </a:endParaRPr>
          </a:p>
        </p:txBody>
      </p:sp>
      <p:sp>
        <p:nvSpPr>
          <p:cNvPr id="6" name="TextBox 5">
            <a:extLst>
              <a:ext uri="{FF2B5EF4-FFF2-40B4-BE49-F238E27FC236}">
                <a16:creationId xmlns:a16="http://schemas.microsoft.com/office/drawing/2014/main" id="{7EFF26DF-017D-4E16-A656-04313E4AF0E5}"/>
              </a:ext>
            </a:extLst>
          </p:cNvPr>
          <p:cNvSpPr txBox="1"/>
          <p:nvPr/>
        </p:nvSpPr>
        <p:spPr bwMode="gray">
          <a:xfrm>
            <a:off x="1348134" y="6140221"/>
            <a:ext cx="6447730" cy="257369"/>
          </a:xfrm>
          <a:prstGeom prst="rect">
            <a:avLst/>
          </a:prstGeom>
          <a:noFill/>
        </p:spPr>
        <p:txBody>
          <a:bodyPr wrap="square" lIns="36000" tIns="36000" rIns="36000" bIns="36000" rtlCol="0">
            <a:spAutoFit/>
          </a:bodyPr>
          <a:lstStyle/>
          <a:p>
            <a:pPr marL="0" indent="0">
              <a:buNone/>
            </a:pPr>
            <a:r>
              <a:rPr lang="en-US" sz="1200" dirty="0"/>
              <a:t>NOTE: RCD and CCD results indicate tree condition clearance at time of QC, not at time of trim </a:t>
            </a:r>
          </a:p>
        </p:txBody>
      </p:sp>
      <p:sp>
        <p:nvSpPr>
          <p:cNvPr id="7" name="Rectangle 50">
            <a:extLst>
              <a:ext uri="{FF2B5EF4-FFF2-40B4-BE49-F238E27FC236}">
                <a16:creationId xmlns:a16="http://schemas.microsoft.com/office/drawing/2014/main" id="{C9580579-3F9A-4617-862E-BE800C75E5FA}"/>
              </a:ext>
            </a:extLst>
          </p:cNvPr>
          <p:cNvSpPr>
            <a:spLocks noChangeArrowheads="1"/>
          </p:cNvSpPr>
          <p:nvPr/>
        </p:nvSpPr>
        <p:spPr bwMode="auto">
          <a:xfrm>
            <a:off x="7829928" y="75124"/>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5" name="Picture 4">
            <a:extLst>
              <a:ext uri="{FF2B5EF4-FFF2-40B4-BE49-F238E27FC236}">
                <a16:creationId xmlns:a16="http://schemas.microsoft.com/office/drawing/2014/main" id="{84D64954-FC2E-4AF3-B481-58E6CC4C29F5}"/>
              </a:ext>
            </a:extLst>
          </p:cNvPr>
          <p:cNvPicPr>
            <a:picLocks noChangeAspect="1"/>
          </p:cNvPicPr>
          <p:nvPr/>
        </p:nvPicPr>
        <p:blipFill>
          <a:blip r:embed="rId3"/>
          <a:stretch>
            <a:fillRect/>
          </a:stretch>
        </p:blipFill>
        <p:spPr>
          <a:xfrm>
            <a:off x="1155494" y="717779"/>
            <a:ext cx="6833011" cy="5326726"/>
          </a:xfrm>
          <a:prstGeom prst="rect">
            <a:avLst/>
          </a:prstGeom>
        </p:spPr>
      </p:pic>
    </p:spTree>
    <p:extLst>
      <p:ext uri="{BB962C8B-B14F-4D97-AF65-F5344CB8AC3E}">
        <p14:creationId xmlns:p14="http://schemas.microsoft.com/office/powerpoint/2010/main" val="30722315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125961" y="118175"/>
            <a:ext cx="8439151" cy="334103"/>
          </a:xfrm>
        </p:spPr>
        <p:txBody>
          <a:bodyPr>
            <a:noAutofit/>
          </a:bodyPr>
          <a:lstStyle/>
          <a:p>
            <a:r>
              <a:rPr lang="en-US" sz="2400" b="1" dirty="0"/>
              <a:t>YTD VM Performance – Transmission &amp; Distribution</a:t>
            </a:r>
            <a:endParaRPr lang="en-US" sz="2400" b="1" dirty="0">
              <a:solidFill>
                <a:schemeClr val="accent5"/>
              </a:solidFill>
            </a:endParaRPr>
          </a:p>
        </p:txBody>
      </p:sp>
      <p:sp>
        <p:nvSpPr>
          <p:cNvPr id="5" name="TextBox 4">
            <a:extLst>
              <a:ext uri="{FF2B5EF4-FFF2-40B4-BE49-F238E27FC236}">
                <a16:creationId xmlns:a16="http://schemas.microsoft.com/office/drawing/2014/main" id="{EC9D0D34-344D-4F5F-90BA-51753C0038C3}"/>
              </a:ext>
            </a:extLst>
          </p:cNvPr>
          <p:cNvSpPr txBox="1"/>
          <p:nvPr/>
        </p:nvSpPr>
        <p:spPr bwMode="gray">
          <a:xfrm>
            <a:off x="87958" y="6575146"/>
            <a:ext cx="8548045" cy="226591"/>
          </a:xfrm>
          <a:prstGeom prst="rect">
            <a:avLst/>
          </a:prstGeom>
          <a:noFill/>
        </p:spPr>
        <p:txBody>
          <a:bodyPr wrap="square" lIns="36000" tIns="36000" rIns="36000" bIns="36000" rtlCol="0">
            <a:spAutoFit/>
          </a:bodyPr>
          <a:lstStyle/>
          <a:p>
            <a:pPr marL="0" indent="0">
              <a:buNone/>
            </a:pPr>
            <a:r>
              <a:rPr lang="en-US" sz="1000" dirty="0"/>
              <a:t>YTD data reflects work completed in 2020 only. This does not include any January/February report data</a:t>
            </a:r>
          </a:p>
        </p:txBody>
      </p:sp>
      <p:pic>
        <p:nvPicPr>
          <p:cNvPr id="4" name="Picture 3">
            <a:extLst>
              <a:ext uri="{FF2B5EF4-FFF2-40B4-BE49-F238E27FC236}">
                <a16:creationId xmlns:a16="http://schemas.microsoft.com/office/drawing/2014/main" id="{446E6B7C-3FE4-4C1C-92B1-24478A5F0B19}"/>
              </a:ext>
            </a:extLst>
          </p:cNvPr>
          <p:cNvPicPr>
            <a:picLocks noChangeAspect="1"/>
          </p:cNvPicPr>
          <p:nvPr/>
        </p:nvPicPr>
        <p:blipFill>
          <a:blip r:embed="rId3"/>
          <a:stretch>
            <a:fillRect/>
          </a:stretch>
        </p:blipFill>
        <p:spPr>
          <a:xfrm>
            <a:off x="62980" y="6161794"/>
            <a:ext cx="2734841" cy="400764"/>
          </a:xfrm>
          <a:prstGeom prst="rect">
            <a:avLst/>
          </a:prstGeom>
        </p:spPr>
      </p:pic>
      <p:pic>
        <p:nvPicPr>
          <p:cNvPr id="9" name="Picture 8">
            <a:extLst>
              <a:ext uri="{FF2B5EF4-FFF2-40B4-BE49-F238E27FC236}">
                <a16:creationId xmlns:a16="http://schemas.microsoft.com/office/drawing/2014/main" id="{E0EAEB16-C930-4662-8414-812DE3029132}"/>
              </a:ext>
            </a:extLst>
          </p:cNvPr>
          <p:cNvPicPr>
            <a:picLocks noChangeAspect="1"/>
          </p:cNvPicPr>
          <p:nvPr/>
        </p:nvPicPr>
        <p:blipFill>
          <a:blip r:embed="rId4"/>
          <a:stretch>
            <a:fillRect/>
          </a:stretch>
        </p:blipFill>
        <p:spPr>
          <a:xfrm>
            <a:off x="2797821" y="6161794"/>
            <a:ext cx="3285179" cy="401811"/>
          </a:xfrm>
          <a:prstGeom prst="rect">
            <a:avLst/>
          </a:prstGeom>
        </p:spPr>
      </p:pic>
      <p:sp>
        <p:nvSpPr>
          <p:cNvPr id="11" name="TextBox 10">
            <a:extLst>
              <a:ext uri="{FF2B5EF4-FFF2-40B4-BE49-F238E27FC236}">
                <a16:creationId xmlns:a16="http://schemas.microsoft.com/office/drawing/2014/main" id="{068E4C8D-F9BB-41ED-8A8E-6E3068A63B63}"/>
              </a:ext>
            </a:extLst>
          </p:cNvPr>
          <p:cNvSpPr txBox="1"/>
          <p:nvPr/>
        </p:nvSpPr>
        <p:spPr bwMode="gray">
          <a:xfrm>
            <a:off x="1544010" y="5693168"/>
            <a:ext cx="6282714" cy="257369"/>
          </a:xfrm>
          <a:prstGeom prst="rect">
            <a:avLst/>
          </a:prstGeom>
          <a:noFill/>
        </p:spPr>
        <p:txBody>
          <a:bodyPr wrap="square" lIns="36000" tIns="36000" rIns="36000" bIns="36000" rtlCol="0">
            <a:spAutoFit/>
          </a:bodyPr>
          <a:lstStyle/>
          <a:p>
            <a:pPr marL="0" indent="0">
              <a:buNone/>
            </a:pPr>
            <a:r>
              <a:rPr lang="en-US" sz="1200" dirty="0"/>
              <a:t>NOTE: RCD &amp; CCD results indicate tree condition clearance at time of QC, not at time of trim </a:t>
            </a:r>
          </a:p>
        </p:txBody>
      </p:sp>
      <p:sp>
        <p:nvSpPr>
          <p:cNvPr id="12" name="Rectangle 50">
            <a:extLst>
              <a:ext uri="{FF2B5EF4-FFF2-40B4-BE49-F238E27FC236}">
                <a16:creationId xmlns:a16="http://schemas.microsoft.com/office/drawing/2014/main" id="{9249AF76-527B-418A-BFC5-906F37387DAD}"/>
              </a:ext>
            </a:extLst>
          </p:cNvPr>
          <p:cNvSpPr>
            <a:spLocks noChangeArrowheads="1"/>
          </p:cNvSpPr>
          <p:nvPr/>
        </p:nvSpPr>
        <p:spPr bwMode="auto">
          <a:xfrm>
            <a:off x="7829928" y="75124"/>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7" name="Picture 6">
            <a:extLst>
              <a:ext uri="{FF2B5EF4-FFF2-40B4-BE49-F238E27FC236}">
                <a16:creationId xmlns:a16="http://schemas.microsoft.com/office/drawing/2014/main" id="{C3F9357E-CA54-44BD-8BA6-E9CDAAD99105}"/>
              </a:ext>
            </a:extLst>
          </p:cNvPr>
          <p:cNvPicPr>
            <a:picLocks noChangeAspect="1"/>
          </p:cNvPicPr>
          <p:nvPr/>
        </p:nvPicPr>
        <p:blipFill>
          <a:blip r:embed="rId5"/>
          <a:stretch>
            <a:fillRect/>
          </a:stretch>
        </p:blipFill>
        <p:spPr>
          <a:xfrm>
            <a:off x="66829" y="614297"/>
            <a:ext cx="9018039" cy="5089277"/>
          </a:xfrm>
          <a:prstGeom prst="rect">
            <a:avLst/>
          </a:prstGeom>
        </p:spPr>
      </p:pic>
    </p:spTree>
    <p:extLst>
      <p:ext uri="{BB962C8B-B14F-4D97-AF65-F5344CB8AC3E}">
        <p14:creationId xmlns:p14="http://schemas.microsoft.com/office/powerpoint/2010/main" val="28420833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107577" y="120758"/>
            <a:ext cx="8439151" cy="334103"/>
          </a:xfrm>
        </p:spPr>
        <p:txBody>
          <a:bodyPr>
            <a:noAutofit/>
          </a:bodyPr>
          <a:lstStyle/>
          <a:p>
            <a:r>
              <a:rPr lang="en-US" sz="2400" b="1" dirty="0"/>
              <a:t>YTD VM Performance – Transmission</a:t>
            </a:r>
            <a:endParaRPr lang="en-US" sz="2400" b="1" dirty="0">
              <a:solidFill>
                <a:schemeClr val="accent5"/>
              </a:solidFill>
            </a:endParaRPr>
          </a:p>
        </p:txBody>
      </p:sp>
      <p:pic>
        <p:nvPicPr>
          <p:cNvPr id="7" name="Picture 6">
            <a:extLst>
              <a:ext uri="{FF2B5EF4-FFF2-40B4-BE49-F238E27FC236}">
                <a16:creationId xmlns:a16="http://schemas.microsoft.com/office/drawing/2014/main" id="{0C4E1166-C762-431A-BDA8-5F4C1D489A53}"/>
              </a:ext>
            </a:extLst>
          </p:cNvPr>
          <p:cNvPicPr>
            <a:picLocks noChangeAspect="1"/>
          </p:cNvPicPr>
          <p:nvPr/>
        </p:nvPicPr>
        <p:blipFill>
          <a:blip r:embed="rId3"/>
          <a:stretch>
            <a:fillRect/>
          </a:stretch>
        </p:blipFill>
        <p:spPr>
          <a:xfrm>
            <a:off x="45250" y="6336478"/>
            <a:ext cx="2734841" cy="400764"/>
          </a:xfrm>
          <a:prstGeom prst="rect">
            <a:avLst/>
          </a:prstGeom>
        </p:spPr>
      </p:pic>
      <p:sp>
        <p:nvSpPr>
          <p:cNvPr id="12" name="TextBox 11">
            <a:extLst>
              <a:ext uri="{FF2B5EF4-FFF2-40B4-BE49-F238E27FC236}">
                <a16:creationId xmlns:a16="http://schemas.microsoft.com/office/drawing/2014/main" id="{9F5714F4-A523-4C20-B33F-5A5DF3520470}"/>
              </a:ext>
            </a:extLst>
          </p:cNvPr>
          <p:cNvSpPr txBox="1"/>
          <p:nvPr/>
        </p:nvSpPr>
        <p:spPr bwMode="gray">
          <a:xfrm>
            <a:off x="1430643" y="5735124"/>
            <a:ext cx="6282714" cy="257369"/>
          </a:xfrm>
          <a:prstGeom prst="rect">
            <a:avLst/>
          </a:prstGeom>
          <a:noFill/>
        </p:spPr>
        <p:txBody>
          <a:bodyPr wrap="square" lIns="36000" tIns="36000" rIns="36000" bIns="36000" rtlCol="0">
            <a:spAutoFit/>
          </a:bodyPr>
          <a:lstStyle/>
          <a:p>
            <a:pPr marL="0" indent="0">
              <a:buNone/>
            </a:pPr>
            <a:r>
              <a:rPr lang="en-US" sz="1200" dirty="0"/>
              <a:t>NOTE: RCD &amp; CCD results indicate tree condition clearance at time of QC, not at time of trim </a:t>
            </a:r>
          </a:p>
        </p:txBody>
      </p:sp>
      <p:sp>
        <p:nvSpPr>
          <p:cNvPr id="9" name="TextBox 8">
            <a:extLst>
              <a:ext uri="{FF2B5EF4-FFF2-40B4-BE49-F238E27FC236}">
                <a16:creationId xmlns:a16="http://schemas.microsoft.com/office/drawing/2014/main" id="{DC0B2C04-0781-4DB7-916F-6B450BBD63AE}"/>
              </a:ext>
            </a:extLst>
          </p:cNvPr>
          <p:cNvSpPr txBox="1"/>
          <p:nvPr/>
        </p:nvSpPr>
        <p:spPr bwMode="gray">
          <a:xfrm>
            <a:off x="2822154" y="6356762"/>
            <a:ext cx="3009995" cy="380480"/>
          </a:xfrm>
          <a:prstGeom prst="rect">
            <a:avLst/>
          </a:prstGeom>
          <a:noFill/>
        </p:spPr>
        <p:txBody>
          <a:bodyPr wrap="square" lIns="36000" tIns="36000" rIns="36000" bIns="36000" rtlCol="0">
            <a:spAutoFit/>
          </a:bodyPr>
          <a:lstStyle/>
          <a:p>
            <a:pPr marL="0" indent="0">
              <a:buNone/>
            </a:pPr>
            <a:r>
              <a:rPr lang="en-US" sz="1000" dirty="0"/>
              <a:t>YTD data reflects work completed in 2020 only. This does not include any January/February report data</a:t>
            </a:r>
          </a:p>
        </p:txBody>
      </p:sp>
      <p:sp>
        <p:nvSpPr>
          <p:cNvPr id="11" name="Rectangle 50">
            <a:extLst>
              <a:ext uri="{FF2B5EF4-FFF2-40B4-BE49-F238E27FC236}">
                <a16:creationId xmlns:a16="http://schemas.microsoft.com/office/drawing/2014/main" id="{0CBBC86C-260A-4D2E-BF85-B9FECA4F9C93}"/>
              </a:ext>
            </a:extLst>
          </p:cNvPr>
          <p:cNvSpPr>
            <a:spLocks noChangeArrowheads="1"/>
          </p:cNvSpPr>
          <p:nvPr/>
        </p:nvSpPr>
        <p:spPr bwMode="auto">
          <a:xfrm>
            <a:off x="7829928" y="75124"/>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5" name="Picture 4">
            <a:extLst>
              <a:ext uri="{FF2B5EF4-FFF2-40B4-BE49-F238E27FC236}">
                <a16:creationId xmlns:a16="http://schemas.microsoft.com/office/drawing/2014/main" id="{CB520528-694F-4472-82B2-F5A7CFCFD114}"/>
              </a:ext>
            </a:extLst>
          </p:cNvPr>
          <p:cNvPicPr>
            <a:picLocks noChangeAspect="1"/>
          </p:cNvPicPr>
          <p:nvPr/>
        </p:nvPicPr>
        <p:blipFill>
          <a:blip r:embed="rId4"/>
          <a:stretch>
            <a:fillRect/>
          </a:stretch>
        </p:blipFill>
        <p:spPr>
          <a:xfrm>
            <a:off x="53788" y="644310"/>
            <a:ext cx="9036423" cy="5098637"/>
          </a:xfrm>
          <a:prstGeom prst="rect">
            <a:avLst/>
          </a:prstGeom>
        </p:spPr>
      </p:pic>
    </p:spTree>
    <p:extLst>
      <p:ext uri="{BB962C8B-B14F-4D97-AF65-F5344CB8AC3E}">
        <p14:creationId xmlns:p14="http://schemas.microsoft.com/office/powerpoint/2010/main" val="20291830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87958" y="143504"/>
            <a:ext cx="8439151" cy="334103"/>
          </a:xfrm>
        </p:spPr>
        <p:txBody>
          <a:bodyPr>
            <a:noAutofit/>
          </a:bodyPr>
          <a:lstStyle/>
          <a:p>
            <a:r>
              <a:rPr lang="en-US" sz="2400" b="1" dirty="0"/>
              <a:t>YTD VM Performance – Distribution</a:t>
            </a:r>
            <a:endParaRPr lang="en-US" sz="2400" b="1" dirty="0">
              <a:solidFill>
                <a:schemeClr val="accent5"/>
              </a:solidFill>
            </a:endParaRPr>
          </a:p>
        </p:txBody>
      </p:sp>
      <p:sp>
        <p:nvSpPr>
          <p:cNvPr id="5" name="TextBox 4">
            <a:extLst>
              <a:ext uri="{FF2B5EF4-FFF2-40B4-BE49-F238E27FC236}">
                <a16:creationId xmlns:a16="http://schemas.microsoft.com/office/drawing/2014/main" id="{EC9D0D34-344D-4F5F-90BA-51753C0038C3}"/>
              </a:ext>
            </a:extLst>
          </p:cNvPr>
          <p:cNvSpPr txBox="1"/>
          <p:nvPr/>
        </p:nvSpPr>
        <p:spPr bwMode="gray">
          <a:xfrm>
            <a:off x="3639085" y="6307818"/>
            <a:ext cx="3009995" cy="380480"/>
          </a:xfrm>
          <a:prstGeom prst="rect">
            <a:avLst/>
          </a:prstGeom>
          <a:noFill/>
        </p:spPr>
        <p:txBody>
          <a:bodyPr wrap="square" lIns="36000" tIns="36000" rIns="36000" bIns="36000" rtlCol="0">
            <a:spAutoFit/>
          </a:bodyPr>
          <a:lstStyle/>
          <a:p>
            <a:pPr marL="0" indent="0">
              <a:buNone/>
            </a:pPr>
            <a:r>
              <a:rPr lang="en-US" sz="1000" dirty="0"/>
              <a:t>YTD data reflects work completed in 2020 only. This does not include any January/February report data</a:t>
            </a:r>
          </a:p>
        </p:txBody>
      </p:sp>
      <p:pic>
        <p:nvPicPr>
          <p:cNvPr id="9" name="Picture 8">
            <a:extLst>
              <a:ext uri="{FF2B5EF4-FFF2-40B4-BE49-F238E27FC236}">
                <a16:creationId xmlns:a16="http://schemas.microsoft.com/office/drawing/2014/main" id="{03AC47F1-F528-4BEA-BC7D-37EE09500068}"/>
              </a:ext>
            </a:extLst>
          </p:cNvPr>
          <p:cNvPicPr>
            <a:picLocks noChangeAspect="1"/>
          </p:cNvPicPr>
          <p:nvPr/>
        </p:nvPicPr>
        <p:blipFill>
          <a:blip r:embed="rId3"/>
          <a:stretch>
            <a:fillRect/>
          </a:stretch>
        </p:blipFill>
        <p:spPr>
          <a:xfrm>
            <a:off x="43979" y="6281620"/>
            <a:ext cx="3539167" cy="432876"/>
          </a:xfrm>
          <a:prstGeom prst="rect">
            <a:avLst/>
          </a:prstGeom>
        </p:spPr>
      </p:pic>
      <p:sp>
        <p:nvSpPr>
          <p:cNvPr id="12" name="TextBox 11">
            <a:extLst>
              <a:ext uri="{FF2B5EF4-FFF2-40B4-BE49-F238E27FC236}">
                <a16:creationId xmlns:a16="http://schemas.microsoft.com/office/drawing/2014/main" id="{BDC4A933-BECC-4222-ABB6-BE5276F6EE21}"/>
              </a:ext>
            </a:extLst>
          </p:cNvPr>
          <p:cNvSpPr txBox="1"/>
          <p:nvPr/>
        </p:nvSpPr>
        <p:spPr bwMode="gray">
          <a:xfrm>
            <a:off x="1430642" y="5760520"/>
            <a:ext cx="6282714" cy="257369"/>
          </a:xfrm>
          <a:prstGeom prst="rect">
            <a:avLst/>
          </a:prstGeom>
          <a:noFill/>
        </p:spPr>
        <p:txBody>
          <a:bodyPr wrap="square" lIns="36000" tIns="36000" rIns="36000" bIns="36000" rtlCol="0">
            <a:spAutoFit/>
          </a:bodyPr>
          <a:lstStyle/>
          <a:p>
            <a:pPr marL="0" indent="0">
              <a:buNone/>
            </a:pPr>
            <a:r>
              <a:rPr lang="en-US" sz="1200" dirty="0"/>
              <a:t>NOTE: RCD &amp; CCD results indicate tree condition clearance at time of QC, not at time of trim </a:t>
            </a:r>
          </a:p>
        </p:txBody>
      </p:sp>
      <p:sp>
        <p:nvSpPr>
          <p:cNvPr id="11" name="Rectangle 50">
            <a:extLst>
              <a:ext uri="{FF2B5EF4-FFF2-40B4-BE49-F238E27FC236}">
                <a16:creationId xmlns:a16="http://schemas.microsoft.com/office/drawing/2014/main" id="{F5DCE27F-E915-438D-AA69-BFFDBCCBCB5B}"/>
              </a:ext>
            </a:extLst>
          </p:cNvPr>
          <p:cNvSpPr>
            <a:spLocks noChangeArrowheads="1"/>
          </p:cNvSpPr>
          <p:nvPr/>
        </p:nvSpPr>
        <p:spPr bwMode="auto">
          <a:xfrm>
            <a:off x="7829928" y="75124"/>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6" name="Picture 5">
            <a:extLst>
              <a:ext uri="{FF2B5EF4-FFF2-40B4-BE49-F238E27FC236}">
                <a16:creationId xmlns:a16="http://schemas.microsoft.com/office/drawing/2014/main" id="{FBDA1098-31E4-4D98-9CFC-D9B764653DD6}"/>
              </a:ext>
            </a:extLst>
          </p:cNvPr>
          <p:cNvPicPr>
            <a:picLocks noChangeAspect="1"/>
          </p:cNvPicPr>
          <p:nvPr/>
        </p:nvPicPr>
        <p:blipFill>
          <a:blip r:embed="rId4"/>
          <a:stretch>
            <a:fillRect/>
          </a:stretch>
        </p:blipFill>
        <p:spPr>
          <a:xfrm>
            <a:off x="39437" y="657241"/>
            <a:ext cx="9056042" cy="5103279"/>
          </a:xfrm>
          <a:prstGeom prst="rect">
            <a:avLst/>
          </a:prstGeom>
        </p:spPr>
      </p:pic>
    </p:spTree>
    <p:extLst>
      <p:ext uri="{BB962C8B-B14F-4D97-AF65-F5344CB8AC3E}">
        <p14:creationId xmlns:p14="http://schemas.microsoft.com/office/powerpoint/2010/main" val="2428593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97307" y="254336"/>
            <a:ext cx="7326730" cy="463443"/>
          </a:xfrm>
        </p:spPr>
        <p:txBody>
          <a:bodyPr>
            <a:noAutofit/>
          </a:bodyPr>
          <a:lstStyle/>
          <a:p>
            <a:r>
              <a:rPr lang="en-US" sz="2400" b="1" dirty="0"/>
              <a:t>RCD Overall Performance (Pruning) – Monthly and YTD</a:t>
            </a:r>
            <a:br>
              <a:rPr lang="en-US" sz="2400" b="1" dirty="0"/>
            </a:br>
            <a:endParaRPr lang="en-US" sz="2400" b="1" dirty="0">
              <a:solidFill>
                <a:schemeClr val="accent5"/>
              </a:solidFill>
            </a:endParaRPr>
          </a:p>
        </p:txBody>
      </p:sp>
      <p:sp>
        <p:nvSpPr>
          <p:cNvPr id="6" name="TextBox 5">
            <a:extLst>
              <a:ext uri="{FF2B5EF4-FFF2-40B4-BE49-F238E27FC236}">
                <a16:creationId xmlns:a16="http://schemas.microsoft.com/office/drawing/2014/main" id="{7EFF26DF-017D-4E16-A656-04313E4AF0E5}"/>
              </a:ext>
            </a:extLst>
          </p:cNvPr>
          <p:cNvSpPr txBox="1"/>
          <p:nvPr/>
        </p:nvSpPr>
        <p:spPr bwMode="gray">
          <a:xfrm>
            <a:off x="1624423" y="5909930"/>
            <a:ext cx="6282714" cy="257369"/>
          </a:xfrm>
          <a:prstGeom prst="rect">
            <a:avLst/>
          </a:prstGeom>
          <a:noFill/>
        </p:spPr>
        <p:txBody>
          <a:bodyPr wrap="square" lIns="36000" tIns="36000" rIns="36000" bIns="36000" rtlCol="0">
            <a:spAutoFit/>
          </a:bodyPr>
          <a:lstStyle/>
          <a:p>
            <a:pPr marL="0" indent="0">
              <a:buNone/>
            </a:pPr>
            <a:r>
              <a:rPr lang="en-US" sz="1200" dirty="0"/>
              <a:t>NOTE: RCD results indicate tree condition clearance at time of QC, not at time of trim </a:t>
            </a:r>
          </a:p>
        </p:txBody>
      </p:sp>
      <p:sp>
        <p:nvSpPr>
          <p:cNvPr id="7" name="Rectangle 50">
            <a:extLst>
              <a:ext uri="{FF2B5EF4-FFF2-40B4-BE49-F238E27FC236}">
                <a16:creationId xmlns:a16="http://schemas.microsoft.com/office/drawing/2014/main" id="{C9580579-3F9A-4617-862E-BE800C75E5FA}"/>
              </a:ext>
            </a:extLst>
          </p:cNvPr>
          <p:cNvSpPr>
            <a:spLocks noChangeArrowheads="1"/>
          </p:cNvSpPr>
          <p:nvPr/>
        </p:nvSpPr>
        <p:spPr bwMode="auto">
          <a:xfrm>
            <a:off x="7829928" y="75124"/>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5" name="Picture 4">
            <a:extLst>
              <a:ext uri="{FF2B5EF4-FFF2-40B4-BE49-F238E27FC236}">
                <a16:creationId xmlns:a16="http://schemas.microsoft.com/office/drawing/2014/main" id="{082A2BC7-E2D5-455F-BB2F-AC70292A7154}"/>
              </a:ext>
            </a:extLst>
          </p:cNvPr>
          <p:cNvPicPr>
            <a:picLocks noChangeAspect="1"/>
          </p:cNvPicPr>
          <p:nvPr/>
        </p:nvPicPr>
        <p:blipFill>
          <a:blip r:embed="rId3"/>
          <a:stretch>
            <a:fillRect/>
          </a:stretch>
        </p:blipFill>
        <p:spPr>
          <a:xfrm>
            <a:off x="36334" y="1136140"/>
            <a:ext cx="9071332" cy="3975671"/>
          </a:xfrm>
          <a:prstGeom prst="rect">
            <a:avLst/>
          </a:prstGeom>
        </p:spPr>
      </p:pic>
    </p:spTree>
    <p:extLst>
      <p:ext uri="{BB962C8B-B14F-4D97-AF65-F5344CB8AC3E}">
        <p14:creationId xmlns:p14="http://schemas.microsoft.com/office/powerpoint/2010/main" val="9040572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97307" y="278559"/>
            <a:ext cx="7484176" cy="439220"/>
          </a:xfrm>
        </p:spPr>
        <p:txBody>
          <a:bodyPr>
            <a:noAutofit/>
          </a:bodyPr>
          <a:lstStyle/>
          <a:p>
            <a:r>
              <a:rPr lang="en-US" sz="2400" b="1" dirty="0"/>
              <a:t>RCD Overall Performance (Inspection) – Monthly and YTD</a:t>
            </a:r>
            <a:br>
              <a:rPr lang="en-US" sz="2400" b="1" dirty="0"/>
            </a:br>
            <a:endParaRPr lang="en-US" sz="2400" b="1" dirty="0">
              <a:solidFill>
                <a:schemeClr val="accent5"/>
              </a:solidFill>
            </a:endParaRPr>
          </a:p>
        </p:txBody>
      </p:sp>
      <p:sp>
        <p:nvSpPr>
          <p:cNvPr id="6" name="TextBox 5">
            <a:extLst>
              <a:ext uri="{FF2B5EF4-FFF2-40B4-BE49-F238E27FC236}">
                <a16:creationId xmlns:a16="http://schemas.microsoft.com/office/drawing/2014/main" id="{1719ED50-ED97-44E1-AFA0-719B132F0503}"/>
              </a:ext>
            </a:extLst>
          </p:cNvPr>
          <p:cNvSpPr txBox="1"/>
          <p:nvPr/>
        </p:nvSpPr>
        <p:spPr bwMode="gray">
          <a:xfrm>
            <a:off x="1624423" y="5909930"/>
            <a:ext cx="6282714" cy="257369"/>
          </a:xfrm>
          <a:prstGeom prst="rect">
            <a:avLst/>
          </a:prstGeom>
          <a:noFill/>
        </p:spPr>
        <p:txBody>
          <a:bodyPr wrap="square" lIns="36000" tIns="36000" rIns="36000" bIns="36000" rtlCol="0">
            <a:spAutoFit/>
          </a:bodyPr>
          <a:lstStyle/>
          <a:p>
            <a:pPr marL="0" indent="0">
              <a:buNone/>
            </a:pPr>
            <a:r>
              <a:rPr lang="en-US" sz="1200" dirty="0"/>
              <a:t>NOTE: RCD results indicate tree condition clearance at time of QC, not at time of trim </a:t>
            </a:r>
          </a:p>
        </p:txBody>
      </p:sp>
      <p:sp>
        <p:nvSpPr>
          <p:cNvPr id="7" name="Rectangle 50">
            <a:extLst>
              <a:ext uri="{FF2B5EF4-FFF2-40B4-BE49-F238E27FC236}">
                <a16:creationId xmlns:a16="http://schemas.microsoft.com/office/drawing/2014/main" id="{639D59D4-60FC-4D6C-8E8C-E6A6936B23C1}"/>
              </a:ext>
            </a:extLst>
          </p:cNvPr>
          <p:cNvSpPr>
            <a:spLocks noChangeArrowheads="1"/>
          </p:cNvSpPr>
          <p:nvPr/>
        </p:nvSpPr>
        <p:spPr bwMode="auto">
          <a:xfrm>
            <a:off x="7829928" y="75124"/>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5" name="Picture 4">
            <a:extLst>
              <a:ext uri="{FF2B5EF4-FFF2-40B4-BE49-F238E27FC236}">
                <a16:creationId xmlns:a16="http://schemas.microsoft.com/office/drawing/2014/main" id="{E844A3A4-9C73-43C5-AFCB-E6ECFF7FBEF7}"/>
              </a:ext>
            </a:extLst>
          </p:cNvPr>
          <p:cNvPicPr>
            <a:picLocks noChangeAspect="1"/>
          </p:cNvPicPr>
          <p:nvPr/>
        </p:nvPicPr>
        <p:blipFill>
          <a:blip r:embed="rId3"/>
          <a:stretch>
            <a:fillRect/>
          </a:stretch>
        </p:blipFill>
        <p:spPr>
          <a:xfrm>
            <a:off x="57528" y="1361807"/>
            <a:ext cx="9028943" cy="3819721"/>
          </a:xfrm>
          <a:prstGeom prst="rect">
            <a:avLst/>
          </a:prstGeom>
        </p:spPr>
      </p:pic>
    </p:spTree>
    <p:extLst>
      <p:ext uri="{BB962C8B-B14F-4D97-AF65-F5344CB8AC3E}">
        <p14:creationId xmlns:p14="http://schemas.microsoft.com/office/powerpoint/2010/main" val="8933787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EKKOFORMATS" val="&lt;MekkoFormats&gt;&lt;NumberFormat DecimalSeparator=&quot;.&quot; ThousandSeparator=&quot;,&quot; NegativeNumberFormat=&quot;1&quot; /&gt;&lt;Font&gt;&lt;Output_Font_Name Default=&quot;Arial&quot; UsePPTTheme=&quot;True&quot; /&gt;&lt;/Font&gt;&lt;DateFormat CultureID=&quot;1033&quot; FormatString=&quot;M/d/yyyy&quot; /&gt;&lt;/MekkoFormats&gt;"/>
</p:tagLst>
</file>

<file path=ppt/tags/tag10.xml><?xml version="1.0" encoding="utf-8"?>
<p:tagLst xmlns:a="http://schemas.openxmlformats.org/drawingml/2006/main" xmlns:r="http://schemas.openxmlformats.org/officeDocument/2006/relationships" xmlns:p="http://schemas.openxmlformats.org/presentationml/2006/main">
  <p:tag name="AS_UNIQUEID" val="300"/>
</p:tagLst>
</file>

<file path=ppt/tags/tag11.xml><?xml version="1.0" encoding="utf-8"?>
<p:tagLst xmlns:a="http://schemas.openxmlformats.org/drawingml/2006/main" xmlns:r="http://schemas.openxmlformats.org/officeDocument/2006/relationships" xmlns:p="http://schemas.openxmlformats.org/presentationml/2006/main">
  <p:tag name="AS_UNIQUEID" val="301"/>
</p:tagLst>
</file>

<file path=ppt/tags/tag12.xml><?xml version="1.0" encoding="utf-8"?>
<p:tagLst xmlns:a="http://schemas.openxmlformats.org/drawingml/2006/main" xmlns:r="http://schemas.openxmlformats.org/officeDocument/2006/relationships" xmlns:p="http://schemas.openxmlformats.org/presentationml/2006/main">
  <p:tag name="AS_UNIQUEID" val="302"/>
</p:tagLst>
</file>

<file path=ppt/tags/tag13.xml><?xml version="1.0" encoding="utf-8"?>
<p:tagLst xmlns:a="http://schemas.openxmlformats.org/drawingml/2006/main" xmlns:r="http://schemas.openxmlformats.org/officeDocument/2006/relationships" xmlns:p="http://schemas.openxmlformats.org/presentationml/2006/main">
  <p:tag name="AS_UNIQUEID" val="304"/>
</p:tagLst>
</file>

<file path=ppt/tags/tag14.xml><?xml version="1.0" encoding="utf-8"?>
<p:tagLst xmlns:a="http://schemas.openxmlformats.org/drawingml/2006/main" xmlns:r="http://schemas.openxmlformats.org/officeDocument/2006/relationships" xmlns:p="http://schemas.openxmlformats.org/presentationml/2006/main">
  <p:tag name="AS_UNIQUEID" val="303"/>
</p:tagLst>
</file>

<file path=ppt/tags/tag15.xml><?xml version="1.0" encoding="utf-8"?>
<p:tagLst xmlns:a="http://schemas.openxmlformats.org/drawingml/2006/main" xmlns:r="http://schemas.openxmlformats.org/officeDocument/2006/relationships" xmlns:p="http://schemas.openxmlformats.org/presentationml/2006/main">
  <p:tag name="AS_UNIQUEID" val="331"/>
</p:tagLst>
</file>

<file path=ppt/tags/tag16.xml><?xml version="1.0" encoding="utf-8"?>
<p:tagLst xmlns:a="http://schemas.openxmlformats.org/drawingml/2006/main" xmlns:r="http://schemas.openxmlformats.org/officeDocument/2006/relationships" xmlns:p="http://schemas.openxmlformats.org/presentationml/2006/main">
  <p:tag name="AS_UNIQUEID" val="884"/>
</p:tagLst>
</file>

<file path=ppt/tags/tag17.xml><?xml version="1.0" encoding="utf-8"?>
<p:tagLst xmlns:a="http://schemas.openxmlformats.org/drawingml/2006/main" xmlns:r="http://schemas.openxmlformats.org/officeDocument/2006/relationships" xmlns:p="http://schemas.openxmlformats.org/presentationml/2006/main">
  <p:tag name="AS_UNIQUEID" val="884"/>
</p:tagLst>
</file>

<file path=ppt/tags/tag18.xml><?xml version="1.0" encoding="utf-8"?>
<p:tagLst xmlns:a="http://schemas.openxmlformats.org/drawingml/2006/main" xmlns:r="http://schemas.openxmlformats.org/officeDocument/2006/relationships" xmlns:p="http://schemas.openxmlformats.org/presentationml/2006/main">
  <p:tag name="AS_UNIQUEID" val="884"/>
</p:tagLst>
</file>

<file path=ppt/tags/tag19.xml><?xml version="1.0" encoding="utf-8"?>
<p:tagLst xmlns:a="http://schemas.openxmlformats.org/drawingml/2006/main" xmlns:r="http://schemas.openxmlformats.org/officeDocument/2006/relationships" xmlns:p="http://schemas.openxmlformats.org/presentationml/2006/main">
  <p:tag name="AS_UNIQUEID" val="884"/>
</p:tagLst>
</file>

<file path=ppt/tags/tag2.xml><?xml version="1.0" encoding="utf-8"?>
<p:tagLst xmlns:a="http://schemas.openxmlformats.org/drawingml/2006/main" xmlns:r="http://schemas.openxmlformats.org/officeDocument/2006/relationships" xmlns:p="http://schemas.openxmlformats.org/presentationml/2006/main">
  <p:tag name="AS_UNIQUEID" val="339"/>
</p:tagLst>
</file>

<file path=ppt/tags/tag20.xml><?xml version="1.0" encoding="utf-8"?>
<p:tagLst xmlns:a="http://schemas.openxmlformats.org/drawingml/2006/main" xmlns:r="http://schemas.openxmlformats.org/officeDocument/2006/relationships" xmlns:p="http://schemas.openxmlformats.org/presentationml/2006/main">
  <p:tag name="AS_UNIQUEID" val="884"/>
</p:tagLst>
</file>

<file path=ppt/tags/tag21.xml><?xml version="1.0" encoding="utf-8"?>
<p:tagLst xmlns:a="http://schemas.openxmlformats.org/drawingml/2006/main" xmlns:r="http://schemas.openxmlformats.org/officeDocument/2006/relationships" xmlns:p="http://schemas.openxmlformats.org/presentationml/2006/main">
  <p:tag name="AS_UNIQUEID" val="884"/>
</p:tagLst>
</file>

<file path=ppt/tags/tag22.xml><?xml version="1.0" encoding="utf-8"?>
<p:tagLst xmlns:a="http://schemas.openxmlformats.org/drawingml/2006/main" xmlns:r="http://schemas.openxmlformats.org/officeDocument/2006/relationships" xmlns:p="http://schemas.openxmlformats.org/presentationml/2006/main">
  <p:tag name="AS_UNIQUEID" val="884"/>
</p:tagLst>
</file>

<file path=ppt/tags/tag23.xml><?xml version="1.0" encoding="utf-8"?>
<p:tagLst xmlns:a="http://schemas.openxmlformats.org/drawingml/2006/main" xmlns:r="http://schemas.openxmlformats.org/officeDocument/2006/relationships" xmlns:p="http://schemas.openxmlformats.org/presentationml/2006/main">
  <p:tag name="AS_UNIQUEID" val="884"/>
</p:tagLst>
</file>

<file path=ppt/tags/tag24.xml><?xml version="1.0" encoding="utf-8"?>
<p:tagLst xmlns:a="http://schemas.openxmlformats.org/drawingml/2006/main" xmlns:r="http://schemas.openxmlformats.org/officeDocument/2006/relationships" xmlns:p="http://schemas.openxmlformats.org/presentationml/2006/main">
  <p:tag name="AS_UNIQUEID" val="884"/>
</p:tagLst>
</file>

<file path=ppt/tags/tag25.xml><?xml version="1.0" encoding="utf-8"?>
<p:tagLst xmlns:a="http://schemas.openxmlformats.org/drawingml/2006/main" xmlns:r="http://schemas.openxmlformats.org/officeDocument/2006/relationships" xmlns:p="http://schemas.openxmlformats.org/presentationml/2006/main">
  <p:tag name="AS_UNIQUEID" val="884"/>
</p:tagLst>
</file>

<file path=ppt/tags/tag26.xml><?xml version="1.0" encoding="utf-8"?>
<p:tagLst xmlns:a="http://schemas.openxmlformats.org/drawingml/2006/main" xmlns:r="http://schemas.openxmlformats.org/officeDocument/2006/relationships" xmlns:p="http://schemas.openxmlformats.org/presentationml/2006/main">
  <p:tag name="AS_UNIQUEID" val="884"/>
</p:tagLst>
</file>

<file path=ppt/tags/tag27.xml><?xml version="1.0" encoding="utf-8"?>
<p:tagLst xmlns:a="http://schemas.openxmlformats.org/drawingml/2006/main" xmlns:r="http://schemas.openxmlformats.org/officeDocument/2006/relationships" xmlns:p="http://schemas.openxmlformats.org/presentationml/2006/main">
  <p:tag name="AS_UNIQUEID" val="884"/>
</p:tagLst>
</file>

<file path=ppt/tags/tag28.xml><?xml version="1.0" encoding="utf-8"?>
<p:tagLst xmlns:a="http://schemas.openxmlformats.org/drawingml/2006/main" xmlns:r="http://schemas.openxmlformats.org/officeDocument/2006/relationships" xmlns:p="http://schemas.openxmlformats.org/presentationml/2006/main">
  <p:tag name="AS_UNIQUEID" val="884"/>
</p:tagLst>
</file>

<file path=ppt/tags/tag29.xml><?xml version="1.0" encoding="utf-8"?>
<p:tagLst xmlns:a="http://schemas.openxmlformats.org/drawingml/2006/main" xmlns:r="http://schemas.openxmlformats.org/officeDocument/2006/relationships" xmlns:p="http://schemas.openxmlformats.org/presentationml/2006/main">
  <p:tag name="AS_UNIQUEID" val="884"/>
</p:tagLst>
</file>

<file path=ppt/tags/tag3.xml><?xml version="1.0" encoding="utf-8"?>
<p:tagLst xmlns:a="http://schemas.openxmlformats.org/drawingml/2006/main" xmlns:r="http://schemas.openxmlformats.org/officeDocument/2006/relationships" xmlns:p="http://schemas.openxmlformats.org/presentationml/2006/main">
  <p:tag name="AS_UNIQUEID" val="336"/>
</p:tagLst>
</file>

<file path=ppt/tags/tag30.xml><?xml version="1.0" encoding="utf-8"?>
<p:tagLst xmlns:a="http://schemas.openxmlformats.org/drawingml/2006/main" xmlns:r="http://schemas.openxmlformats.org/officeDocument/2006/relationships" xmlns:p="http://schemas.openxmlformats.org/presentationml/2006/main">
  <p:tag name="AS_UNIQUEID" val="884"/>
</p:tagLst>
</file>

<file path=ppt/tags/tag31.xml><?xml version="1.0" encoding="utf-8"?>
<p:tagLst xmlns:a="http://schemas.openxmlformats.org/drawingml/2006/main" xmlns:r="http://schemas.openxmlformats.org/officeDocument/2006/relationships" xmlns:p="http://schemas.openxmlformats.org/presentationml/2006/main">
  <p:tag name="AS_UNIQUEID" val="884"/>
</p:tagLst>
</file>

<file path=ppt/tags/tag32.xml><?xml version="1.0" encoding="utf-8"?>
<p:tagLst xmlns:a="http://schemas.openxmlformats.org/drawingml/2006/main" xmlns:r="http://schemas.openxmlformats.org/officeDocument/2006/relationships" xmlns:p="http://schemas.openxmlformats.org/presentationml/2006/main">
  <p:tag name="AS_UNIQUEID" val="884"/>
</p:tagLst>
</file>

<file path=ppt/tags/tag33.xml><?xml version="1.0" encoding="utf-8"?>
<p:tagLst xmlns:a="http://schemas.openxmlformats.org/drawingml/2006/main" xmlns:r="http://schemas.openxmlformats.org/officeDocument/2006/relationships" xmlns:p="http://schemas.openxmlformats.org/presentationml/2006/main">
  <p:tag name="AS_UNIQUEID" val="884"/>
</p:tagLst>
</file>

<file path=ppt/tags/tag34.xml><?xml version="1.0" encoding="utf-8"?>
<p:tagLst xmlns:a="http://schemas.openxmlformats.org/drawingml/2006/main" xmlns:r="http://schemas.openxmlformats.org/officeDocument/2006/relationships" xmlns:p="http://schemas.openxmlformats.org/presentationml/2006/main">
  <p:tag name="AS_UNIQUEID" val="884"/>
</p:tagLst>
</file>

<file path=ppt/tags/tag35.xml><?xml version="1.0" encoding="utf-8"?>
<p:tagLst xmlns:a="http://schemas.openxmlformats.org/drawingml/2006/main" xmlns:r="http://schemas.openxmlformats.org/officeDocument/2006/relationships" xmlns:p="http://schemas.openxmlformats.org/presentationml/2006/main">
  <p:tag name="AS_UNIQUEID" val="884"/>
</p:tagLst>
</file>

<file path=ppt/tags/tag36.xml><?xml version="1.0" encoding="utf-8"?>
<p:tagLst xmlns:a="http://schemas.openxmlformats.org/drawingml/2006/main" xmlns:r="http://schemas.openxmlformats.org/officeDocument/2006/relationships" xmlns:p="http://schemas.openxmlformats.org/presentationml/2006/main">
  <p:tag name="AS_UNIQUEID" val="884"/>
</p:tagLst>
</file>

<file path=ppt/tags/tag37.xml><?xml version="1.0" encoding="utf-8"?>
<p:tagLst xmlns:a="http://schemas.openxmlformats.org/drawingml/2006/main" xmlns:r="http://schemas.openxmlformats.org/officeDocument/2006/relationships" xmlns:p="http://schemas.openxmlformats.org/presentationml/2006/main">
  <p:tag name="AS_UNIQUEID" val="884"/>
</p:tagLst>
</file>

<file path=ppt/tags/tag38.xml><?xml version="1.0" encoding="utf-8"?>
<p:tagLst xmlns:a="http://schemas.openxmlformats.org/drawingml/2006/main" xmlns:r="http://schemas.openxmlformats.org/officeDocument/2006/relationships" xmlns:p="http://schemas.openxmlformats.org/presentationml/2006/main">
  <p:tag name="AS_UNIQUEID" val="884"/>
</p:tagLst>
</file>

<file path=ppt/tags/tag39.xml><?xml version="1.0" encoding="utf-8"?>
<p:tagLst xmlns:a="http://schemas.openxmlformats.org/drawingml/2006/main" xmlns:r="http://schemas.openxmlformats.org/officeDocument/2006/relationships" xmlns:p="http://schemas.openxmlformats.org/presentationml/2006/main">
  <p:tag name="AS_UNIQUEID" val="884"/>
</p:tagLst>
</file>

<file path=ppt/tags/tag4.xml><?xml version="1.0" encoding="utf-8"?>
<p:tagLst xmlns:a="http://schemas.openxmlformats.org/drawingml/2006/main" xmlns:r="http://schemas.openxmlformats.org/officeDocument/2006/relationships" xmlns:p="http://schemas.openxmlformats.org/presentationml/2006/main">
  <p:tag name="AS_UNIQUEID" val="337"/>
</p:tagLst>
</file>

<file path=ppt/tags/tag40.xml><?xml version="1.0" encoding="utf-8"?>
<p:tagLst xmlns:a="http://schemas.openxmlformats.org/drawingml/2006/main" xmlns:r="http://schemas.openxmlformats.org/officeDocument/2006/relationships" xmlns:p="http://schemas.openxmlformats.org/presentationml/2006/main">
  <p:tag name="AS_UNIQUEID" val="884"/>
</p:tagLst>
</file>

<file path=ppt/tags/tag41.xml><?xml version="1.0" encoding="utf-8"?>
<p:tagLst xmlns:a="http://schemas.openxmlformats.org/drawingml/2006/main" xmlns:r="http://schemas.openxmlformats.org/officeDocument/2006/relationships" xmlns:p="http://schemas.openxmlformats.org/presentationml/2006/main">
  <p:tag name="AS_UNIQUEID" val="884"/>
</p:tagLst>
</file>

<file path=ppt/tags/tag42.xml><?xml version="1.0" encoding="utf-8"?>
<p:tagLst xmlns:a="http://schemas.openxmlformats.org/drawingml/2006/main" xmlns:r="http://schemas.openxmlformats.org/officeDocument/2006/relationships" xmlns:p="http://schemas.openxmlformats.org/presentationml/2006/main">
  <p:tag name="AS_UNIQUEID" val="884"/>
</p:tagLst>
</file>

<file path=ppt/tags/tag43.xml><?xml version="1.0" encoding="utf-8"?>
<p:tagLst xmlns:a="http://schemas.openxmlformats.org/drawingml/2006/main" xmlns:r="http://schemas.openxmlformats.org/officeDocument/2006/relationships" xmlns:p="http://schemas.openxmlformats.org/presentationml/2006/main">
  <p:tag name="AS_UNIQUEID" val="884"/>
</p:tagLst>
</file>

<file path=ppt/tags/tag44.xml><?xml version="1.0" encoding="utf-8"?>
<p:tagLst xmlns:a="http://schemas.openxmlformats.org/drawingml/2006/main" xmlns:r="http://schemas.openxmlformats.org/officeDocument/2006/relationships" xmlns:p="http://schemas.openxmlformats.org/presentationml/2006/main">
  <p:tag name="AS_UNIQUEID" val="884"/>
</p:tagLst>
</file>

<file path=ppt/tags/tag5.xml><?xml version="1.0" encoding="utf-8"?>
<p:tagLst xmlns:a="http://schemas.openxmlformats.org/drawingml/2006/main" xmlns:r="http://schemas.openxmlformats.org/officeDocument/2006/relationships" xmlns:p="http://schemas.openxmlformats.org/presentationml/2006/main">
  <p:tag name="AS_UNIQUEID" val="320"/>
</p:tagLst>
</file>

<file path=ppt/tags/tag6.xml><?xml version="1.0" encoding="utf-8"?>
<p:tagLst xmlns:a="http://schemas.openxmlformats.org/drawingml/2006/main" xmlns:r="http://schemas.openxmlformats.org/officeDocument/2006/relationships" xmlns:p="http://schemas.openxmlformats.org/presentationml/2006/main">
  <p:tag name="AS_UNIQUEID" val="321"/>
</p:tagLst>
</file>

<file path=ppt/tags/tag7.xml><?xml version="1.0" encoding="utf-8"?>
<p:tagLst xmlns:a="http://schemas.openxmlformats.org/drawingml/2006/main" xmlns:r="http://schemas.openxmlformats.org/officeDocument/2006/relationships" xmlns:p="http://schemas.openxmlformats.org/presentationml/2006/main">
  <p:tag name="AS_UNIQUEID" val="302"/>
</p:tagLst>
</file>

<file path=ppt/tags/tag8.xml><?xml version="1.0" encoding="utf-8"?>
<p:tagLst xmlns:a="http://schemas.openxmlformats.org/drawingml/2006/main" xmlns:r="http://schemas.openxmlformats.org/officeDocument/2006/relationships" xmlns:p="http://schemas.openxmlformats.org/presentationml/2006/main">
  <p:tag name="AS_UNIQUEID" val="304"/>
</p:tagLst>
</file>

<file path=ppt/tags/tag9.xml><?xml version="1.0" encoding="utf-8"?>
<p:tagLst xmlns:a="http://schemas.openxmlformats.org/drawingml/2006/main" xmlns:r="http://schemas.openxmlformats.org/officeDocument/2006/relationships" xmlns:p="http://schemas.openxmlformats.org/presentationml/2006/main">
  <p:tag name="AS_UNIQUEID" val="303"/>
</p:tagLst>
</file>

<file path=ppt/theme/theme1.xml><?xml version="1.0" encoding="utf-8"?>
<a:theme xmlns:a="http://schemas.openxmlformats.org/drawingml/2006/main" name="1_SoCal.Edison_4.3_CORE">
  <a:themeElements>
    <a:clrScheme name="SoCal.Edison_4.3_CORE">
      <a:dk1>
        <a:sysClr val="windowText" lastClr="000000"/>
      </a:dk1>
      <a:lt1>
        <a:srgbClr val="DDDDDD"/>
      </a:lt1>
      <a:dk2>
        <a:srgbClr val="FFFFFF"/>
      </a:dk2>
      <a:lt2>
        <a:srgbClr val="FFFFFF"/>
      </a:lt2>
      <a:accent1>
        <a:srgbClr val="00664F"/>
      </a:accent1>
      <a:accent2>
        <a:srgbClr val="707372"/>
      </a:accent2>
      <a:accent3>
        <a:srgbClr val="FED141"/>
      </a:accent3>
      <a:accent4>
        <a:srgbClr val="101820"/>
      </a:accent4>
      <a:accent5>
        <a:srgbClr val="53565A"/>
      </a:accent5>
      <a:accent6>
        <a:srgbClr val="B1B3B3"/>
      </a:accent6>
      <a:hlink>
        <a:srgbClr val="006269"/>
      </a:hlink>
      <a:folHlink>
        <a:srgbClr val="00A9E1"/>
      </a:folHlink>
    </a:clrScheme>
    <a:fontScheme name="Custom 3">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gray">
        <a:solidFill>
          <a:srgbClr val="FFFFFF"/>
        </a:solidFill>
        <a:ln w="9525">
          <a:solidFill>
            <a:schemeClr val="tx1"/>
          </a:solidFill>
        </a:ln>
      </a:spPr>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defPPr marL="0" indent="0" algn="ctr">
          <a:spcBef>
            <a:spcPts val="0"/>
          </a:spcBef>
          <a:buNone/>
          <a:defRPr sz="1600" dirty="0" err="1" smtClean="0">
            <a:solidFill>
              <a:srgbClr val="000000"/>
            </a:solidFill>
          </a:defRPr>
        </a:defPPr>
      </a:lstStyle>
      <a:style>
        <a:lnRef idx="2">
          <a:schemeClr val="accent1">
            <a:shade val="50000"/>
          </a:schemeClr>
        </a:lnRef>
        <a:fillRef idx="1">
          <a:schemeClr val="accent1"/>
        </a:fillRef>
        <a:effectRef idx="0">
          <a:schemeClr val="accent1"/>
        </a:effectRef>
        <a:fontRef idx="minor">
          <a:schemeClr val="lt1"/>
        </a:fontRef>
      </a:style>
    </a:spDef>
    <a:lnDef>
      <a:spPr bwMode="gray">
        <a:ln w="9525" cap="flat">
          <a:solidFill>
            <a:schemeClr val="tx1"/>
          </a:solidFill>
          <a:miter lim="800000"/>
          <a:tailEnd type="none" w="med" len="lg"/>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none" lIns="36000" tIns="36000" rIns="36000" bIns="36000" rtlCol="0">
        <a:spAutoFit/>
      </a:bodyPr>
      <a:lstStyle>
        <a:defPPr marL="0" indent="0">
          <a:buNone/>
          <a:defRPr sz="1600" dirty="0" err="1" smtClean="0"/>
        </a:defPPr>
      </a:lstStyle>
    </a:txDef>
  </a:objectDefaults>
  <a:extraClrSchemeLst/>
  <a:extLst>
    <a:ext uri="{05A4C25C-085E-4340-85A3-A5531E510DB2}">
      <thm15:themeFamily xmlns:thm15="http://schemas.microsoft.com/office/thememl/2012/main" name="SoCal.Edison_4.3_CORE.potx" id="{DCC33A22-2462-4153-9A41-FDAFEEE6FCA1}" vid="{244B04C0-9CB6-460C-9E50-F004A5FB11D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fi7y xmlns="470f3cb9-6190-467f-98b3-13287c8881c8"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3BDCAA064B24A498CFD3DF224C73A0E" ma:contentTypeVersion="7" ma:contentTypeDescription="Create a new document." ma:contentTypeScope="" ma:versionID="76e8f06a99eee6bf361b61571d2ab681">
  <xsd:schema xmlns:xsd="http://www.w3.org/2001/XMLSchema" xmlns:xs="http://www.w3.org/2001/XMLSchema" xmlns:p="http://schemas.microsoft.com/office/2006/metadata/properties" xmlns:ns2="470f3cb9-6190-467f-98b3-13287c8881c8" xmlns:ns3="287e4302-86cf-4944-a309-ab111957c492" targetNamespace="http://schemas.microsoft.com/office/2006/metadata/properties" ma:root="true" ma:fieldsID="99812758fcad5f90009c75bb3d0ceb16" ns2:_="" ns3:_="">
    <xsd:import namespace="470f3cb9-6190-467f-98b3-13287c8881c8"/>
    <xsd:import namespace="287e4302-86cf-4944-a309-ab111957c492"/>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fi7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70f3cb9-6190-467f-98b3-13287c8881c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fi7y" ma:index="14" nillable="true" ma:displayName="Number" ma:internalName="fi7y">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87e4302-86cf-4944-a309-ab111957c49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3AFFF0A-03AE-4593-946F-7BDCAA2F4913}">
  <ds:schemaRefs>
    <ds:schemaRef ds:uri="http://schemas.microsoft.com/sharepoint/v3/contenttype/forms"/>
  </ds:schemaRefs>
</ds:datastoreItem>
</file>

<file path=customXml/itemProps2.xml><?xml version="1.0" encoding="utf-8"?>
<ds:datastoreItem xmlns:ds="http://schemas.openxmlformats.org/officeDocument/2006/customXml" ds:itemID="{C35146F8-3E3B-4CBE-B6FE-845BC34447F7}">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7FF62554-3D5D-4002-955A-AFEBEF38F6E2}"/>
</file>

<file path=docProps/app.xml><?xml version="1.0" encoding="utf-8"?>
<Properties xmlns="http://schemas.openxmlformats.org/officeDocument/2006/extended-properties" xmlns:vt="http://schemas.openxmlformats.org/officeDocument/2006/docPropsVTypes">
  <TotalTime>19715</TotalTime>
  <Words>1436</Words>
  <Application>Microsoft Office PowerPoint</Application>
  <PresentationFormat>On-screen Show (4:3)</PresentationFormat>
  <Paragraphs>128</Paragraphs>
  <Slides>31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Arial</vt:lpstr>
      <vt:lpstr>Arial Narrow</vt:lpstr>
      <vt:lpstr>Calibri</vt:lpstr>
      <vt:lpstr>Segoe UI</vt:lpstr>
      <vt:lpstr>Segoe UI Light</vt:lpstr>
      <vt:lpstr>1_SoCal.Edison_4.3_CORE</vt:lpstr>
      <vt:lpstr>VM Performance Review Meeting</vt:lpstr>
      <vt:lpstr>QC Mileage, Sampling and Performance Targets  </vt:lpstr>
      <vt:lpstr>QC Mileage / Productivity for WMP and Stretch Miles</vt:lpstr>
      <vt:lpstr>RCD / CCD Performance – Last 3 Months and YTD </vt:lpstr>
      <vt:lpstr>YTD VM Performance – Transmission &amp; Distribution</vt:lpstr>
      <vt:lpstr>YTD VM Performance – Transmission</vt:lpstr>
      <vt:lpstr>YTD VM Performance – Distribution</vt:lpstr>
      <vt:lpstr>RCD Overall Performance (Pruning) – Monthly and YTD </vt:lpstr>
      <vt:lpstr>RCD Overall Performance (Inspection) – Monthly and YTD </vt:lpstr>
      <vt:lpstr>  APPENDIX – Contractor Performance Trending</vt:lpstr>
      <vt:lpstr>Pruning Contractor – Overall Performance (T&amp;D)</vt:lpstr>
      <vt:lpstr>Pruning Contractor – Overall Performance (Transmission)</vt:lpstr>
      <vt:lpstr>Pruning Contractor – Overall Performance (Distribution)</vt:lpstr>
      <vt:lpstr>Pruning Contractor – Davey Tree Experts (T &amp; D)</vt:lpstr>
      <vt:lpstr>Pruning Contractor – Davey Tree Experts (Transmission)</vt:lpstr>
      <vt:lpstr>Pruning Contractor – Davey Tree Experts (Distribution)</vt:lpstr>
      <vt:lpstr>Pruning Contractor – Mowbrays (T &amp; D)</vt:lpstr>
      <vt:lpstr>Pruning Contractor – Mowbrays (Transmission)</vt:lpstr>
      <vt:lpstr>Pruning Contractor – Mowbrays (Distribution)</vt:lpstr>
      <vt:lpstr>Pruning Contractor – UTS (T &amp; D)</vt:lpstr>
      <vt:lpstr>Pruning Contractor – UTS (Transmission)</vt:lpstr>
      <vt:lpstr>Pruning Contractor – UTS (Distribution)</vt:lpstr>
      <vt:lpstr>Inspection Contractor – Overall Performance (T&amp;D)</vt:lpstr>
      <vt:lpstr>Inspection Contractor – Overall Performance (Transmission)</vt:lpstr>
      <vt:lpstr>Inspection Contractor – Overall Performance (Distribution)</vt:lpstr>
      <vt:lpstr>Inspection Contractor – Davey (T&amp;D)</vt:lpstr>
      <vt:lpstr>Inspection Contractor – Davey (Transmission)</vt:lpstr>
      <vt:lpstr>Inspection Contractor – Davey (Distribution)</vt:lpstr>
      <vt:lpstr>Inspection Contractor – UPE (T&amp;D)</vt:lpstr>
      <vt:lpstr>Inspection Contractor – UPE (Transmission)</vt:lpstr>
      <vt:lpstr>Inspection Contractor – UPE (Distribution)</vt:lpstr>
    </vt:vector>
  </TitlesOfParts>
  <Company>Bain &amp;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Operations Management</dc:title>
  <dc:creator>Burlone, Amanda</dc:creator>
  <cp:lastModifiedBy>BILL KOTTEAKOS</cp:lastModifiedBy>
  <cp:revision>548</cp:revision>
  <cp:lastPrinted>2020-10-01T19:16:41Z</cp:lastPrinted>
  <dcterms:created xsi:type="dcterms:W3CDTF">2019-10-03T04:19:00Z</dcterms:created>
  <dcterms:modified xsi:type="dcterms:W3CDTF">2020-12-10T21:00:37Z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0x01010093BDCAA064B24A498CFD3DF224C73A0E</vt:lpwstr>
  </property>
</Properties>
</file>