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heme/theme2.xml" ContentType="application/vnd.openxmlformats-officedocument.them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4"/>
  </p:sldMasterIdLst>
  <p:notesMasterIdLst>
    <p:notesMasterId r:id="rId52"/>
  </p:notesMasterIdLst>
  <p:sldIdLst>
    <p:sldId id="263" r:id="rId5"/>
    <p:sldId id="412" r:id="rId6"/>
    <p:sldId id="417" r:id="rId7"/>
    <p:sldId id="504" r:id="rId8"/>
    <p:sldId id="471" r:id="rId9"/>
    <p:sldId id="422" r:id="rId10"/>
    <p:sldId id="474" r:id="rId11"/>
    <p:sldId id="411" r:id="rId12"/>
    <p:sldId id="473" r:id="rId13"/>
    <p:sldId id="468" r:id="rId14"/>
    <p:sldId id="498" r:id="rId15"/>
    <p:sldId id="503" r:id="rId16"/>
    <p:sldId id="428" r:id="rId17"/>
    <p:sldId id="502" r:id="rId18"/>
    <p:sldId id="505" r:id="rId19"/>
    <p:sldId id="501" r:id="rId20"/>
    <p:sldId id="429" r:id="rId21"/>
    <p:sldId id="420" r:id="rId22"/>
    <p:sldId id="506" r:id="rId23"/>
    <p:sldId id="499" r:id="rId24"/>
    <p:sldId id="460" r:id="rId25"/>
    <p:sldId id="455" r:id="rId26"/>
    <p:sldId id="432" r:id="rId27"/>
    <p:sldId id="487" r:id="rId28"/>
    <p:sldId id="488" r:id="rId29"/>
    <p:sldId id="445" r:id="rId30"/>
    <p:sldId id="446" r:id="rId31"/>
    <p:sldId id="447" r:id="rId32"/>
    <p:sldId id="448" r:id="rId33"/>
    <p:sldId id="449" r:id="rId34"/>
    <p:sldId id="489" r:id="rId35"/>
    <p:sldId id="490" r:id="rId36"/>
    <p:sldId id="491" r:id="rId37"/>
    <p:sldId id="492" r:id="rId38"/>
    <p:sldId id="493" r:id="rId39"/>
    <p:sldId id="494" r:id="rId40"/>
    <p:sldId id="450" r:id="rId41"/>
    <p:sldId id="477" r:id="rId42"/>
    <p:sldId id="479" r:id="rId43"/>
    <p:sldId id="480" r:id="rId44"/>
    <p:sldId id="481" r:id="rId45"/>
    <p:sldId id="482" r:id="rId46"/>
    <p:sldId id="478" r:id="rId47"/>
    <p:sldId id="451" r:id="rId48"/>
    <p:sldId id="452" r:id="rId49"/>
    <p:sldId id="453" r:id="rId50"/>
    <p:sldId id="454" r:id="rId51"/>
  </p:sldIdLst>
  <p:sldSz cx="9144000" cy="6858000" type="screen4x3"/>
  <p:notesSz cx="7102475" cy="9388475"/>
  <p:custDataLst>
    <p:tags r:id="rId5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7F9DB"/>
    <a:srgbClr val="CFE3D0"/>
    <a:srgbClr val="FFD9D9"/>
    <a:srgbClr val="624F34"/>
    <a:srgbClr val="AB8933"/>
    <a:srgbClr val="00664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1374236-113F-4E0B-B0C4-D22C88535AF1}" v="3" dt="2021-01-08T15:04:16.04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144" autoAdjust="0"/>
    <p:restoredTop sz="96387" autoAdjust="0"/>
  </p:normalViewPr>
  <p:slideViewPr>
    <p:cSldViewPr snapToGrid="0" showGuides="1">
      <p:cViewPr varScale="1">
        <p:scale>
          <a:sx n="105" d="100"/>
          <a:sy n="105" d="100"/>
        </p:scale>
        <p:origin x="704" y="6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ags" Target="tags/tag1.xml"/><Relationship Id="rId58"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ILL KOTTEAKOS" userId="69481dd3-0df0-4bbc-ab04-2a31a7f5ee6e" providerId="ADAL" clId="{E1374236-113F-4E0B-B0C4-D22C88535AF1}"/>
    <pc:docChg chg="undo redo custSel addSld delSld modSld sldOrd">
      <pc:chgData name="BILL KOTTEAKOS" userId="69481dd3-0df0-4bbc-ab04-2a31a7f5ee6e" providerId="ADAL" clId="{E1374236-113F-4E0B-B0C4-D22C88535AF1}" dt="2021-01-08T15:04:17.952" v="837" actId="1076"/>
      <pc:docMkLst>
        <pc:docMk/>
      </pc:docMkLst>
      <pc:sldChg chg="addSp delSp modSp mod">
        <pc:chgData name="BILL KOTTEAKOS" userId="69481dd3-0df0-4bbc-ab04-2a31a7f5ee6e" providerId="ADAL" clId="{E1374236-113F-4E0B-B0C4-D22C88535AF1}" dt="2021-01-08T15:04:17.952" v="837" actId="1076"/>
        <pc:sldMkLst>
          <pc:docMk/>
          <pc:sldMk cId="1844621717" sldId="412"/>
        </pc:sldMkLst>
        <pc:spChg chg="mod">
          <ac:chgData name="BILL KOTTEAKOS" userId="69481dd3-0df0-4bbc-ab04-2a31a7f5ee6e" providerId="ADAL" clId="{E1374236-113F-4E0B-B0C4-D22C88535AF1}" dt="2021-01-08T15:04:16.671" v="835" actId="1076"/>
          <ac:spMkLst>
            <pc:docMk/>
            <pc:sldMk cId="1844621717" sldId="412"/>
            <ac:spMk id="10" creationId="{7847B432-408D-4FB2-B5E5-8CD821B89254}"/>
          </ac:spMkLst>
        </pc:spChg>
        <pc:spChg chg="add del mod">
          <ac:chgData name="BILL KOTTEAKOS" userId="69481dd3-0df0-4bbc-ab04-2a31a7f5ee6e" providerId="ADAL" clId="{E1374236-113F-4E0B-B0C4-D22C88535AF1}" dt="2021-01-08T15:04:16.046" v="834"/>
          <ac:spMkLst>
            <pc:docMk/>
            <pc:sldMk cId="1844621717" sldId="412"/>
            <ac:spMk id="11" creationId="{241B8713-6E61-4A34-9341-5FCC384AA523}"/>
          </ac:spMkLst>
        </pc:spChg>
        <pc:picChg chg="mod">
          <ac:chgData name="BILL KOTTEAKOS" userId="69481dd3-0df0-4bbc-ab04-2a31a7f5ee6e" providerId="ADAL" clId="{E1374236-113F-4E0B-B0C4-D22C88535AF1}" dt="2021-01-08T15:04:17.952" v="837" actId="1076"/>
          <ac:picMkLst>
            <pc:docMk/>
            <pc:sldMk cId="1844621717" sldId="412"/>
            <ac:picMk id="4" creationId="{2AAD632F-C105-432B-BC6D-0095328B1187}"/>
          </ac:picMkLst>
        </pc:picChg>
        <pc:picChg chg="mod">
          <ac:chgData name="BILL KOTTEAKOS" userId="69481dd3-0df0-4bbc-ab04-2a31a7f5ee6e" providerId="ADAL" clId="{E1374236-113F-4E0B-B0C4-D22C88535AF1}" dt="2021-01-08T15:04:17.249" v="836" actId="1076"/>
          <ac:picMkLst>
            <pc:docMk/>
            <pc:sldMk cId="1844621717" sldId="412"/>
            <ac:picMk id="16" creationId="{80FE984D-7560-4536-AB1F-97FF0C16F16B}"/>
          </ac:picMkLst>
        </pc:picChg>
      </pc:sldChg>
      <pc:sldChg chg="addSp delSp modSp mod">
        <pc:chgData name="BILL KOTTEAKOS" userId="69481dd3-0df0-4bbc-ab04-2a31a7f5ee6e" providerId="ADAL" clId="{E1374236-113F-4E0B-B0C4-D22C88535AF1}" dt="2021-01-08T14:46:27.357" v="547" actId="1076"/>
        <pc:sldMkLst>
          <pc:docMk/>
          <pc:sldMk cId="2029402936" sldId="420"/>
        </pc:sldMkLst>
        <pc:spChg chg="del">
          <ac:chgData name="BILL KOTTEAKOS" userId="69481dd3-0df0-4bbc-ab04-2a31a7f5ee6e" providerId="ADAL" clId="{E1374236-113F-4E0B-B0C4-D22C88535AF1}" dt="2021-01-08T14:36:06.438" v="473" actId="478"/>
          <ac:spMkLst>
            <pc:docMk/>
            <pc:sldMk cId="2029402936" sldId="420"/>
            <ac:spMk id="4" creationId="{0C879C28-03F7-4E43-A99E-13C630BFB63A}"/>
          </ac:spMkLst>
        </pc:spChg>
        <pc:spChg chg="del mod">
          <ac:chgData name="BILL KOTTEAKOS" userId="69481dd3-0df0-4bbc-ab04-2a31a7f5ee6e" providerId="ADAL" clId="{E1374236-113F-4E0B-B0C4-D22C88535AF1}" dt="2021-01-08T14:45:06.774" v="500" actId="478"/>
          <ac:spMkLst>
            <pc:docMk/>
            <pc:sldMk cId="2029402936" sldId="420"/>
            <ac:spMk id="7" creationId="{241678AA-61EC-4474-BA0A-F5ECEEA66F19}"/>
          </ac:spMkLst>
        </pc:spChg>
        <pc:spChg chg="mod">
          <ac:chgData name="BILL KOTTEAKOS" userId="69481dd3-0df0-4bbc-ab04-2a31a7f5ee6e" providerId="ADAL" clId="{E1374236-113F-4E0B-B0C4-D22C88535AF1}" dt="2021-01-08T14:45:22.483" v="539" actId="20577"/>
          <ac:spMkLst>
            <pc:docMk/>
            <pc:sldMk cId="2029402936" sldId="420"/>
            <ac:spMk id="9" creationId="{9CFF380D-7A1A-43DA-A221-F4A90DE39D80}"/>
          </ac:spMkLst>
        </pc:spChg>
        <pc:spChg chg="del mod">
          <ac:chgData name="BILL KOTTEAKOS" userId="69481dd3-0df0-4bbc-ab04-2a31a7f5ee6e" providerId="ADAL" clId="{E1374236-113F-4E0B-B0C4-D22C88535AF1}" dt="2021-01-08T14:35:58.727" v="469" actId="478"/>
          <ac:spMkLst>
            <pc:docMk/>
            <pc:sldMk cId="2029402936" sldId="420"/>
            <ac:spMk id="10" creationId="{0574656D-D03C-432D-A2C3-CEA49B4B091A}"/>
          </ac:spMkLst>
        </pc:spChg>
        <pc:spChg chg="del mod">
          <ac:chgData name="BILL KOTTEAKOS" userId="69481dd3-0df0-4bbc-ab04-2a31a7f5ee6e" providerId="ADAL" clId="{E1374236-113F-4E0B-B0C4-D22C88535AF1}" dt="2021-01-08T14:44:54.344" v="496" actId="478"/>
          <ac:spMkLst>
            <pc:docMk/>
            <pc:sldMk cId="2029402936" sldId="420"/>
            <ac:spMk id="11" creationId="{F9F67588-F05F-4ACE-94CF-5F8E8CC312AB}"/>
          </ac:spMkLst>
        </pc:spChg>
        <pc:spChg chg="del mod">
          <ac:chgData name="BILL KOTTEAKOS" userId="69481dd3-0df0-4bbc-ab04-2a31a7f5ee6e" providerId="ADAL" clId="{E1374236-113F-4E0B-B0C4-D22C88535AF1}" dt="2021-01-08T14:45:04.001" v="499" actId="478"/>
          <ac:spMkLst>
            <pc:docMk/>
            <pc:sldMk cId="2029402936" sldId="420"/>
            <ac:spMk id="12" creationId="{542C8218-4143-42E5-BF5A-5BE37C642696}"/>
          </ac:spMkLst>
        </pc:spChg>
        <pc:spChg chg="del">
          <ac:chgData name="BILL KOTTEAKOS" userId="69481dd3-0df0-4bbc-ab04-2a31a7f5ee6e" providerId="ADAL" clId="{E1374236-113F-4E0B-B0C4-D22C88535AF1}" dt="2021-01-08T14:36:04.723" v="472" actId="478"/>
          <ac:spMkLst>
            <pc:docMk/>
            <pc:sldMk cId="2029402936" sldId="420"/>
            <ac:spMk id="13" creationId="{5E0742CF-049E-4598-ACD1-E0D7E982DFCA}"/>
          </ac:spMkLst>
        </pc:spChg>
        <pc:spChg chg="del mod">
          <ac:chgData name="BILL KOTTEAKOS" userId="69481dd3-0df0-4bbc-ab04-2a31a7f5ee6e" providerId="ADAL" clId="{E1374236-113F-4E0B-B0C4-D22C88535AF1}" dt="2021-01-08T14:44:57.560" v="497" actId="478"/>
          <ac:spMkLst>
            <pc:docMk/>
            <pc:sldMk cId="2029402936" sldId="420"/>
            <ac:spMk id="15" creationId="{4143B9F9-C5F8-411E-B7C2-264D0D7E16C3}"/>
          </ac:spMkLst>
        </pc:spChg>
        <pc:spChg chg="del mod">
          <ac:chgData name="BILL KOTTEAKOS" userId="69481dd3-0df0-4bbc-ab04-2a31a7f5ee6e" providerId="ADAL" clId="{E1374236-113F-4E0B-B0C4-D22C88535AF1}" dt="2021-01-08T14:45:01.089" v="498" actId="478"/>
          <ac:spMkLst>
            <pc:docMk/>
            <pc:sldMk cId="2029402936" sldId="420"/>
            <ac:spMk id="16" creationId="{CB2F2307-B1D0-437F-B61B-3D1BCECF753B}"/>
          </ac:spMkLst>
        </pc:spChg>
        <pc:spChg chg="del mod">
          <ac:chgData name="BILL KOTTEAKOS" userId="69481dd3-0df0-4bbc-ab04-2a31a7f5ee6e" providerId="ADAL" clId="{E1374236-113F-4E0B-B0C4-D22C88535AF1}" dt="2021-01-08T14:36:00.720" v="470" actId="478"/>
          <ac:spMkLst>
            <pc:docMk/>
            <pc:sldMk cId="2029402936" sldId="420"/>
            <ac:spMk id="17" creationId="{A581E362-74D2-4F75-8B77-3A2B473EBC2E}"/>
          </ac:spMkLst>
        </pc:spChg>
        <pc:spChg chg="del">
          <ac:chgData name="BILL KOTTEAKOS" userId="69481dd3-0df0-4bbc-ab04-2a31a7f5ee6e" providerId="ADAL" clId="{E1374236-113F-4E0B-B0C4-D22C88535AF1}" dt="2021-01-08T14:36:02.770" v="471" actId="478"/>
          <ac:spMkLst>
            <pc:docMk/>
            <pc:sldMk cId="2029402936" sldId="420"/>
            <ac:spMk id="18" creationId="{C5F475A2-513C-4020-96FF-C76C0EDAFF18}"/>
          </ac:spMkLst>
        </pc:spChg>
        <pc:picChg chg="del mod">
          <ac:chgData name="BILL KOTTEAKOS" userId="69481dd3-0df0-4bbc-ab04-2a31a7f5ee6e" providerId="ADAL" clId="{E1374236-113F-4E0B-B0C4-D22C88535AF1}" dt="2021-01-08T14:44:49.474" v="495" actId="478"/>
          <ac:picMkLst>
            <pc:docMk/>
            <pc:sldMk cId="2029402936" sldId="420"/>
            <ac:picMk id="5" creationId="{353B122C-9D17-4D0F-BE74-ED5C0F5DF75B}"/>
          </ac:picMkLst>
        </pc:picChg>
        <pc:picChg chg="add del mod">
          <ac:chgData name="BILL KOTTEAKOS" userId="69481dd3-0df0-4bbc-ab04-2a31a7f5ee6e" providerId="ADAL" clId="{E1374236-113F-4E0B-B0C4-D22C88535AF1}" dt="2021-01-08T14:35:38.952" v="465" actId="478"/>
          <ac:picMkLst>
            <pc:docMk/>
            <pc:sldMk cId="2029402936" sldId="420"/>
            <ac:picMk id="6" creationId="{EA9F85ED-0484-46D6-AC14-A89A8E8BA596}"/>
          </ac:picMkLst>
        </pc:picChg>
        <pc:picChg chg="add mod">
          <ac:chgData name="BILL KOTTEAKOS" userId="69481dd3-0df0-4bbc-ab04-2a31a7f5ee6e" providerId="ADAL" clId="{E1374236-113F-4E0B-B0C4-D22C88535AF1}" dt="2021-01-08T14:46:27.357" v="547" actId="1076"/>
          <ac:picMkLst>
            <pc:docMk/>
            <pc:sldMk cId="2029402936" sldId="420"/>
            <ac:picMk id="14" creationId="{99A2A0BA-1278-4672-BE48-8792E251E206}"/>
          </ac:picMkLst>
        </pc:picChg>
        <pc:picChg chg="add mod">
          <ac:chgData name="BILL KOTTEAKOS" userId="69481dd3-0df0-4bbc-ab04-2a31a7f5ee6e" providerId="ADAL" clId="{E1374236-113F-4E0B-B0C4-D22C88535AF1}" dt="2021-01-08T14:46:19.530" v="545" actId="1076"/>
          <ac:picMkLst>
            <pc:docMk/>
            <pc:sldMk cId="2029402936" sldId="420"/>
            <ac:picMk id="21" creationId="{3734D736-3BBA-4641-8DE4-E8C824B02418}"/>
          </ac:picMkLst>
        </pc:picChg>
      </pc:sldChg>
      <pc:sldChg chg="addSp delSp modSp mod">
        <pc:chgData name="BILL KOTTEAKOS" userId="69481dd3-0df0-4bbc-ab04-2a31a7f5ee6e" providerId="ADAL" clId="{E1374236-113F-4E0B-B0C4-D22C88535AF1}" dt="2021-01-07T20:46:38.014" v="234" actId="1076"/>
        <pc:sldMkLst>
          <pc:docMk/>
          <pc:sldMk cId="463758905" sldId="445"/>
        </pc:sldMkLst>
        <pc:picChg chg="del">
          <ac:chgData name="BILL KOTTEAKOS" userId="69481dd3-0df0-4bbc-ab04-2a31a7f5ee6e" providerId="ADAL" clId="{E1374236-113F-4E0B-B0C4-D22C88535AF1}" dt="2021-01-07T20:46:31.213" v="230" actId="478"/>
          <ac:picMkLst>
            <pc:docMk/>
            <pc:sldMk cId="463758905" sldId="445"/>
            <ac:picMk id="2" creationId="{71E96A2C-DB56-4B85-973E-A248307F507A}"/>
          </ac:picMkLst>
        </pc:picChg>
        <pc:picChg chg="add mod">
          <ac:chgData name="BILL KOTTEAKOS" userId="69481dd3-0df0-4bbc-ab04-2a31a7f5ee6e" providerId="ADAL" clId="{E1374236-113F-4E0B-B0C4-D22C88535AF1}" dt="2021-01-07T20:46:38.014" v="234" actId="1076"/>
          <ac:picMkLst>
            <pc:docMk/>
            <pc:sldMk cId="463758905" sldId="445"/>
            <ac:picMk id="5" creationId="{6E48B2AF-8222-4DF8-A2CA-A851C8CAF953}"/>
          </ac:picMkLst>
        </pc:picChg>
      </pc:sldChg>
      <pc:sldChg chg="addSp delSp modSp mod">
        <pc:chgData name="BILL KOTTEAKOS" userId="69481dd3-0df0-4bbc-ab04-2a31a7f5ee6e" providerId="ADAL" clId="{E1374236-113F-4E0B-B0C4-D22C88535AF1}" dt="2021-01-07T20:47:15.376" v="238" actId="1076"/>
        <pc:sldMkLst>
          <pc:docMk/>
          <pc:sldMk cId="309883735" sldId="446"/>
        </pc:sldMkLst>
        <pc:picChg chg="del">
          <ac:chgData name="BILL KOTTEAKOS" userId="69481dd3-0df0-4bbc-ab04-2a31a7f5ee6e" providerId="ADAL" clId="{E1374236-113F-4E0B-B0C4-D22C88535AF1}" dt="2021-01-07T20:47:09.708" v="235" actId="478"/>
          <ac:picMkLst>
            <pc:docMk/>
            <pc:sldMk cId="309883735" sldId="446"/>
            <ac:picMk id="2" creationId="{6CA2639D-AB87-416C-BC82-C4A8130D07A3}"/>
          </ac:picMkLst>
        </pc:picChg>
        <pc:picChg chg="add mod">
          <ac:chgData name="BILL KOTTEAKOS" userId="69481dd3-0df0-4bbc-ab04-2a31a7f5ee6e" providerId="ADAL" clId="{E1374236-113F-4E0B-B0C4-D22C88535AF1}" dt="2021-01-07T20:47:15.376" v="238" actId="1076"/>
          <ac:picMkLst>
            <pc:docMk/>
            <pc:sldMk cId="309883735" sldId="446"/>
            <ac:picMk id="5" creationId="{D5684772-2084-4314-9B38-81601689B231}"/>
          </ac:picMkLst>
        </pc:picChg>
      </pc:sldChg>
      <pc:sldChg chg="addSp delSp modSp mod">
        <pc:chgData name="BILL KOTTEAKOS" userId="69481dd3-0df0-4bbc-ab04-2a31a7f5ee6e" providerId="ADAL" clId="{E1374236-113F-4E0B-B0C4-D22C88535AF1}" dt="2021-01-07T20:47:48.624" v="242" actId="1076"/>
        <pc:sldMkLst>
          <pc:docMk/>
          <pc:sldMk cId="1036348833" sldId="447"/>
        </pc:sldMkLst>
        <pc:picChg chg="del">
          <ac:chgData name="BILL KOTTEAKOS" userId="69481dd3-0df0-4bbc-ab04-2a31a7f5ee6e" providerId="ADAL" clId="{E1374236-113F-4E0B-B0C4-D22C88535AF1}" dt="2021-01-07T20:47:42.419" v="239" actId="478"/>
          <ac:picMkLst>
            <pc:docMk/>
            <pc:sldMk cId="1036348833" sldId="447"/>
            <ac:picMk id="2" creationId="{39A3A5F6-CAD0-428C-B400-5CE9E14F47CF}"/>
          </ac:picMkLst>
        </pc:picChg>
        <pc:picChg chg="add mod">
          <ac:chgData name="BILL KOTTEAKOS" userId="69481dd3-0df0-4bbc-ab04-2a31a7f5ee6e" providerId="ADAL" clId="{E1374236-113F-4E0B-B0C4-D22C88535AF1}" dt="2021-01-07T20:47:48.624" v="242" actId="1076"/>
          <ac:picMkLst>
            <pc:docMk/>
            <pc:sldMk cId="1036348833" sldId="447"/>
            <ac:picMk id="5" creationId="{F1E3DD99-D52D-49A8-861A-36A9376479C4}"/>
          </ac:picMkLst>
        </pc:picChg>
      </pc:sldChg>
      <pc:sldChg chg="addSp delSp modSp mod">
        <pc:chgData name="BILL KOTTEAKOS" userId="69481dd3-0df0-4bbc-ab04-2a31a7f5ee6e" providerId="ADAL" clId="{E1374236-113F-4E0B-B0C4-D22C88535AF1}" dt="2021-01-07T20:48:25.454" v="246" actId="1076"/>
        <pc:sldMkLst>
          <pc:docMk/>
          <pc:sldMk cId="1904643077" sldId="448"/>
        </pc:sldMkLst>
        <pc:picChg chg="del">
          <ac:chgData name="BILL KOTTEAKOS" userId="69481dd3-0df0-4bbc-ab04-2a31a7f5ee6e" providerId="ADAL" clId="{E1374236-113F-4E0B-B0C4-D22C88535AF1}" dt="2021-01-07T20:48:20.623" v="243" actId="478"/>
          <ac:picMkLst>
            <pc:docMk/>
            <pc:sldMk cId="1904643077" sldId="448"/>
            <ac:picMk id="2" creationId="{663ABF07-557E-49D5-A49C-F60C678DD585}"/>
          </ac:picMkLst>
        </pc:picChg>
        <pc:picChg chg="add mod">
          <ac:chgData name="BILL KOTTEAKOS" userId="69481dd3-0df0-4bbc-ab04-2a31a7f5ee6e" providerId="ADAL" clId="{E1374236-113F-4E0B-B0C4-D22C88535AF1}" dt="2021-01-07T20:48:25.454" v="246" actId="1076"/>
          <ac:picMkLst>
            <pc:docMk/>
            <pc:sldMk cId="1904643077" sldId="448"/>
            <ac:picMk id="5" creationId="{EBFB0BE9-6BC5-42ED-B8C9-A4AC8FBA7F9B}"/>
          </ac:picMkLst>
        </pc:picChg>
      </pc:sldChg>
      <pc:sldChg chg="addSp delSp modSp mod">
        <pc:chgData name="BILL KOTTEAKOS" userId="69481dd3-0df0-4bbc-ab04-2a31a7f5ee6e" providerId="ADAL" clId="{E1374236-113F-4E0B-B0C4-D22C88535AF1}" dt="2021-01-07T20:49:08.867" v="251" actId="1076"/>
        <pc:sldMkLst>
          <pc:docMk/>
          <pc:sldMk cId="1112833981" sldId="449"/>
        </pc:sldMkLst>
        <pc:picChg chg="del">
          <ac:chgData name="BILL KOTTEAKOS" userId="69481dd3-0df0-4bbc-ab04-2a31a7f5ee6e" providerId="ADAL" clId="{E1374236-113F-4E0B-B0C4-D22C88535AF1}" dt="2021-01-07T20:48:56.389" v="247" actId="478"/>
          <ac:picMkLst>
            <pc:docMk/>
            <pc:sldMk cId="1112833981" sldId="449"/>
            <ac:picMk id="2" creationId="{F91C5849-CF53-4BE4-A418-5CE143A41424}"/>
          </ac:picMkLst>
        </pc:picChg>
        <pc:picChg chg="add mod">
          <ac:chgData name="BILL KOTTEAKOS" userId="69481dd3-0df0-4bbc-ab04-2a31a7f5ee6e" providerId="ADAL" clId="{E1374236-113F-4E0B-B0C4-D22C88535AF1}" dt="2021-01-07T20:49:08.867" v="251" actId="1076"/>
          <ac:picMkLst>
            <pc:docMk/>
            <pc:sldMk cId="1112833981" sldId="449"/>
            <ac:picMk id="5" creationId="{2AD5D86B-8C2F-4260-9DD3-B95CAFB51D30}"/>
          </ac:picMkLst>
        </pc:picChg>
      </pc:sldChg>
      <pc:sldChg chg="addSp delSp modSp mod">
        <pc:chgData name="BILL KOTTEAKOS" userId="69481dd3-0df0-4bbc-ab04-2a31a7f5ee6e" providerId="ADAL" clId="{E1374236-113F-4E0B-B0C4-D22C88535AF1}" dt="2021-01-07T18:42:04.947" v="162" actId="1076"/>
        <pc:sldMkLst>
          <pc:docMk/>
          <pc:sldMk cId="2312640973" sldId="450"/>
        </pc:sldMkLst>
        <pc:picChg chg="del">
          <ac:chgData name="BILL KOTTEAKOS" userId="69481dd3-0df0-4bbc-ab04-2a31a7f5ee6e" providerId="ADAL" clId="{E1374236-113F-4E0B-B0C4-D22C88535AF1}" dt="2021-01-07T18:41:56.447" v="159" actId="478"/>
          <ac:picMkLst>
            <pc:docMk/>
            <pc:sldMk cId="2312640973" sldId="450"/>
            <ac:picMk id="4" creationId="{BB2B1909-792D-4B4B-9625-B9FF24122C92}"/>
          </ac:picMkLst>
        </pc:picChg>
        <pc:picChg chg="add mod">
          <ac:chgData name="BILL KOTTEAKOS" userId="69481dd3-0df0-4bbc-ab04-2a31a7f5ee6e" providerId="ADAL" clId="{E1374236-113F-4E0B-B0C4-D22C88535AF1}" dt="2021-01-07T18:42:04.947" v="162" actId="1076"/>
          <ac:picMkLst>
            <pc:docMk/>
            <pc:sldMk cId="2312640973" sldId="450"/>
            <ac:picMk id="6" creationId="{12F540DF-D37B-4CAB-80C4-95EC03BF4495}"/>
          </ac:picMkLst>
        </pc:picChg>
      </pc:sldChg>
      <pc:sldChg chg="addSp delSp modSp mod">
        <pc:chgData name="BILL KOTTEAKOS" userId="69481dd3-0df0-4bbc-ab04-2a31a7f5ee6e" providerId="ADAL" clId="{E1374236-113F-4E0B-B0C4-D22C88535AF1}" dt="2021-01-07T18:47:08.867" v="190" actId="1076"/>
        <pc:sldMkLst>
          <pc:docMk/>
          <pc:sldMk cId="1738958814" sldId="451"/>
        </pc:sldMkLst>
        <pc:picChg chg="del">
          <ac:chgData name="BILL KOTTEAKOS" userId="69481dd3-0df0-4bbc-ab04-2a31a7f5ee6e" providerId="ADAL" clId="{E1374236-113F-4E0B-B0C4-D22C88535AF1}" dt="2021-01-07T18:47:02.870" v="187" actId="478"/>
          <ac:picMkLst>
            <pc:docMk/>
            <pc:sldMk cId="1738958814" sldId="451"/>
            <ac:picMk id="2" creationId="{0B8C7F78-E529-4BF7-87E4-01FDAD99498F}"/>
          </ac:picMkLst>
        </pc:picChg>
        <pc:picChg chg="add mod">
          <ac:chgData name="BILL KOTTEAKOS" userId="69481dd3-0df0-4bbc-ab04-2a31a7f5ee6e" providerId="ADAL" clId="{E1374236-113F-4E0B-B0C4-D22C88535AF1}" dt="2021-01-07T18:47:08.867" v="190" actId="1076"/>
          <ac:picMkLst>
            <pc:docMk/>
            <pc:sldMk cId="1738958814" sldId="451"/>
            <ac:picMk id="5" creationId="{2CCF8351-E7FD-4C69-9F5A-6081E7C03D4D}"/>
          </ac:picMkLst>
        </pc:picChg>
      </pc:sldChg>
      <pc:sldChg chg="addSp delSp modSp mod">
        <pc:chgData name="BILL KOTTEAKOS" userId="69481dd3-0df0-4bbc-ab04-2a31a7f5ee6e" providerId="ADAL" clId="{E1374236-113F-4E0B-B0C4-D22C88535AF1}" dt="2021-01-07T18:47:50.343" v="194" actId="1076"/>
        <pc:sldMkLst>
          <pc:docMk/>
          <pc:sldMk cId="443525403" sldId="452"/>
        </pc:sldMkLst>
        <pc:picChg chg="del">
          <ac:chgData name="BILL KOTTEAKOS" userId="69481dd3-0df0-4bbc-ab04-2a31a7f5ee6e" providerId="ADAL" clId="{E1374236-113F-4E0B-B0C4-D22C88535AF1}" dt="2021-01-07T18:47:43.245" v="191" actId="478"/>
          <ac:picMkLst>
            <pc:docMk/>
            <pc:sldMk cId="443525403" sldId="452"/>
            <ac:picMk id="2" creationId="{9D57DDD9-C20F-47F7-BB3B-450EE315BF23}"/>
          </ac:picMkLst>
        </pc:picChg>
        <pc:picChg chg="add mod">
          <ac:chgData name="BILL KOTTEAKOS" userId="69481dd3-0df0-4bbc-ab04-2a31a7f5ee6e" providerId="ADAL" clId="{E1374236-113F-4E0B-B0C4-D22C88535AF1}" dt="2021-01-07T18:47:50.343" v="194" actId="1076"/>
          <ac:picMkLst>
            <pc:docMk/>
            <pc:sldMk cId="443525403" sldId="452"/>
            <ac:picMk id="5" creationId="{98C815A5-FBA3-4CDD-85CE-D1D009503763}"/>
          </ac:picMkLst>
        </pc:picChg>
      </pc:sldChg>
      <pc:sldChg chg="addSp delSp modSp mod">
        <pc:chgData name="BILL KOTTEAKOS" userId="69481dd3-0df0-4bbc-ab04-2a31a7f5ee6e" providerId="ADAL" clId="{E1374236-113F-4E0B-B0C4-D22C88535AF1}" dt="2021-01-07T18:48:29.688" v="198" actId="1076"/>
        <pc:sldMkLst>
          <pc:docMk/>
          <pc:sldMk cId="2214638644" sldId="453"/>
        </pc:sldMkLst>
        <pc:picChg chg="del">
          <ac:chgData name="BILL KOTTEAKOS" userId="69481dd3-0df0-4bbc-ab04-2a31a7f5ee6e" providerId="ADAL" clId="{E1374236-113F-4E0B-B0C4-D22C88535AF1}" dt="2021-01-07T18:48:21.784" v="195" actId="478"/>
          <ac:picMkLst>
            <pc:docMk/>
            <pc:sldMk cId="2214638644" sldId="453"/>
            <ac:picMk id="4" creationId="{6C298DD0-005C-4A5E-9101-6E2261C93C06}"/>
          </ac:picMkLst>
        </pc:picChg>
        <pc:picChg chg="add mod">
          <ac:chgData name="BILL KOTTEAKOS" userId="69481dd3-0df0-4bbc-ab04-2a31a7f5ee6e" providerId="ADAL" clId="{E1374236-113F-4E0B-B0C4-D22C88535AF1}" dt="2021-01-07T18:48:29.688" v="198" actId="1076"/>
          <ac:picMkLst>
            <pc:docMk/>
            <pc:sldMk cId="2214638644" sldId="453"/>
            <ac:picMk id="5" creationId="{A6001DDB-1B84-4FEA-B9C2-E04B1EB01AB8}"/>
          </ac:picMkLst>
        </pc:picChg>
      </pc:sldChg>
      <pc:sldChg chg="addSp delSp modSp mod">
        <pc:chgData name="BILL KOTTEAKOS" userId="69481dd3-0df0-4bbc-ab04-2a31a7f5ee6e" providerId="ADAL" clId="{E1374236-113F-4E0B-B0C4-D22C88535AF1}" dt="2021-01-07T18:49:26.936" v="203" actId="1076"/>
        <pc:sldMkLst>
          <pc:docMk/>
          <pc:sldMk cId="2143850799" sldId="454"/>
        </pc:sldMkLst>
        <pc:picChg chg="del">
          <ac:chgData name="BILL KOTTEAKOS" userId="69481dd3-0df0-4bbc-ab04-2a31a7f5ee6e" providerId="ADAL" clId="{E1374236-113F-4E0B-B0C4-D22C88535AF1}" dt="2021-01-07T18:49:16.563" v="199" actId="478"/>
          <ac:picMkLst>
            <pc:docMk/>
            <pc:sldMk cId="2143850799" sldId="454"/>
            <ac:picMk id="4" creationId="{C716D661-5189-4999-81BA-60F17CEBB462}"/>
          </ac:picMkLst>
        </pc:picChg>
        <pc:picChg chg="add mod">
          <ac:chgData name="BILL KOTTEAKOS" userId="69481dd3-0df0-4bbc-ab04-2a31a7f5ee6e" providerId="ADAL" clId="{E1374236-113F-4E0B-B0C4-D22C88535AF1}" dt="2021-01-07T18:49:26.936" v="203" actId="1076"/>
          <ac:picMkLst>
            <pc:docMk/>
            <pc:sldMk cId="2143850799" sldId="454"/>
            <ac:picMk id="5" creationId="{C8F74C82-89D4-44DD-99F4-298613E1A1F5}"/>
          </ac:picMkLst>
        </pc:picChg>
      </pc:sldChg>
      <pc:sldChg chg="modSp mod">
        <pc:chgData name="BILL KOTTEAKOS" userId="69481dd3-0df0-4bbc-ab04-2a31a7f5ee6e" providerId="ADAL" clId="{E1374236-113F-4E0B-B0C4-D22C88535AF1}" dt="2021-01-08T14:47:37.752" v="761" actId="1076"/>
        <pc:sldMkLst>
          <pc:docMk/>
          <pc:sldMk cId="3522372047" sldId="455"/>
        </pc:sldMkLst>
        <pc:spChg chg="mod">
          <ac:chgData name="BILL KOTTEAKOS" userId="69481dd3-0df0-4bbc-ab04-2a31a7f5ee6e" providerId="ADAL" clId="{E1374236-113F-4E0B-B0C4-D22C88535AF1}" dt="2021-01-08T14:47:37.752" v="761" actId="1076"/>
          <ac:spMkLst>
            <pc:docMk/>
            <pc:sldMk cId="3522372047" sldId="455"/>
            <ac:spMk id="2" creationId="{2D796D27-ECD0-4AD5-8859-4723CFE75B3E}"/>
          </ac:spMkLst>
        </pc:spChg>
        <pc:spChg chg="mod">
          <ac:chgData name="BILL KOTTEAKOS" userId="69481dd3-0df0-4bbc-ab04-2a31a7f5ee6e" providerId="ADAL" clId="{E1374236-113F-4E0B-B0C4-D22C88535AF1}" dt="2021-01-08T14:47:09.677" v="559" actId="20577"/>
          <ac:spMkLst>
            <pc:docMk/>
            <pc:sldMk cId="3522372047" sldId="455"/>
            <ac:spMk id="9" creationId="{9CFF380D-7A1A-43DA-A221-F4A90DE39D80}"/>
          </ac:spMkLst>
        </pc:spChg>
      </pc:sldChg>
      <pc:sldChg chg="addSp delSp modSp mod">
        <pc:chgData name="BILL KOTTEAKOS" userId="69481dd3-0df0-4bbc-ab04-2a31a7f5ee6e" providerId="ADAL" clId="{E1374236-113F-4E0B-B0C4-D22C88535AF1}" dt="2021-01-08T15:02:03.810" v="791" actId="1076"/>
        <pc:sldMkLst>
          <pc:docMk/>
          <pc:sldMk cId="585207733" sldId="460"/>
        </pc:sldMkLst>
        <pc:spChg chg="mod">
          <ac:chgData name="BILL KOTTEAKOS" userId="69481dd3-0df0-4bbc-ab04-2a31a7f5ee6e" providerId="ADAL" clId="{E1374236-113F-4E0B-B0C4-D22C88535AF1}" dt="2021-01-08T15:00:36.950" v="787" actId="6549"/>
          <ac:spMkLst>
            <pc:docMk/>
            <pc:sldMk cId="585207733" sldId="460"/>
            <ac:spMk id="2" creationId="{2D796D27-ECD0-4AD5-8859-4723CFE75B3E}"/>
          </ac:spMkLst>
        </pc:spChg>
        <pc:picChg chg="add del mod">
          <ac:chgData name="BILL KOTTEAKOS" userId="69481dd3-0df0-4bbc-ab04-2a31a7f5ee6e" providerId="ADAL" clId="{E1374236-113F-4E0B-B0C4-D22C88535AF1}" dt="2021-01-08T15:01:58.061" v="788" actId="478"/>
          <ac:picMkLst>
            <pc:docMk/>
            <pc:sldMk cId="585207733" sldId="460"/>
            <ac:picMk id="5" creationId="{B9E5D3C8-662E-4170-ABD8-489DAB365758}"/>
          </ac:picMkLst>
        </pc:picChg>
        <pc:picChg chg="add mod">
          <ac:chgData name="BILL KOTTEAKOS" userId="69481dd3-0df0-4bbc-ab04-2a31a7f5ee6e" providerId="ADAL" clId="{E1374236-113F-4E0B-B0C4-D22C88535AF1}" dt="2021-01-08T15:02:03.810" v="791" actId="1076"/>
          <ac:picMkLst>
            <pc:docMk/>
            <pc:sldMk cId="585207733" sldId="460"/>
            <ac:picMk id="8" creationId="{CFBBAFB8-703A-4C67-84C9-BD24BB408DA1}"/>
          </ac:picMkLst>
        </pc:picChg>
      </pc:sldChg>
      <pc:sldChg chg="addSp delSp modSp mod">
        <pc:chgData name="BILL KOTTEAKOS" userId="69481dd3-0df0-4bbc-ab04-2a31a7f5ee6e" providerId="ADAL" clId="{E1374236-113F-4E0B-B0C4-D22C88535AF1}" dt="2021-01-07T18:42:45.175" v="166" actId="1076"/>
        <pc:sldMkLst>
          <pc:docMk/>
          <pc:sldMk cId="2959757850" sldId="477"/>
        </pc:sldMkLst>
        <pc:picChg chg="del">
          <ac:chgData name="BILL KOTTEAKOS" userId="69481dd3-0df0-4bbc-ab04-2a31a7f5ee6e" providerId="ADAL" clId="{E1374236-113F-4E0B-B0C4-D22C88535AF1}" dt="2021-01-07T18:42:38.257" v="163" actId="478"/>
          <ac:picMkLst>
            <pc:docMk/>
            <pc:sldMk cId="2959757850" sldId="477"/>
            <ac:picMk id="2" creationId="{D1116527-4025-4114-82FB-F10DFF31E3C3}"/>
          </ac:picMkLst>
        </pc:picChg>
        <pc:picChg chg="add mod">
          <ac:chgData name="BILL KOTTEAKOS" userId="69481dd3-0df0-4bbc-ab04-2a31a7f5ee6e" providerId="ADAL" clId="{E1374236-113F-4E0B-B0C4-D22C88535AF1}" dt="2021-01-07T18:42:45.175" v="166" actId="1076"/>
          <ac:picMkLst>
            <pc:docMk/>
            <pc:sldMk cId="2959757850" sldId="477"/>
            <ac:picMk id="6" creationId="{3DD16FDA-5931-4422-9154-C18DCF7144C2}"/>
          </ac:picMkLst>
        </pc:picChg>
      </pc:sldChg>
      <pc:sldChg chg="addSp delSp modSp mod">
        <pc:chgData name="BILL KOTTEAKOS" userId="69481dd3-0df0-4bbc-ab04-2a31a7f5ee6e" providerId="ADAL" clId="{E1374236-113F-4E0B-B0C4-D22C88535AF1}" dt="2021-01-07T18:46:33.931" v="186" actId="1076"/>
        <pc:sldMkLst>
          <pc:docMk/>
          <pc:sldMk cId="3872695501" sldId="478"/>
        </pc:sldMkLst>
        <pc:picChg chg="del">
          <ac:chgData name="BILL KOTTEAKOS" userId="69481dd3-0df0-4bbc-ab04-2a31a7f5ee6e" providerId="ADAL" clId="{E1374236-113F-4E0B-B0C4-D22C88535AF1}" dt="2021-01-07T18:46:27.017" v="183" actId="478"/>
          <ac:picMkLst>
            <pc:docMk/>
            <pc:sldMk cId="3872695501" sldId="478"/>
            <ac:picMk id="2" creationId="{6C474DF2-606F-470C-A33D-67A531E4D404}"/>
          </ac:picMkLst>
        </pc:picChg>
        <pc:picChg chg="add mod">
          <ac:chgData name="BILL KOTTEAKOS" userId="69481dd3-0df0-4bbc-ab04-2a31a7f5ee6e" providerId="ADAL" clId="{E1374236-113F-4E0B-B0C4-D22C88535AF1}" dt="2021-01-07T18:46:33.931" v="186" actId="1076"/>
          <ac:picMkLst>
            <pc:docMk/>
            <pc:sldMk cId="3872695501" sldId="478"/>
            <ac:picMk id="6" creationId="{B5C9CA21-F037-448A-BD80-601B704D0939}"/>
          </ac:picMkLst>
        </pc:picChg>
      </pc:sldChg>
      <pc:sldChg chg="addSp delSp modSp mod">
        <pc:chgData name="BILL KOTTEAKOS" userId="69481dd3-0df0-4bbc-ab04-2a31a7f5ee6e" providerId="ADAL" clId="{E1374236-113F-4E0B-B0C4-D22C88535AF1}" dt="2021-01-07T18:43:34.994" v="170" actId="1076"/>
        <pc:sldMkLst>
          <pc:docMk/>
          <pc:sldMk cId="1614736348" sldId="479"/>
        </pc:sldMkLst>
        <pc:picChg chg="del">
          <ac:chgData name="BILL KOTTEAKOS" userId="69481dd3-0df0-4bbc-ab04-2a31a7f5ee6e" providerId="ADAL" clId="{E1374236-113F-4E0B-B0C4-D22C88535AF1}" dt="2021-01-07T18:43:25.837" v="167" actId="478"/>
          <ac:picMkLst>
            <pc:docMk/>
            <pc:sldMk cId="1614736348" sldId="479"/>
            <ac:picMk id="2" creationId="{8EA8E596-EDF0-4B25-BBBF-D65BB23861FF}"/>
          </ac:picMkLst>
        </pc:picChg>
        <pc:picChg chg="add mod">
          <ac:chgData name="BILL KOTTEAKOS" userId="69481dd3-0df0-4bbc-ab04-2a31a7f5ee6e" providerId="ADAL" clId="{E1374236-113F-4E0B-B0C4-D22C88535AF1}" dt="2021-01-07T18:43:34.994" v="170" actId="1076"/>
          <ac:picMkLst>
            <pc:docMk/>
            <pc:sldMk cId="1614736348" sldId="479"/>
            <ac:picMk id="5" creationId="{4FF19626-733D-4DBE-8770-5E5C536FF50C}"/>
          </ac:picMkLst>
        </pc:picChg>
      </pc:sldChg>
      <pc:sldChg chg="addSp delSp modSp mod">
        <pc:chgData name="BILL KOTTEAKOS" userId="69481dd3-0df0-4bbc-ab04-2a31a7f5ee6e" providerId="ADAL" clId="{E1374236-113F-4E0B-B0C4-D22C88535AF1}" dt="2021-01-07T18:44:25.696" v="174" actId="1076"/>
        <pc:sldMkLst>
          <pc:docMk/>
          <pc:sldMk cId="213409698" sldId="480"/>
        </pc:sldMkLst>
        <pc:picChg chg="del">
          <ac:chgData name="BILL KOTTEAKOS" userId="69481dd3-0df0-4bbc-ab04-2a31a7f5ee6e" providerId="ADAL" clId="{E1374236-113F-4E0B-B0C4-D22C88535AF1}" dt="2021-01-07T18:44:12.471" v="171" actId="478"/>
          <ac:picMkLst>
            <pc:docMk/>
            <pc:sldMk cId="213409698" sldId="480"/>
            <ac:picMk id="2" creationId="{53290337-3C8E-4D57-9C84-29CEC646B5B6}"/>
          </ac:picMkLst>
        </pc:picChg>
        <pc:picChg chg="add mod">
          <ac:chgData name="BILL KOTTEAKOS" userId="69481dd3-0df0-4bbc-ab04-2a31a7f5ee6e" providerId="ADAL" clId="{E1374236-113F-4E0B-B0C4-D22C88535AF1}" dt="2021-01-07T18:44:25.696" v="174" actId="1076"/>
          <ac:picMkLst>
            <pc:docMk/>
            <pc:sldMk cId="213409698" sldId="480"/>
            <ac:picMk id="5" creationId="{B029F07E-E50E-4E03-AD73-92C4EAD16422}"/>
          </ac:picMkLst>
        </pc:picChg>
      </pc:sldChg>
      <pc:sldChg chg="addSp delSp modSp mod">
        <pc:chgData name="BILL KOTTEAKOS" userId="69481dd3-0df0-4bbc-ab04-2a31a7f5ee6e" providerId="ADAL" clId="{E1374236-113F-4E0B-B0C4-D22C88535AF1}" dt="2021-01-07T18:45:11.362" v="178" actId="1076"/>
        <pc:sldMkLst>
          <pc:docMk/>
          <pc:sldMk cId="3636192599" sldId="481"/>
        </pc:sldMkLst>
        <pc:picChg chg="del">
          <ac:chgData name="BILL KOTTEAKOS" userId="69481dd3-0df0-4bbc-ab04-2a31a7f5ee6e" providerId="ADAL" clId="{E1374236-113F-4E0B-B0C4-D22C88535AF1}" dt="2021-01-07T18:45:04.144" v="175" actId="478"/>
          <ac:picMkLst>
            <pc:docMk/>
            <pc:sldMk cId="3636192599" sldId="481"/>
            <ac:picMk id="2" creationId="{11F8B2AB-E9E3-435A-8C9E-EB6D508D61E8}"/>
          </ac:picMkLst>
        </pc:picChg>
        <pc:picChg chg="add mod">
          <ac:chgData name="BILL KOTTEAKOS" userId="69481dd3-0df0-4bbc-ab04-2a31a7f5ee6e" providerId="ADAL" clId="{E1374236-113F-4E0B-B0C4-D22C88535AF1}" dt="2021-01-07T18:45:11.362" v="178" actId="1076"/>
          <ac:picMkLst>
            <pc:docMk/>
            <pc:sldMk cId="3636192599" sldId="481"/>
            <ac:picMk id="5" creationId="{A9EEE2C1-FE81-4BA6-9807-FF2044DDCFED}"/>
          </ac:picMkLst>
        </pc:picChg>
      </pc:sldChg>
      <pc:sldChg chg="addSp delSp modSp mod">
        <pc:chgData name="BILL KOTTEAKOS" userId="69481dd3-0df0-4bbc-ab04-2a31a7f5ee6e" providerId="ADAL" clId="{E1374236-113F-4E0B-B0C4-D22C88535AF1}" dt="2021-01-07T18:45:51.348" v="182" actId="1076"/>
        <pc:sldMkLst>
          <pc:docMk/>
          <pc:sldMk cId="979580589" sldId="482"/>
        </pc:sldMkLst>
        <pc:picChg chg="del">
          <ac:chgData name="BILL KOTTEAKOS" userId="69481dd3-0df0-4bbc-ab04-2a31a7f5ee6e" providerId="ADAL" clId="{E1374236-113F-4E0B-B0C4-D22C88535AF1}" dt="2021-01-07T18:45:44.081" v="179" actId="478"/>
          <ac:picMkLst>
            <pc:docMk/>
            <pc:sldMk cId="979580589" sldId="482"/>
            <ac:picMk id="2" creationId="{7C9CEB6B-79C7-45BE-9D9D-EC0CDF5A51FD}"/>
          </ac:picMkLst>
        </pc:picChg>
        <pc:picChg chg="add mod">
          <ac:chgData name="BILL KOTTEAKOS" userId="69481dd3-0df0-4bbc-ab04-2a31a7f5ee6e" providerId="ADAL" clId="{E1374236-113F-4E0B-B0C4-D22C88535AF1}" dt="2021-01-07T18:45:51.348" v="182" actId="1076"/>
          <ac:picMkLst>
            <pc:docMk/>
            <pc:sldMk cId="979580589" sldId="482"/>
            <ac:picMk id="5" creationId="{382234D3-F623-435B-8C07-390E18A964B3}"/>
          </ac:picMkLst>
        </pc:picChg>
      </pc:sldChg>
      <pc:sldChg chg="addSp delSp modSp mod">
        <pc:chgData name="BILL KOTTEAKOS" userId="69481dd3-0df0-4bbc-ab04-2a31a7f5ee6e" providerId="ADAL" clId="{E1374236-113F-4E0B-B0C4-D22C88535AF1}" dt="2021-01-07T20:45:23.076" v="225" actId="1076"/>
        <pc:sldMkLst>
          <pc:docMk/>
          <pc:sldMk cId="1367997055" sldId="487"/>
        </pc:sldMkLst>
        <pc:picChg chg="del">
          <ac:chgData name="BILL KOTTEAKOS" userId="69481dd3-0df0-4bbc-ab04-2a31a7f5ee6e" providerId="ADAL" clId="{E1374236-113F-4E0B-B0C4-D22C88535AF1}" dt="2021-01-07T20:45:16.625" v="222" actId="478"/>
          <ac:picMkLst>
            <pc:docMk/>
            <pc:sldMk cId="1367997055" sldId="487"/>
            <ac:picMk id="2" creationId="{06761208-5D97-42D2-ABF4-04DED166BA84}"/>
          </ac:picMkLst>
        </pc:picChg>
        <pc:picChg chg="add mod">
          <ac:chgData name="BILL KOTTEAKOS" userId="69481dd3-0df0-4bbc-ab04-2a31a7f5ee6e" providerId="ADAL" clId="{E1374236-113F-4E0B-B0C4-D22C88535AF1}" dt="2021-01-07T20:45:23.076" v="225" actId="1076"/>
          <ac:picMkLst>
            <pc:docMk/>
            <pc:sldMk cId="1367997055" sldId="487"/>
            <ac:picMk id="5" creationId="{381DFA59-82A4-4613-B251-A7B05E79B88A}"/>
          </ac:picMkLst>
        </pc:picChg>
      </pc:sldChg>
      <pc:sldChg chg="addSp delSp modSp mod">
        <pc:chgData name="BILL KOTTEAKOS" userId="69481dd3-0df0-4bbc-ab04-2a31a7f5ee6e" providerId="ADAL" clId="{E1374236-113F-4E0B-B0C4-D22C88535AF1}" dt="2021-01-07T20:46:01.665" v="229" actId="1076"/>
        <pc:sldMkLst>
          <pc:docMk/>
          <pc:sldMk cId="4219648087" sldId="488"/>
        </pc:sldMkLst>
        <pc:picChg chg="del">
          <ac:chgData name="BILL KOTTEAKOS" userId="69481dd3-0df0-4bbc-ab04-2a31a7f5ee6e" providerId="ADAL" clId="{E1374236-113F-4E0B-B0C4-D22C88535AF1}" dt="2021-01-07T20:45:55.758" v="226" actId="478"/>
          <ac:picMkLst>
            <pc:docMk/>
            <pc:sldMk cId="4219648087" sldId="488"/>
            <ac:picMk id="2" creationId="{5D87F7E1-5228-450B-AB97-BAB8698C7EA7}"/>
          </ac:picMkLst>
        </pc:picChg>
        <pc:picChg chg="add mod">
          <ac:chgData name="BILL KOTTEAKOS" userId="69481dd3-0df0-4bbc-ab04-2a31a7f5ee6e" providerId="ADAL" clId="{E1374236-113F-4E0B-B0C4-D22C88535AF1}" dt="2021-01-07T20:46:01.665" v="229" actId="1076"/>
          <ac:picMkLst>
            <pc:docMk/>
            <pc:sldMk cId="4219648087" sldId="488"/>
            <ac:picMk id="5" creationId="{48C1B1FB-CE3F-4BF1-8BE8-C8AD632E3E31}"/>
          </ac:picMkLst>
        </pc:picChg>
      </pc:sldChg>
      <pc:sldChg chg="addSp delSp modSp mod">
        <pc:chgData name="BILL KOTTEAKOS" userId="69481dd3-0df0-4bbc-ab04-2a31a7f5ee6e" providerId="ADAL" clId="{E1374236-113F-4E0B-B0C4-D22C88535AF1}" dt="2021-01-07T20:50:01.260" v="255" actId="1076"/>
        <pc:sldMkLst>
          <pc:docMk/>
          <pc:sldMk cId="891134096" sldId="489"/>
        </pc:sldMkLst>
        <pc:picChg chg="del">
          <ac:chgData name="BILL KOTTEAKOS" userId="69481dd3-0df0-4bbc-ab04-2a31a7f5ee6e" providerId="ADAL" clId="{E1374236-113F-4E0B-B0C4-D22C88535AF1}" dt="2021-01-07T20:49:55.674" v="252" actId="478"/>
          <ac:picMkLst>
            <pc:docMk/>
            <pc:sldMk cId="891134096" sldId="489"/>
            <ac:picMk id="2" creationId="{230E3ECD-D5E9-4E5E-91A1-4B52602F9FB3}"/>
          </ac:picMkLst>
        </pc:picChg>
        <pc:picChg chg="add mod">
          <ac:chgData name="BILL KOTTEAKOS" userId="69481dd3-0df0-4bbc-ab04-2a31a7f5ee6e" providerId="ADAL" clId="{E1374236-113F-4E0B-B0C4-D22C88535AF1}" dt="2021-01-07T20:50:01.260" v="255" actId="1076"/>
          <ac:picMkLst>
            <pc:docMk/>
            <pc:sldMk cId="891134096" sldId="489"/>
            <ac:picMk id="5" creationId="{C03B1A78-D914-460A-9C4D-A1DBB5141844}"/>
          </ac:picMkLst>
        </pc:picChg>
      </pc:sldChg>
      <pc:sldChg chg="addSp delSp modSp mod">
        <pc:chgData name="BILL KOTTEAKOS" userId="69481dd3-0df0-4bbc-ab04-2a31a7f5ee6e" providerId="ADAL" clId="{E1374236-113F-4E0B-B0C4-D22C88535AF1}" dt="2021-01-07T20:50:37.158" v="259" actId="1076"/>
        <pc:sldMkLst>
          <pc:docMk/>
          <pc:sldMk cId="298307126" sldId="490"/>
        </pc:sldMkLst>
        <pc:picChg chg="del">
          <ac:chgData name="BILL KOTTEAKOS" userId="69481dd3-0df0-4bbc-ab04-2a31a7f5ee6e" providerId="ADAL" clId="{E1374236-113F-4E0B-B0C4-D22C88535AF1}" dt="2021-01-07T20:50:30.095" v="256" actId="478"/>
          <ac:picMkLst>
            <pc:docMk/>
            <pc:sldMk cId="298307126" sldId="490"/>
            <ac:picMk id="2" creationId="{5D25158A-E775-44F7-B047-9F99B312C3F1}"/>
          </ac:picMkLst>
        </pc:picChg>
        <pc:picChg chg="add mod">
          <ac:chgData name="BILL KOTTEAKOS" userId="69481dd3-0df0-4bbc-ab04-2a31a7f5ee6e" providerId="ADAL" clId="{E1374236-113F-4E0B-B0C4-D22C88535AF1}" dt="2021-01-07T20:50:37.158" v="259" actId="1076"/>
          <ac:picMkLst>
            <pc:docMk/>
            <pc:sldMk cId="298307126" sldId="490"/>
            <ac:picMk id="5" creationId="{487DCD8C-8137-4F83-9471-EDEB588E4484}"/>
          </ac:picMkLst>
        </pc:picChg>
      </pc:sldChg>
      <pc:sldChg chg="addSp delSp modSp mod">
        <pc:chgData name="BILL KOTTEAKOS" userId="69481dd3-0df0-4bbc-ab04-2a31a7f5ee6e" providerId="ADAL" clId="{E1374236-113F-4E0B-B0C4-D22C88535AF1}" dt="2021-01-07T20:51:10.666" v="263" actId="1076"/>
        <pc:sldMkLst>
          <pc:docMk/>
          <pc:sldMk cId="3336338569" sldId="491"/>
        </pc:sldMkLst>
        <pc:picChg chg="del">
          <ac:chgData name="BILL KOTTEAKOS" userId="69481dd3-0df0-4bbc-ab04-2a31a7f5ee6e" providerId="ADAL" clId="{E1374236-113F-4E0B-B0C4-D22C88535AF1}" dt="2021-01-07T20:51:04.985" v="260" actId="478"/>
          <ac:picMkLst>
            <pc:docMk/>
            <pc:sldMk cId="3336338569" sldId="491"/>
            <ac:picMk id="4" creationId="{C3749AF8-1DF1-4AB2-A237-85E36360C25B}"/>
          </ac:picMkLst>
        </pc:picChg>
        <pc:picChg chg="add mod">
          <ac:chgData name="BILL KOTTEAKOS" userId="69481dd3-0df0-4bbc-ab04-2a31a7f5ee6e" providerId="ADAL" clId="{E1374236-113F-4E0B-B0C4-D22C88535AF1}" dt="2021-01-07T20:51:10.666" v="263" actId="1076"/>
          <ac:picMkLst>
            <pc:docMk/>
            <pc:sldMk cId="3336338569" sldId="491"/>
            <ac:picMk id="5" creationId="{9CAD3AB2-25ED-4443-A9C2-36514AF922E3}"/>
          </ac:picMkLst>
        </pc:picChg>
      </pc:sldChg>
      <pc:sldChg chg="addSp delSp modSp mod">
        <pc:chgData name="BILL KOTTEAKOS" userId="69481dd3-0df0-4bbc-ab04-2a31a7f5ee6e" providerId="ADAL" clId="{E1374236-113F-4E0B-B0C4-D22C88535AF1}" dt="2021-01-07T20:51:49.034" v="267" actId="1076"/>
        <pc:sldMkLst>
          <pc:docMk/>
          <pc:sldMk cId="2250283953" sldId="492"/>
        </pc:sldMkLst>
        <pc:picChg chg="del">
          <ac:chgData name="BILL KOTTEAKOS" userId="69481dd3-0df0-4bbc-ab04-2a31a7f5ee6e" providerId="ADAL" clId="{E1374236-113F-4E0B-B0C4-D22C88535AF1}" dt="2021-01-07T20:51:43.173" v="264" actId="478"/>
          <ac:picMkLst>
            <pc:docMk/>
            <pc:sldMk cId="2250283953" sldId="492"/>
            <ac:picMk id="2" creationId="{1A99B2DB-6A7E-490B-AE1B-601D758748B5}"/>
          </ac:picMkLst>
        </pc:picChg>
        <pc:picChg chg="add mod">
          <ac:chgData name="BILL KOTTEAKOS" userId="69481dd3-0df0-4bbc-ab04-2a31a7f5ee6e" providerId="ADAL" clId="{E1374236-113F-4E0B-B0C4-D22C88535AF1}" dt="2021-01-07T20:51:49.034" v="267" actId="1076"/>
          <ac:picMkLst>
            <pc:docMk/>
            <pc:sldMk cId="2250283953" sldId="492"/>
            <ac:picMk id="5" creationId="{B5DA0A77-8C3F-4C80-A719-82CDEB7F75BE}"/>
          </ac:picMkLst>
        </pc:picChg>
      </pc:sldChg>
      <pc:sldChg chg="addSp delSp modSp mod">
        <pc:chgData name="BILL KOTTEAKOS" userId="69481dd3-0df0-4bbc-ab04-2a31a7f5ee6e" providerId="ADAL" clId="{E1374236-113F-4E0B-B0C4-D22C88535AF1}" dt="2021-01-07T20:52:20.506" v="271" actId="1076"/>
        <pc:sldMkLst>
          <pc:docMk/>
          <pc:sldMk cId="710546785" sldId="493"/>
        </pc:sldMkLst>
        <pc:picChg chg="del">
          <ac:chgData name="BILL KOTTEAKOS" userId="69481dd3-0df0-4bbc-ab04-2a31a7f5ee6e" providerId="ADAL" clId="{E1374236-113F-4E0B-B0C4-D22C88535AF1}" dt="2021-01-07T20:52:15.576" v="268" actId="478"/>
          <ac:picMkLst>
            <pc:docMk/>
            <pc:sldMk cId="710546785" sldId="493"/>
            <ac:picMk id="2" creationId="{0087FDDB-B6C0-47B0-8815-1A2CC5B5962B}"/>
          </ac:picMkLst>
        </pc:picChg>
        <pc:picChg chg="add mod">
          <ac:chgData name="BILL KOTTEAKOS" userId="69481dd3-0df0-4bbc-ab04-2a31a7f5ee6e" providerId="ADAL" clId="{E1374236-113F-4E0B-B0C4-D22C88535AF1}" dt="2021-01-07T20:52:20.506" v="271" actId="1076"/>
          <ac:picMkLst>
            <pc:docMk/>
            <pc:sldMk cId="710546785" sldId="493"/>
            <ac:picMk id="5" creationId="{C07E3D5F-326E-4B93-B77C-E22CC510780D}"/>
          </ac:picMkLst>
        </pc:picChg>
      </pc:sldChg>
      <pc:sldChg chg="addSp delSp modSp mod">
        <pc:chgData name="BILL KOTTEAKOS" userId="69481dd3-0df0-4bbc-ab04-2a31a7f5ee6e" providerId="ADAL" clId="{E1374236-113F-4E0B-B0C4-D22C88535AF1}" dt="2021-01-07T20:52:57.693" v="275" actId="1076"/>
        <pc:sldMkLst>
          <pc:docMk/>
          <pc:sldMk cId="4222647183" sldId="494"/>
        </pc:sldMkLst>
        <pc:picChg chg="del">
          <ac:chgData name="BILL KOTTEAKOS" userId="69481dd3-0df0-4bbc-ab04-2a31a7f5ee6e" providerId="ADAL" clId="{E1374236-113F-4E0B-B0C4-D22C88535AF1}" dt="2021-01-07T20:52:52.173" v="272" actId="478"/>
          <ac:picMkLst>
            <pc:docMk/>
            <pc:sldMk cId="4222647183" sldId="494"/>
            <ac:picMk id="2" creationId="{6E9FC856-9EC0-4899-A7C7-6E16A7F50291}"/>
          </ac:picMkLst>
        </pc:picChg>
        <pc:picChg chg="add mod">
          <ac:chgData name="BILL KOTTEAKOS" userId="69481dd3-0df0-4bbc-ab04-2a31a7f5ee6e" providerId="ADAL" clId="{E1374236-113F-4E0B-B0C4-D22C88535AF1}" dt="2021-01-07T20:52:57.693" v="275" actId="1076"/>
          <ac:picMkLst>
            <pc:docMk/>
            <pc:sldMk cId="4222647183" sldId="494"/>
            <ac:picMk id="5" creationId="{075D8387-7C78-426F-828E-45C81B57E0F3}"/>
          </ac:picMkLst>
        </pc:picChg>
      </pc:sldChg>
      <pc:sldChg chg="modSp mod">
        <pc:chgData name="BILL KOTTEAKOS" userId="69481dd3-0df0-4bbc-ab04-2a31a7f5ee6e" providerId="ADAL" clId="{E1374236-113F-4E0B-B0C4-D22C88535AF1}" dt="2021-01-07T18:37:38.101" v="158" actId="5793"/>
        <pc:sldMkLst>
          <pc:docMk/>
          <pc:sldMk cId="4093520696" sldId="499"/>
        </pc:sldMkLst>
        <pc:spChg chg="mod">
          <ac:chgData name="BILL KOTTEAKOS" userId="69481dd3-0df0-4bbc-ab04-2a31a7f5ee6e" providerId="ADAL" clId="{E1374236-113F-4E0B-B0C4-D22C88535AF1}" dt="2021-01-07T18:37:38.101" v="158" actId="5793"/>
          <ac:spMkLst>
            <pc:docMk/>
            <pc:sldMk cId="4093520696" sldId="499"/>
            <ac:spMk id="2" creationId="{2D796D27-ECD0-4AD5-8859-4723CFE75B3E}"/>
          </ac:spMkLst>
        </pc:spChg>
        <pc:spChg chg="mod">
          <ac:chgData name="BILL KOTTEAKOS" userId="69481dd3-0df0-4bbc-ab04-2a31a7f5ee6e" providerId="ADAL" clId="{E1374236-113F-4E0B-B0C4-D22C88535AF1}" dt="2021-01-07T18:37:33.513" v="156" actId="20577"/>
          <ac:spMkLst>
            <pc:docMk/>
            <pc:sldMk cId="4093520696" sldId="499"/>
            <ac:spMk id="9" creationId="{9CFF380D-7A1A-43DA-A221-F4A90DE39D80}"/>
          </ac:spMkLst>
        </pc:spChg>
      </pc:sldChg>
      <pc:sldChg chg="add del">
        <pc:chgData name="BILL KOTTEAKOS" userId="69481dd3-0df0-4bbc-ab04-2a31a7f5ee6e" providerId="ADAL" clId="{E1374236-113F-4E0B-B0C4-D22C88535AF1}" dt="2021-01-08T14:47:01.773" v="548" actId="47"/>
        <pc:sldMkLst>
          <pc:docMk/>
          <pc:sldMk cId="3596197355" sldId="500"/>
        </pc:sldMkLst>
      </pc:sldChg>
      <pc:sldChg chg="modSp mod">
        <pc:chgData name="BILL KOTTEAKOS" userId="69481dd3-0df0-4bbc-ab04-2a31a7f5ee6e" providerId="ADAL" clId="{E1374236-113F-4E0B-B0C4-D22C88535AF1}" dt="2021-01-07T18:31:20.131" v="114" actId="13926"/>
        <pc:sldMkLst>
          <pc:docMk/>
          <pc:sldMk cId="2910042055" sldId="501"/>
        </pc:sldMkLst>
        <pc:spChg chg="mod">
          <ac:chgData name="BILL KOTTEAKOS" userId="69481dd3-0df0-4bbc-ab04-2a31a7f5ee6e" providerId="ADAL" clId="{E1374236-113F-4E0B-B0C4-D22C88535AF1}" dt="2021-01-07T18:31:20.131" v="114" actId="13926"/>
          <ac:spMkLst>
            <pc:docMk/>
            <pc:sldMk cId="2910042055" sldId="501"/>
            <ac:spMk id="4" creationId="{00BFA86A-AAFE-4674-B0F2-391CEA74C3DB}"/>
          </ac:spMkLst>
        </pc:spChg>
      </pc:sldChg>
      <pc:sldChg chg="addSp delSp modSp mod">
        <pc:chgData name="BILL KOTTEAKOS" userId="69481dd3-0df0-4bbc-ab04-2a31a7f5ee6e" providerId="ADAL" clId="{E1374236-113F-4E0B-B0C4-D22C88535AF1}" dt="2021-01-07T20:05:58.648" v="221" actId="1076"/>
        <pc:sldMkLst>
          <pc:docMk/>
          <pc:sldMk cId="3534380215" sldId="502"/>
        </pc:sldMkLst>
        <pc:spChg chg="mod">
          <ac:chgData name="BILL KOTTEAKOS" userId="69481dd3-0df0-4bbc-ab04-2a31a7f5ee6e" providerId="ADAL" clId="{E1374236-113F-4E0B-B0C4-D22C88535AF1}" dt="2021-01-07T18:22:28.509" v="48" actId="20577"/>
          <ac:spMkLst>
            <pc:docMk/>
            <pc:sldMk cId="3534380215" sldId="502"/>
            <ac:spMk id="8" creationId="{9CFF380D-7A1A-43DA-A221-F4A90DE39D80}"/>
          </ac:spMkLst>
        </pc:spChg>
        <pc:picChg chg="del">
          <ac:chgData name="BILL KOTTEAKOS" userId="69481dd3-0df0-4bbc-ab04-2a31a7f5ee6e" providerId="ADAL" clId="{E1374236-113F-4E0B-B0C4-D22C88535AF1}" dt="2021-01-07T20:05:54.463" v="220" actId="478"/>
          <ac:picMkLst>
            <pc:docMk/>
            <pc:sldMk cId="3534380215" sldId="502"/>
            <ac:picMk id="2" creationId="{BCFFE091-4992-44CC-AA1F-61EBAD0C6FAE}"/>
          </ac:picMkLst>
        </pc:picChg>
        <pc:picChg chg="del">
          <ac:chgData name="BILL KOTTEAKOS" userId="69481dd3-0df0-4bbc-ab04-2a31a7f5ee6e" providerId="ADAL" clId="{E1374236-113F-4E0B-B0C4-D22C88535AF1}" dt="2021-01-07T20:04:31.205" v="204" actId="478"/>
          <ac:picMkLst>
            <pc:docMk/>
            <pc:sldMk cId="3534380215" sldId="502"/>
            <ac:picMk id="4" creationId="{C4DB0F2C-2EEF-42EB-99DA-C01685189FDA}"/>
          </ac:picMkLst>
        </pc:picChg>
        <pc:picChg chg="del">
          <ac:chgData name="BILL KOTTEAKOS" userId="69481dd3-0df0-4bbc-ab04-2a31a7f5ee6e" providerId="ADAL" clId="{E1374236-113F-4E0B-B0C4-D22C88535AF1}" dt="2021-01-07T20:05:01.738" v="210" actId="478"/>
          <ac:picMkLst>
            <pc:docMk/>
            <pc:sldMk cId="3534380215" sldId="502"/>
            <ac:picMk id="5" creationId="{8DBF3593-3D95-4AA9-830F-6EEE7E1A1E0A}"/>
          </ac:picMkLst>
        </pc:picChg>
        <pc:picChg chg="add mod">
          <ac:chgData name="BILL KOTTEAKOS" userId="69481dd3-0df0-4bbc-ab04-2a31a7f5ee6e" providerId="ADAL" clId="{E1374236-113F-4E0B-B0C4-D22C88535AF1}" dt="2021-01-07T20:05:58.648" v="221" actId="1076"/>
          <ac:picMkLst>
            <pc:docMk/>
            <pc:sldMk cId="3534380215" sldId="502"/>
            <ac:picMk id="7" creationId="{D78E62A0-8EAA-4B8B-8FF7-803BD415C0B9}"/>
          </ac:picMkLst>
        </pc:picChg>
        <pc:picChg chg="add mod">
          <ac:chgData name="BILL KOTTEAKOS" userId="69481dd3-0df0-4bbc-ab04-2a31a7f5ee6e" providerId="ADAL" clId="{E1374236-113F-4E0B-B0C4-D22C88535AF1}" dt="2021-01-07T20:04:41.959" v="209" actId="1076"/>
          <ac:picMkLst>
            <pc:docMk/>
            <pc:sldMk cId="3534380215" sldId="502"/>
            <ac:picMk id="9" creationId="{80CB7459-CEA0-4E1F-BFD3-47247F33F963}"/>
          </ac:picMkLst>
        </pc:picChg>
        <pc:picChg chg="add del mod">
          <ac:chgData name="BILL KOTTEAKOS" userId="69481dd3-0df0-4bbc-ab04-2a31a7f5ee6e" providerId="ADAL" clId="{E1374236-113F-4E0B-B0C4-D22C88535AF1}" dt="2021-01-07T18:17:36.482" v="12" actId="478"/>
          <ac:picMkLst>
            <pc:docMk/>
            <pc:sldMk cId="3534380215" sldId="502"/>
            <ac:picMk id="10" creationId="{456AF3D3-A0F1-4C3D-BE41-F2EDAF91E063}"/>
          </ac:picMkLst>
        </pc:picChg>
        <pc:picChg chg="add mod">
          <ac:chgData name="BILL KOTTEAKOS" userId="69481dd3-0df0-4bbc-ab04-2a31a7f5ee6e" providerId="ADAL" clId="{E1374236-113F-4E0B-B0C4-D22C88535AF1}" dt="2021-01-07T20:05:13.295" v="215" actId="1076"/>
          <ac:picMkLst>
            <pc:docMk/>
            <pc:sldMk cId="3534380215" sldId="502"/>
            <ac:picMk id="11" creationId="{01F29E57-BB86-4462-9458-537794617935}"/>
          </ac:picMkLst>
        </pc:picChg>
        <pc:picChg chg="del">
          <ac:chgData name="BILL KOTTEAKOS" userId="69481dd3-0df0-4bbc-ab04-2a31a7f5ee6e" providerId="ADAL" clId="{E1374236-113F-4E0B-B0C4-D22C88535AF1}" dt="2021-01-07T20:05:44.469" v="217" actId="478"/>
          <ac:picMkLst>
            <pc:docMk/>
            <pc:sldMk cId="3534380215" sldId="502"/>
            <ac:picMk id="14" creationId="{080D9E95-F026-4096-9112-CF03CE224A8F}"/>
          </ac:picMkLst>
        </pc:picChg>
        <pc:picChg chg="add mod">
          <ac:chgData name="BILL KOTTEAKOS" userId="69481dd3-0df0-4bbc-ab04-2a31a7f5ee6e" providerId="ADAL" clId="{E1374236-113F-4E0B-B0C4-D22C88535AF1}" dt="2021-01-07T20:05:52.075" v="219" actId="1076"/>
          <ac:picMkLst>
            <pc:docMk/>
            <pc:sldMk cId="3534380215" sldId="502"/>
            <ac:picMk id="18" creationId="{E4291122-16A1-4545-807A-ED1EADF00E25}"/>
          </ac:picMkLst>
        </pc:picChg>
      </pc:sldChg>
      <pc:sldChg chg="addSp delSp modSp mod">
        <pc:chgData name="BILL KOTTEAKOS" userId="69481dd3-0df0-4bbc-ab04-2a31a7f5ee6e" providerId="ADAL" clId="{E1374236-113F-4E0B-B0C4-D22C88535AF1}" dt="2021-01-07T18:22:20.020" v="44" actId="20577"/>
        <pc:sldMkLst>
          <pc:docMk/>
          <pc:sldMk cId="3381114665" sldId="505"/>
        </pc:sldMkLst>
        <pc:spChg chg="mod">
          <ac:chgData name="BILL KOTTEAKOS" userId="69481dd3-0df0-4bbc-ab04-2a31a7f5ee6e" providerId="ADAL" clId="{E1374236-113F-4E0B-B0C4-D22C88535AF1}" dt="2021-01-07T18:22:20.020" v="44" actId="20577"/>
          <ac:spMkLst>
            <pc:docMk/>
            <pc:sldMk cId="3381114665" sldId="505"/>
            <ac:spMk id="8" creationId="{9CFF380D-7A1A-43DA-A221-F4A90DE39D80}"/>
          </ac:spMkLst>
        </pc:spChg>
        <pc:picChg chg="del">
          <ac:chgData name="BILL KOTTEAKOS" userId="69481dd3-0df0-4bbc-ab04-2a31a7f5ee6e" providerId="ADAL" clId="{E1374236-113F-4E0B-B0C4-D22C88535AF1}" dt="2021-01-07T18:20:33.517" v="24" actId="478"/>
          <ac:picMkLst>
            <pc:docMk/>
            <pc:sldMk cId="3381114665" sldId="505"/>
            <ac:picMk id="2" creationId="{EBABAD73-D59F-4568-AA81-A278C22843F7}"/>
          </ac:picMkLst>
        </pc:picChg>
        <pc:picChg chg="del">
          <ac:chgData name="BILL KOTTEAKOS" userId="69481dd3-0df0-4bbc-ab04-2a31a7f5ee6e" providerId="ADAL" clId="{E1374236-113F-4E0B-B0C4-D22C88535AF1}" dt="2021-01-07T18:20:40.084" v="27" actId="478"/>
          <ac:picMkLst>
            <pc:docMk/>
            <pc:sldMk cId="3381114665" sldId="505"/>
            <ac:picMk id="6" creationId="{67ECEDDD-7EB2-423D-B0A1-F5F9926E41D8}"/>
          </ac:picMkLst>
        </pc:picChg>
        <pc:picChg chg="del">
          <ac:chgData name="BILL KOTTEAKOS" userId="69481dd3-0df0-4bbc-ab04-2a31a7f5ee6e" providerId="ADAL" clId="{E1374236-113F-4E0B-B0C4-D22C88535AF1}" dt="2021-01-07T18:21:06.431" v="29" actId="478"/>
          <ac:picMkLst>
            <pc:docMk/>
            <pc:sldMk cId="3381114665" sldId="505"/>
            <ac:picMk id="7" creationId="{81D8CC43-CBA8-44BD-AB93-35D160F51F45}"/>
          </ac:picMkLst>
        </pc:picChg>
        <pc:picChg chg="del">
          <ac:chgData name="BILL KOTTEAKOS" userId="69481dd3-0df0-4bbc-ab04-2a31a7f5ee6e" providerId="ADAL" clId="{E1374236-113F-4E0B-B0C4-D22C88535AF1}" dt="2021-01-07T18:21:25.141" v="37" actId="478"/>
          <ac:picMkLst>
            <pc:docMk/>
            <pc:sldMk cId="3381114665" sldId="505"/>
            <ac:picMk id="10" creationId="{2667C572-94AA-4300-8C80-1C93F6A0FFC2}"/>
          </ac:picMkLst>
        </pc:picChg>
        <pc:picChg chg="add mod">
          <ac:chgData name="BILL KOTTEAKOS" userId="69481dd3-0df0-4bbc-ab04-2a31a7f5ee6e" providerId="ADAL" clId="{E1374236-113F-4E0B-B0C4-D22C88535AF1}" dt="2021-01-07T18:20:38.765" v="26" actId="1076"/>
          <ac:picMkLst>
            <pc:docMk/>
            <pc:sldMk cId="3381114665" sldId="505"/>
            <ac:picMk id="11" creationId="{745CCBD9-757D-40D4-98D3-C865F231728B}"/>
          </ac:picMkLst>
        </pc:picChg>
        <pc:picChg chg="add mod">
          <ac:chgData name="BILL KOTTEAKOS" userId="69481dd3-0df0-4bbc-ab04-2a31a7f5ee6e" providerId="ADAL" clId="{E1374236-113F-4E0B-B0C4-D22C88535AF1}" dt="2021-01-07T18:20:45.010" v="28" actId="1076"/>
          <ac:picMkLst>
            <pc:docMk/>
            <pc:sldMk cId="3381114665" sldId="505"/>
            <ac:picMk id="13" creationId="{4E645AC5-7AA9-4F00-80C7-C2C1C9867AD7}"/>
          </ac:picMkLst>
        </pc:picChg>
        <pc:picChg chg="add mod">
          <ac:chgData name="BILL KOTTEAKOS" userId="69481dd3-0df0-4bbc-ab04-2a31a7f5ee6e" providerId="ADAL" clId="{E1374236-113F-4E0B-B0C4-D22C88535AF1}" dt="2021-01-07T18:21:21.682" v="36" actId="1076"/>
          <ac:picMkLst>
            <pc:docMk/>
            <pc:sldMk cId="3381114665" sldId="505"/>
            <ac:picMk id="15" creationId="{8461E2EB-3409-4E93-9207-16AF04FECD27}"/>
          </ac:picMkLst>
        </pc:picChg>
        <pc:picChg chg="add mod">
          <ac:chgData name="BILL KOTTEAKOS" userId="69481dd3-0df0-4bbc-ab04-2a31a7f5ee6e" providerId="ADAL" clId="{E1374236-113F-4E0B-B0C4-D22C88535AF1}" dt="2021-01-07T18:22:12.291" v="40" actId="1076"/>
          <ac:picMkLst>
            <pc:docMk/>
            <pc:sldMk cId="3381114665" sldId="505"/>
            <ac:picMk id="17" creationId="{5D782520-EA3C-4806-B459-14D7C2162FBA}"/>
          </ac:picMkLst>
        </pc:picChg>
      </pc:sldChg>
      <pc:sldChg chg="addSp delSp modSp add mod ord">
        <pc:chgData name="BILL KOTTEAKOS" userId="69481dd3-0df0-4bbc-ab04-2a31a7f5ee6e" providerId="ADAL" clId="{E1374236-113F-4E0B-B0C4-D22C88535AF1}" dt="2021-01-08T14:49:35.018" v="767"/>
        <pc:sldMkLst>
          <pc:docMk/>
          <pc:sldMk cId="1501571873" sldId="506"/>
        </pc:sldMkLst>
        <pc:spChg chg="del">
          <ac:chgData name="BILL KOTTEAKOS" userId="69481dd3-0df0-4bbc-ab04-2a31a7f5ee6e" providerId="ADAL" clId="{E1374236-113F-4E0B-B0C4-D22C88535AF1}" dt="2021-01-08T14:30:45.829" v="395" actId="478"/>
          <ac:spMkLst>
            <pc:docMk/>
            <pc:sldMk cId="1501571873" sldId="506"/>
            <ac:spMk id="2" creationId="{2D796D27-ECD0-4AD5-8859-4723CFE75B3E}"/>
          </ac:spMkLst>
        </pc:spChg>
        <pc:spChg chg="mod">
          <ac:chgData name="BILL KOTTEAKOS" userId="69481dd3-0df0-4bbc-ab04-2a31a7f5ee6e" providerId="ADAL" clId="{E1374236-113F-4E0B-B0C4-D22C88535AF1}" dt="2021-01-08T14:35:26.667" v="464" actId="313"/>
          <ac:spMkLst>
            <pc:docMk/>
            <pc:sldMk cId="1501571873" sldId="506"/>
            <ac:spMk id="9" creationId="{9CFF380D-7A1A-43DA-A221-F4A90DE39D80}"/>
          </ac:spMkLst>
        </pc:spChg>
        <pc:picChg chg="add del mod">
          <ac:chgData name="BILL KOTTEAKOS" userId="69481dd3-0df0-4bbc-ab04-2a31a7f5ee6e" providerId="ADAL" clId="{E1374236-113F-4E0B-B0C4-D22C88535AF1}" dt="2021-01-08T14:31:37.359" v="399" actId="478"/>
          <ac:picMkLst>
            <pc:docMk/>
            <pc:sldMk cId="1501571873" sldId="506"/>
            <ac:picMk id="5" creationId="{0F5DC19E-6A6E-4F75-B1AA-F1D4FB5E0B7E}"/>
          </ac:picMkLst>
        </pc:picChg>
        <pc:picChg chg="add del mod">
          <ac:chgData name="BILL KOTTEAKOS" userId="69481dd3-0df0-4bbc-ab04-2a31a7f5ee6e" providerId="ADAL" clId="{E1374236-113F-4E0B-B0C4-D22C88535AF1}" dt="2021-01-08T14:48:58.507" v="762" actId="478"/>
          <ac:picMkLst>
            <pc:docMk/>
            <pc:sldMk cId="1501571873" sldId="506"/>
            <ac:picMk id="8" creationId="{33C92603-D4B3-47E3-A6C2-6B2CDCB80159}"/>
          </ac:picMkLst>
        </pc:picChg>
        <pc:picChg chg="add mod">
          <ac:chgData name="BILL KOTTEAKOS" userId="69481dd3-0df0-4bbc-ab04-2a31a7f5ee6e" providerId="ADAL" clId="{E1374236-113F-4E0B-B0C4-D22C88535AF1}" dt="2021-01-08T14:49:05.686" v="765" actId="1076"/>
          <ac:picMkLst>
            <pc:docMk/>
            <pc:sldMk cId="1501571873" sldId="506"/>
            <ac:picMk id="11" creationId="{3A98BFF0-3C5B-43BF-8400-9E48B559D4F8}"/>
          </ac:picMkLst>
        </pc:picChg>
      </pc:sldChg>
    </pc:docChg>
  </pc:docChgLst>
  <pc:docChgLst>
    <pc:chgData name="BILL KOTTEAKOS" userId="69481dd3-0df0-4bbc-ab04-2a31a7f5ee6e" providerId="ADAL" clId="{6A304F14-BE41-4875-8591-4584199ADB7D}"/>
    <pc:docChg chg="custSel modSld">
      <pc:chgData name="BILL KOTTEAKOS" userId="69481dd3-0df0-4bbc-ab04-2a31a7f5ee6e" providerId="ADAL" clId="{6A304F14-BE41-4875-8591-4584199ADB7D}" dt="2021-01-07T16:54:48.349" v="134" actId="1076"/>
      <pc:docMkLst>
        <pc:docMk/>
      </pc:docMkLst>
      <pc:sldChg chg="modSp mod">
        <pc:chgData name="BILL KOTTEAKOS" userId="69481dd3-0df0-4bbc-ab04-2a31a7f5ee6e" providerId="ADAL" clId="{6A304F14-BE41-4875-8591-4584199ADB7D}" dt="2021-01-04T22:21:23.865" v="19" actId="20577"/>
        <pc:sldMkLst>
          <pc:docMk/>
          <pc:sldMk cId="3469014937" sldId="263"/>
        </pc:sldMkLst>
        <pc:spChg chg="mod">
          <ac:chgData name="BILL KOTTEAKOS" userId="69481dd3-0df0-4bbc-ab04-2a31a7f5ee6e" providerId="ADAL" clId="{6A304F14-BE41-4875-8591-4584199ADB7D}" dt="2021-01-04T22:21:23.865" v="19" actId="20577"/>
          <ac:spMkLst>
            <pc:docMk/>
            <pc:sldMk cId="3469014937" sldId="263"/>
            <ac:spMk id="3" creationId="{00000000-0000-0000-0000-000000000000}"/>
          </ac:spMkLst>
        </pc:spChg>
      </pc:sldChg>
      <pc:sldChg chg="addSp delSp modSp mod">
        <pc:chgData name="BILL KOTTEAKOS" userId="69481dd3-0df0-4bbc-ab04-2a31a7f5ee6e" providerId="ADAL" clId="{6A304F14-BE41-4875-8591-4584199ADB7D}" dt="2021-01-07T15:11:04.820" v="106" actId="1076"/>
        <pc:sldMkLst>
          <pc:docMk/>
          <pc:sldMk cId="2428593090" sldId="411"/>
        </pc:sldMkLst>
        <pc:picChg chg="del">
          <ac:chgData name="BILL KOTTEAKOS" userId="69481dd3-0df0-4bbc-ab04-2a31a7f5ee6e" providerId="ADAL" clId="{6A304F14-BE41-4875-8591-4584199ADB7D}" dt="2021-01-04T22:34:24.023" v="41" actId="478"/>
          <ac:picMkLst>
            <pc:docMk/>
            <pc:sldMk cId="2428593090" sldId="411"/>
            <ac:picMk id="4" creationId="{9B35E43E-B668-4D5F-AC4C-7ADAFA65043F}"/>
          </ac:picMkLst>
        </pc:picChg>
        <pc:picChg chg="add mod">
          <ac:chgData name="BILL KOTTEAKOS" userId="69481dd3-0df0-4bbc-ab04-2a31a7f5ee6e" providerId="ADAL" clId="{6A304F14-BE41-4875-8591-4584199ADB7D}" dt="2021-01-07T15:11:04.820" v="106" actId="1076"/>
          <ac:picMkLst>
            <pc:docMk/>
            <pc:sldMk cId="2428593090" sldId="411"/>
            <ac:picMk id="4" creationId="{CCFD6386-9028-4DA0-BE1D-7F4C9A916E1D}"/>
          </ac:picMkLst>
        </pc:picChg>
        <pc:picChg chg="add del mod">
          <ac:chgData name="BILL KOTTEAKOS" userId="69481dd3-0df0-4bbc-ab04-2a31a7f5ee6e" providerId="ADAL" clId="{6A304F14-BE41-4875-8591-4584199ADB7D}" dt="2021-01-07T15:10:53.681" v="103" actId="478"/>
          <ac:picMkLst>
            <pc:docMk/>
            <pc:sldMk cId="2428593090" sldId="411"/>
            <ac:picMk id="6" creationId="{1666FA88-0428-4269-B728-9060F8037C1A}"/>
          </ac:picMkLst>
        </pc:picChg>
      </pc:sldChg>
      <pc:sldChg chg="addSp delSp modSp mod">
        <pc:chgData name="BILL KOTTEAKOS" userId="69481dd3-0df0-4bbc-ab04-2a31a7f5ee6e" providerId="ADAL" clId="{6A304F14-BE41-4875-8591-4584199ADB7D}" dt="2021-01-07T16:54:48.349" v="134" actId="1076"/>
        <pc:sldMkLst>
          <pc:docMk/>
          <pc:sldMk cId="1844621717" sldId="412"/>
        </pc:sldMkLst>
        <pc:spChg chg="mod">
          <ac:chgData name="BILL KOTTEAKOS" userId="69481dd3-0df0-4bbc-ab04-2a31a7f5ee6e" providerId="ADAL" clId="{6A304F14-BE41-4875-8591-4584199ADB7D}" dt="2021-01-07T15:00:01.184" v="88" actId="1076"/>
          <ac:spMkLst>
            <pc:docMk/>
            <pc:sldMk cId="1844621717" sldId="412"/>
            <ac:spMk id="6" creationId="{F28085BD-D0F3-4FFE-ADDD-9303AE5A310F}"/>
          </ac:spMkLst>
        </pc:spChg>
        <pc:spChg chg="mod">
          <ac:chgData name="BILL KOTTEAKOS" userId="69481dd3-0df0-4bbc-ab04-2a31a7f5ee6e" providerId="ADAL" clId="{6A304F14-BE41-4875-8591-4584199ADB7D}" dt="2021-01-07T14:59:53.499" v="86" actId="1076"/>
          <ac:spMkLst>
            <pc:docMk/>
            <pc:sldMk cId="1844621717" sldId="412"/>
            <ac:spMk id="7" creationId="{1018C64F-E18F-4398-801B-036B7F509A9E}"/>
          </ac:spMkLst>
        </pc:spChg>
        <pc:spChg chg="mod">
          <ac:chgData name="BILL KOTTEAKOS" userId="69481dd3-0df0-4bbc-ab04-2a31a7f5ee6e" providerId="ADAL" clId="{6A304F14-BE41-4875-8591-4584199ADB7D}" dt="2021-01-07T14:59:44.001" v="84" actId="1076"/>
          <ac:spMkLst>
            <pc:docMk/>
            <pc:sldMk cId="1844621717" sldId="412"/>
            <ac:spMk id="10" creationId="{7847B432-408D-4FB2-B5E5-8CD821B89254}"/>
          </ac:spMkLst>
        </pc:spChg>
        <pc:picChg chg="mod">
          <ac:chgData name="BILL KOTTEAKOS" userId="69481dd3-0df0-4bbc-ab04-2a31a7f5ee6e" providerId="ADAL" clId="{6A304F14-BE41-4875-8591-4584199ADB7D}" dt="2021-01-07T16:54:48.349" v="134" actId="1076"/>
          <ac:picMkLst>
            <pc:docMk/>
            <pc:sldMk cId="1844621717" sldId="412"/>
            <ac:picMk id="4" creationId="{2AAD632F-C105-432B-BC6D-0095328B1187}"/>
          </ac:picMkLst>
        </pc:picChg>
        <pc:picChg chg="mod">
          <ac:chgData name="BILL KOTTEAKOS" userId="69481dd3-0df0-4bbc-ab04-2a31a7f5ee6e" providerId="ADAL" clId="{6A304F14-BE41-4875-8591-4584199ADB7D}" dt="2021-01-07T14:59:57.170" v="87" actId="1076"/>
          <ac:picMkLst>
            <pc:docMk/>
            <pc:sldMk cId="1844621717" sldId="412"/>
            <ac:picMk id="5" creationId="{2DCCE58C-F04C-493C-B2EF-DBEF1F2D4BE6}"/>
          </ac:picMkLst>
        </pc:picChg>
        <pc:picChg chg="del">
          <ac:chgData name="BILL KOTTEAKOS" userId="69481dd3-0df0-4bbc-ab04-2a31a7f5ee6e" providerId="ADAL" clId="{6A304F14-BE41-4875-8591-4584199ADB7D}" dt="2021-01-07T14:52:30.373" v="66" actId="478"/>
          <ac:picMkLst>
            <pc:docMk/>
            <pc:sldMk cId="1844621717" sldId="412"/>
            <ac:picMk id="9" creationId="{3C86B149-02E9-40C2-B361-ECD43650A615}"/>
          </ac:picMkLst>
        </pc:picChg>
        <pc:picChg chg="add del mod">
          <ac:chgData name="BILL KOTTEAKOS" userId="69481dd3-0df0-4bbc-ab04-2a31a7f5ee6e" providerId="ADAL" clId="{6A304F14-BE41-4875-8591-4584199ADB7D}" dt="2021-01-07T14:57:55.348" v="73" actId="478"/>
          <ac:picMkLst>
            <pc:docMk/>
            <pc:sldMk cId="1844621717" sldId="412"/>
            <ac:picMk id="11" creationId="{1CCA6E73-C478-421F-A028-78D8156C1585}"/>
          </ac:picMkLst>
        </pc:picChg>
        <pc:picChg chg="add del mod">
          <ac:chgData name="BILL KOTTEAKOS" userId="69481dd3-0df0-4bbc-ab04-2a31a7f5ee6e" providerId="ADAL" clId="{6A304F14-BE41-4875-8591-4584199ADB7D}" dt="2021-01-07T14:59:25.720" v="78" actId="478"/>
          <ac:picMkLst>
            <pc:docMk/>
            <pc:sldMk cId="1844621717" sldId="412"/>
            <ac:picMk id="14" creationId="{07CA5540-41E3-4E49-81EF-F6515ABB8CE9}"/>
          </ac:picMkLst>
        </pc:picChg>
        <pc:picChg chg="add mod">
          <ac:chgData name="BILL KOTTEAKOS" userId="69481dd3-0df0-4bbc-ab04-2a31a7f5ee6e" providerId="ADAL" clId="{6A304F14-BE41-4875-8591-4584199ADB7D}" dt="2021-01-07T14:59:39.783" v="83" actId="1076"/>
          <ac:picMkLst>
            <pc:docMk/>
            <pc:sldMk cId="1844621717" sldId="412"/>
            <ac:picMk id="16" creationId="{80FE984D-7560-4536-AB1F-97FF0C16F16B}"/>
          </ac:picMkLst>
        </pc:picChg>
      </pc:sldChg>
      <pc:sldChg chg="addSp delSp modSp mod">
        <pc:chgData name="BILL KOTTEAKOS" userId="69481dd3-0df0-4bbc-ab04-2a31a7f5ee6e" providerId="ADAL" clId="{6A304F14-BE41-4875-8591-4584199ADB7D}" dt="2021-01-07T15:06:57.004" v="92" actId="1076"/>
        <pc:sldMkLst>
          <pc:docMk/>
          <pc:sldMk cId="567704143" sldId="417"/>
        </pc:sldMkLst>
        <pc:spChg chg="del mod">
          <ac:chgData name="BILL KOTTEAKOS" userId="69481dd3-0df0-4bbc-ab04-2a31a7f5ee6e" providerId="ADAL" clId="{6A304F14-BE41-4875-8591-4584199ADB7D}" dt="2021-01-04T22:28:47.790" v="27" actId="478"/>
          <ac:spMkLst>
            <pc:docMk/>
            <pc:sldMk cId="567704143" sldId="417"/>
            <ac:spMk id="4" creationId="{E45D9F3D-E65E-4247-9EE4-1036714E2495}"/>
          </ac:spMkLst>
        </pc:spChg>
        <pc:picChg chg="del">
          <ac:chgData name="BILL KOTTEAKOS" userId="69481dd3-0df0-4bbc-ab04-2a31a7f5ee6e" providerId="ADAL" clId="{6A304F14-BE41-4875-8591-4584199ADB7D}" dt="2021-01-04T22:28:27.424" v="22" actId="478"/>
          <ac:picMkLst>
            <pc:docMk/>
            <pc:sldMk cId="567704143" sldId="417"/>
            <ac:picMk id="2" creationId="{99925BCA-9E17-436B-99F4-CC580BB906EE}"/>
          </ac:picMkLst>
        </pc:picChg>
        <pc:picChg chg="add mod">
          <ac:chgData name="BILL KOTTEAKOS" userId="69481dd3-0df0-4bbc-ab04-2a31a7f5ee6e" providerId="ADAL" clId="{6A304F14-BE41-4875-8591-4584199ADB7D}" dt="2021-01-07T15:06:57.004" v="92" actId="1076"/>
          <ac:picMkLst>
            <pc:docMk/>
            <pc:sldMk cId="567704143" sldId="417"/>
            <ac:picMk id="4" creationId="{29877C5F-1541-40C2-988A-0D85E95647FF}"/>
          </ac:picMkLst>
        </pc:picChg>
        <pc:picChg chg="add del mod">
          <ac:chgData name="BILL KOTTEAKOS" userId="69481dd3-0df0-4bbc-ab04-2a31a7f5ee6e" providerId="ADAL" clId="{6A304F14-BE41-4875-8591-4584199ADB7D}" dt="2021-01-07T15:06:49.412" v="89" actId="478"/>
          <ac:picMkLst>
            <pc:docMk/>
            <pc:sldMk cId="567704143" sldId="417"/>
            <ac:picMk id="6" creationId="{39289AC8-F794-4A6E-83BB-3C8103D89368}"/>
          </ac:picMkLst>
        </pc:picChg>
      </pc:sldChg>
      <pc:sldChg chg="addSp delSp modSp mod">
        <pc:chgData name="BILL KOTTEAKOS" userId="69481dd3-0df0-4bbc-ab04-2a31a7f5ee6e" providerId="ADAL" clId="{6A304F14-BE41-4875-8591-4584199ADB7D}" dt="2021-01-07T15:09:50.923" v="102" actId="1076"/>
        <pc:sldMkLst>
          <pc:docMk/>
          <pc:sldMk cId="2029183047" sldId="422"/>
        </pc:sldMkLst>
        <pc:picChg chg="del">
          <ac:chgData name="BILL KOTTEAKOS" userId="69481dd3-0df0-4bbc-ab04-2a31a7f5ee6e" providerId="ADAL" clId="{6A304F14-BE41-4875-8591-4584199ADB7D}" dt="2021-01-04T22:32:27.852" v="33" actId="478"/>
          <ac:picMkLst>
            <pc:docMk/>
            <pc:sldMk cId="2029183047" sldId="422"/>
            <ac:picMk id="4" creationId="{A3320A69-38D7-4844-8880-157A44B462D6}"/>
          </ac:picMkLst>
        </pc:picChg>
        <pc:picChg chg="add mod">
          <ac:chgData name="BILL KOTTEAKOS" userId="69481dd3-0df0-4bbc-ab04-2a31a7f5ee6e" providerId="ADAL" clId="{6A304F14-BE41-4875-8591-4584199ADB7D}" dt="2021-01-07T15:09:50.923" v="102" actId="1076"/>
          <ac:picMkLst>
            <pc:docMk/>
            <pc:sldMk cId="2029183047" sldId="422"/>
            <ac:picMk id="4" creationId="{BAA88D63-CAA6-4563-B9EC-9631FF2C580F}"/>
          </ac:picMkLst>
        </pc:picChg>
        <pc:picChg chg="add del mod">
          <ac:chgData name="BILL KOTTEAKOS" userId="69481dd3-0df0-4bbc-ab04-2a31a7f5ee6e" providerId="ADAL" clId="{6A304F14-BE41-4875-8591-4584199ADB7D}" dt="2021-01-07T15:09:41.285" v="99" actId="478"/>
          <ac:picMkLst>
            <pc:docMk/>
            <pc:sldMk cId="2029183047" sldId="422"/>
            <ac:picMk id="5" creationId="{D52770D8-F4E2-4FEC-9BCF-59AEC93DFBBC}"/>
          </ac:picMkLst>
        </pc:picChg>
      </pc:sldChg>
      <pc:sldChg chg="addSp delSp modSp mod">
        <pc:chgData name="BILL KOTTEAKOS" userId="69481dd3-0df0-4bbc-ab04-2a31a7f5ee6e" providerId="ADAL" clId="{6A304F14-BE41-4875-8591-4584199ADB7D}" dt="2021-01-07T15:14:47.556" v="118" actId="1076"/>
        <pc:sldMkLst>
          <pc:docMk/>
          <pc:sldMk cId="974365253" sldId="468"/>
        </pc:sldMkLst>
        <pc:picChg chg="del">
          <ac:chgData name="BILL KOTTEAKOS" userId="69481dd3-0df0-4bbc-ab04-2a31a7f5ee6e" providerId="ADAL" clId="{6A304F14-BE41-4875-8591-4584199ADB7D}" dt="2021-01-04T22:36:54.159" v="54" actId="478"/>
          <ac:picMkLst>
            <pc:docMk/>
            <pc:sldMk cId="974365253" sldId="468"/>
            <ac:picMk id="2" creationId="{EE82C352-05F5-49C5-B8E0-B05279E01904}"/>
          </ac:picMkLst>
        </pc:picChg>
        <pc:picChg chg="add mod">
          <ac:chgData name="BILL KOTTEAKOS" userId="69481dd3-0df0-4bbc-ab04-2a31a7f5ee6e" providerId="ADAL" clId="{6A304F14-BE41-4875-8591-4584199ADB7D}" dt="2021-01-07T15:14:47.556" v="118" actId="1076"/>
          <ac:picMkLst>
            <pc:docMk/>
            <pc:sldMk cId="974365253" sldId="468"/>
            <ac:picMk id="4" creationId="{6EA57FAC-6DE6-4C2D-82DA-7464B691F30B}"/>
          </ac:picMkLst>
        </pc:picChg>
        <pc:picChg chg="add del mod">
          <ac:chgData name="BILL KOTTEAKOS" userId="69481dd3-0df0-4bbc-ab04-2a31a7f5ee6e" providerId="ADAL" clId="{6A304F14-BE41-4875-8591-4584199ADB7D}" dt="2021-01-07T15:14:40.589" v="115" actId="478"/>
          <ac:picMkLst>
            <pc:docMk/>
            <pc:sldMk cId="974365253" sldId="468"/>
            <ac:picMk id="5" creationId="{46DC0265-2292-4681-ABF7-5937D5D164C6}"/>
          </ac:picMkLst>
        </pc:picChg>
      </pc:sldChg>
      <pc:sldChg chg="addSp delSp modSp mod">
        <pc:chgData name="BILL KOTTEAKOS" userId="69481dd3-0df0-4bbc-ab04-2a31a7f5ee6e" providerId="ADAL" clId="{6A304F14-BE41-4875-8591-4584199ADB7D}" dt="2021-01-07T15:08:59.302" v="98" actId="1076"/>
        <pc:sldMkLst>
          <pc:docMk/>
          <pc:sldMk cId="2842083366" sldId="471"/>
        </pc:sldMkLst>
        <pc:picChg chg="del">
          <ac:chgData name="BILL KOTTEAKOS" userId="69481dd3-0df0-4bbc-ab04-2a31a7f5ee6e" providerId="ADAL" clId="{6A304F14-BE41-4875-8591-4584199ADB7D}" dt="2021-01-04T22:30:56.486" v="29" actId="478"/>
          <ac:picMkLst>
            <pc:docMk/>
            <pc:sldMk cId="2842083366" sldId="471"/>
            <ac:picMk id="2" creationId="{4F0E54F6-0555-433B-9E4E-EFBA279ED7EA}"/>
          </ac:picMkLst>
        </pc:picChg>
        <pc:picChg chg="add mod">
          <ac:chgData name="BILL KOTTEAKOS" userId="69481dd3-0df0-4bbc-ab04-2a31a7f5ee6e" providerId="ADAL" clId="{6A304F14-BE41-4875-8591-4584199ADB7D}" dt="2021-01-07T15:08:59.302" v="98" actId="1076"/>
          <ac:picMkLst>
            <pc:docMk/>
            <pc:sldMk cId="2842083366" sldId="471"/>
            <ac:picMk id="6" creationId="{E386F082-5C3C-449C-8EC4-21AD984C68D5}"/>
          </ac:picMkLst>
        </pc:picChg>
        <pc:picChg chg="add del mod">
          <ac:chgData name="BILL KOTTEAKOS" userId="69481dd3-0df0-4bbc-ab04-2a31a7f5ee6e" providerId="ADAL" clId="{6A304F14-BE41-4875-8591-4584199ADB7D}" dt="2021-01-07T15:08:40.822" v="93" actId="478"/>
          <ac:picMkLst>
            <pc:docMk/>
            <pc:sldMk cId="2842083366" sldId="471"/>
            <ac:picMk id="7" creationId="{2C7D2489-7799-4063-93C3-C67B4B1FF8ED}"/>
          </ac:picMkLst>
        </pc:picChg>
      </pc:sldChg>
      <pc:sldChg chg="addSp delSp modSp mod">
        <pc:chgData name="BILL KOTTEAKOS" userId="69481dd3-0df0-4bbc-ab04-2a31a7f5ee6e" providerId="ADAL" clId="{6A304F14-BE41-4875-8591-4584199ADB7D}" dt="2021-01-07T15:11:59.865" v="110" actId="1076"/>
        <pc:sldMkLst>
          <pc:docMk/>
          <pc:sldMk cId="25799334" sldId="473"/>
        </pc:sldMkLst>
        <pc:picChg chg="del">
          <ac:chgData name="BILL KOTTEAKOS" userId="69481dd3-0df0-4bbc-ab04-2a31a7f5ee6e" providerId="ADAL" clId="{6A304F14-BE41-4875-8591-4584199ADB7D}" dt="2021-01-04T22:35:53.994" v="46" actId="478"/>
          <ac:picMkLst>
            <pc:docMk/>
            <pc:sldMk cId="25799334" sldId="473"/>
            <ac:picMk id="4" creationId="{44BD458B-BEA6-4DB5-B6BB-B34F7EC870F4}"/>
          </ac:picMkLst>
        </pc:picChg>
        <pc:picChg chg="add mod">
          <ac:chgData name="BILL KOTTEAKOS" userId="69481dd3-0df0-4bbc-ab04-2a31a7f5ee6e" providerId="ADAL" clId="{6A304F14-BE41-4875-8591-4584199ADB7D}" dt="2021-01-07T15:11:59.865" v="110" actId="1076"/>
          <ac:picMkLst>
            <pc:docMk/>
            <pc:sldMk cId="25799334" sldId="473"/>
            <ac:picMk id="4" creationId="{574C1FA8-5EF4-4A5A-A58B-CA60152955C5}"/>
          </ac:picMkLst>
        </pc:picChg>
        <pc:picChg chg="add del mod">
          <ac:chgData name="BILL KOTTEAKOS" userId="69481dd3-0df0-4bbc-ab04-2a31a7f5ee6e" providerId="ADAL" clId="{6A304F14-BE41-4875-8591-4584199ADB7D}" dt="2021-01-07T15:11:52.789" v="107" actId="478"/>
          <ac:picMkLst>
            <pc:docMk/>
            <pc:sldMk cId="25799334" sldId="473"/>
            <ac:picMk id="5" creationId="{F0F80FA3-20DF-4E2F-B9F7-50159BEA0679}"/>
          </ac:picMkLst>
        </pc:picChg>
      </pc:sldChg>
      <pc:sldChg chg="addSp delSp modSp mod">
        <pc:chgData name="BILL KOTTEAKOS" userId="69481dd3-0df0-4bbc-ab04-2a31a7f5ee6e" providerId="ADAL" clId="{6A304F14-BE41-4875-8591-4584199ADB7D}" dt="2021-01-07T15:12:58.338" v="114" actId="1076"/>
        <pc:sldMkLst>
          <pc:docMk/>
          <pc:sldMk cId="1591457263" sldId="474"/>
        </pc:sldMkLst>
        <pc:picChg chg="add mod">
          <ac:chgData name="BILL KOTTEAKOS" userId="69481dd3-0df0-4bbc-ab04-2a31a7f5ee6e" providerId="ADAL" clId="{6A304F14-BE41-4875-8591-4584199ADB7D}" dt="2021-01-07T15:12:58.338" v="114" actId="1076"/>
          <ac:picMkLst>
            <pc:docMk/>
            <pc:sldMk cId="1591457263" sldId="474"/>
            <ac:picMk id="4" creationId="{A7DC9786-7E56-4D2F-8B87-A54D2664E10E}"/>
          </ac:picMkLst>
        </pc:picChg>
        <pc:picChg chg="del">
          <ac:chgData name="BILL KOTTEAKOS" userId="69481dd3-0df0-4bbc-ab04-2a31a7f5ee6e" providerId="ADAL" clId="{6A304F14-BE41-4875-8591-4584199ADB7D}" dt="2021-01-04T22:33:21.812" v="37" actId="478"/>
          <ac:picMkLst>
            <pc:docMk/>
            <pc:sldMk cId="1591457263" sldId="474"/>
            <ac:picMk id="4" creationId="{E289B4B0-C65D-4996-9AD1-854F8D6D5C69}"/>
          </ac:picMkLst>
        </pc:picChg>
        <pc:picChg chg="add del mod">
          <ac:chgData name="BILL KOTTEAKOS" userId="69481dd3-0df0-4bbc-ab04-2a31a7f5ee6e" providerId="ADAL" clId="{6A304F14-BE41-4875-8591-4584199ADB7D}" dt="2021-01-07T15:12:47.590" v="111" actId="478"/>
          <ac:picMkLst>
            <pc:docMk/>
            <pc:sldMk cId="1591457263" sldId="474"/>
            <ac:picMk id="5" creationId="{584FB8F4-E064-4B8C-9A48-8467BA7E157E}"/>
          </ac:picMkLst>
        </pc:picChg>
      </pc:sldChg>
      <pc:sldChg chg="addSp delSp modSp mod">
        <pc:chgData name="BILL KOTTEAKOS" userId="69481dd3-0df0-4bbc-ab04-2a31a7f5ee6e" providerId="ADAL" clId="{6A304F14-BE41-4875-8591-4584199ADB7D}" dt="2021-01-07T15:16:17.961" v="122" actId="1076"/>
        <pc:sldMkLst>
          <pc:docMk/>
          <pc:sldMk cId="904057220" sldId="498"/>
        </pc:sldMkLst>
        <pc:picChg chg="add mod">
          <ac:chgData name="BILL KOTTEAKOS" userId="69481dd3-0df0-4bbc-ab04-2a31a7f5ee6e" providerId="ADAL" clId="{6A304F14-BE41-4875-8591-4584199ADB7D}" dt="2021-01-07T15:16:17.961" v="122" actId="1076"/>
          <ac:picMkLst>
            <pc:docMk/>
            <pc:sldMk cId="904057220" sldId="498"/>
            <ac:picMk id="4" creationId="{92CE1F10-4B8B-43E6-9BB3-2B33D2204CE9}"/>
          </ac:picMkLst>
        </pc:picChg>
        <pc:picChg chg="del">
          <ac:chgData name="BILL KOTTEAKOS" userId="69481dd3-0df0-4bbc-ab04-2a31a7f5ee6e" providerId="ADAL" clId="{6A304F14-BE41-4875-8591-4584199ADB7D}" dt="2021-01-04T22:38:48.355" v="62" actId="478"/>
          <ac:picMkLst>
            <pc:docMk/>
            <pc:sldMk cId="904057220" sldId="498"/>
            <ac:picMk id="4" creationId="{B24B947E-7513-4A53-A697-D835281AF84D}"/>
          </ac:picMkLst>
        </pc:picChg>
        <pc:picChg chg="add del mod">
          <ac:chgData name="BILL KOTTEAKOS" userId="69481dd3-0df0-4bbc-ab04-2a31a7f5ee6e" providerId="ADAL" clId="{6A304F14-BE41-4875-8591-4584199ADB7D}" dt="2021-01-07T15:16:10.947" v="119" actId="478"/>
          <ac:picMkLst>
            <pc:docMk/>
            <pc:sldMk cId="904057220" sldId="498"/>
            <ac:picMk id="5" creationId="{77D61419-35D0-406F-9B6D-21A88779601C}"/>
          </ac:picMkLst>
        </pc:picChg>
      </pc:sldChg>
      <pc:sldChg chg="addSp delSp modSp mod">
        <pc:chgData name="BILL KOTTEAKOS" userId="69481dd3-0df0-4bbc-ab04-2a31a7f5ee6e" providerId="ADAL" clId="{6A304F14-BE41-4875-8591-4584199ADB7D}" dt="2021-01-07T15:17:04.542" v="127" actId="1076"/>
        <pc:sldMkLst>
          <pc:docMk/>
          <pc:sldMk cId="893378739" sldId="503"/>
        </pc:sldMkLst>
        <pc:picChg chg="del">
          <ac:chgData name="BILL KOTTEAKOS" userId="69481dd3-0df0-4bbc-ab04-2a31a7f5ee6e" providerId="ADAL" clId="{6A304F14-BE41-4875-8591-4584199ADB7D}" dt="2021-01-04T22:38:04.949" v="58" actId="478"/>
          <ac:picMkLst>
            <pc:docMk/>
            <pc:sldMk cId="893378739" sldId="503"/>
            <ac:picMk id="2" creationId="{E0C7D8BB-24BA-4EEE-99E3-89770B9EE730}"/>
          </ac:picMkLst>
        </pc:picChg>
        <pc:picChg chg="add mod">
          <ac:chgData name="BILL KOTTEAKOS" userId="69481dd3-0df0-4bbc-ab04-2a31a7f5ee6e" providerId="ADAL" clId="{6A304F14-BE41-4875-8591-4584199ADB7D}" dt="2021-01-07T15:17:04.542" v="127" actId="1076"/>
          <ac:picMkLst>
            <pc:docMk/>
            <pc:sldMk cId="893378739" sldId="503"/>
            <ac:picMk id="4" creationId="{D95D0278-9A22-4CAF-A8E1-CE510ADE4FA4}"/>
          </ac:picMkLst>
        </pc:picChg>
        <pc:picChg chg="add del mod">
          <ac:chgData name="BILL KOTTEAKOS" userId="69481dd3-0df0-4bbc-ab04-2a31a7f5ee6e" providerId="ADAL" clId="{6A304F14-BE41-4875-8591-4584199ADB7D}" dt="2021-01-07T15:16:51.357" v="123" actId="478"/>
          <ac:picMkLst>
            <pc:docMk/>
            <pc:sldMk cId="893378739" sldId="503"/>
            <ac:picMk id="5" creationId="{3D0EA86A-3BDA-4EEE-B0E8-6ECCFEBE40AE}"/>
          </ac:picMkLst>
        </pc:picChg>
      </pc:sldChg>
      <pc:sldChg chg="addSp delSp modSp mod">
        <pc:chgData name="BILL KOTTEAKOS" userId="69481dd3-0df0-4bbc-ab04-2a31a7f5ee6e" providerId="ADAL" clId="{6A304F14-BE41-4875-8591-4584199ADB7D}" dt="2021-01-07T16:09:46.127" v="133" actId="1076"/>
        <pc:sldMkLst>
          <pc:docMk/>
          <pc:sldMk cId="3072231571" sldId="504"/>
        </pc:sldMkLst>
        <pc:picChg chg="add mod">
          <ac:chgData name="BILL KOTTEAKOS" userId="69481dd3-0df0-4bbc-ab04-2a31a7f5ee6e" providerId="ADAL" clId="{6A304F14-BE41-4875-8591-4584199ADB7D}" dt="2021-01-07T16:09:46.127" v="133" actId="1076"/>
          <ac:picMkLst>
            <pc:docMk/>
            <pc:sldMk cId="3072231571" sldId="504"/>
            <ac:picMk id="4" creationId="{7F91EA32-D874-4C92-AEE6-0B60E3F2A42D}"/>
          </ac:picMkLst>
        </pc:picChg>
        <pc:picChg chg="del">
          <ac:chgData name="BILL KOTTEAKOS" userId="69481dd3-0df0-4bbc-ab04-2a31a7f5ee6e" providerId="ADAL" clId="{6A304F14-BE41-4875-8591-4584199ADB7D}" dt="2021-01-07T16:09:32.173" v="128" actId="478"/>
          <ac:picMkLst>
            <pc:docMk/>
            <pc:sldMk cId="3072231571" sldId="504"/>
            <ac:picMk id="5" creationId="{84D64954-FC2E-4AF3-B481-58E6CC4C29F5}"/>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71054"/>
          </a:xfrm>
          <a:prstGeom prst="rect">
            <a:avLst/>
          </a:prstGeom>
        </p:spPr>
        <p:txBody>
          <a:bodyPr vert="horz" lIns="94222" tIns="47112" rIns="94222" bIns="47112" rtlCol="0"/>
          <a:lstStyle>
            <a:lvl1pPr algn="l">
              <a:defRPr sz="1200"/>
            </a:lvl1pPr>
          </a:lstStyle>
          <a:p>
            <a:endParaRPr lang="en-US"/>
          </a:p>
        </p:txBody>
      </p:sp>
      <p:sp>
        <p:nvSpPr>
          <p:cNvPr id="3" name="Date Placeholder 2"/>
          <p:cNvSpPr>
            <a:spLocks noGrp="1"/>
          </p:cNvSpPr>
          <p:nvPr>
            <p:ph type="dt" idx="1"/>
          </p:nvPr>
        </p:nvSpPr>
        <p:spPr>
          <a:xfrm>
            <a:off x="4023093" y="0"/>
            <a:ext cx="3077739" cy="471054"/>
          </a:xfrm>
          <a:prstGeom prst="rect">
            <a:avLst/>
          </a:prstGeom>
        </p:spPr>
        <p:txBody>
          <a:bodyPr vert="horz" lIns="94222" tIns="47112" rIns="94222" bIns="47112" rtlCol="0"/>
          <a:lstStyle>
            <a:lvl1pPr algn="r">
              <a:defRPr sz="1200"/>
            </a:lvl1pPr>
          </a:lstStyle>
          <a:p>
            <a:fld id="{A44F0EDF-486B-4130-906B-82E021EAA112}" type="datetimeFigureOut">
              <a:rPr lang="en-US" smtClean="0"/>
              <a:t>1/8/2021</a:t>
            </a:fld>
            <a:endParaRPr lang="en-US"/>
          </a:p>
        </p:txBody>
      </p:sp>
      <p:sp>
        <p:nvSpPr>
          <p:cNvPr id="4" name="Slide Image Placeholder 3"/>
          <p:cNvSpPr>
            <a:spLocks noGrp="1" noRot="1" noChangeAspect="1"/>
          </p:cNvSpPr>
          <p:nvPr>
            <p:ph type="sldImg" idx="2"/>
          </p:nvPr>
        </p:nvSpPr>
        <p:spPr>
          <a:xfrm>
            <a:off x="1438275" y="1173163"/>
            <a:ext cx="4225925" cy="3168650"/>
          </a:xfrm>
          <a:prstGeom prst="rect">
            <a:avLst/>
          </a:prstGeom>
          <a:noFill/>
          <a:ln w="12700">
            <a:solidFill>
              <a:prstClr val="black"/>
            </a:solidFill>
          </a:ln>
        </p:spPr>
        <p:txBody>
          <a:bodyPr vert="horz" lIns="94222" tIns="47112" rIns="94222" bIns="47112" rtlCol="0" anchor="ctr"/>
          <a:lstStyle/>
          <a:p>
            <a:endParaRPr lang="en-US"/>
          </a:p>
        </p:txBody>
      </p:sp>
      <p:sp>
        <p:nvSpPr>
          <p:cNvPr id="5" name="Notes Placeholder 4"/>
          <p:cNvSpPr>
            <a:spLocks noGrp="1"/>
          </p:cNvSpPr>
          <p:nvPr>
            <p:ph type="body" sz="quarter" idx="3"/>
          </p:nvPr>
        </p:nvSpPr>
        <p:spPr>
          <a:xfrm>
            <a:off x="710248" y="4518204"/>
            <a:ext cx="5681980" cy="3696713"/>
          </a:xfrm>
          <a:prstGeom prst="rect">
            <a:avLst/>
          </a:prstGeom>
        </p:spPr>
        <p:txBody>
          <a:bodyPr vert="horz" lIns="94222" tIns="47112" rIns="94222" bIns="47112"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917422"/>
            <a:ext cx="3077739" cy="471053"/>
          </a:xfrm>
          <a:prstGeom prst="rect">
            <a:avLst/>
          </a:prstGeom>
        </p:spPr>
        <p:txBody>
          <a:bodyPr vert="horz" lIns="94222" tIns="47112" rIns="94222" bIns="47112" rtlCol="0" anchor="b"/>
          <a:lstStyle>
            <a:lvl1pPr algn="l">
              <a:defRPr sz="1200"/>
            </a:lvl1pPr>
          </a:lstStyle>
          <a:p>
            <a:endParaRPr lang="en-US"/>
          </a:p>
        </p:txBody>
      </p:sp>
      <p:sp>
        <p:nvSpPr>
          <p:cNvPr id="7" name="Slide Number Placeholder 6"/>
          <p:cNvSpPr>
            <a:spLocks noGrp="1"/>
          </p:cNvSpPr>
          <p:nvPr>
            <p:ph type="sldNum" sz="quarter" idx="5"/>
          </p:nvPr>
        </p:nvSpPr>
        <p:spPr>
          <a:xfrm>
            <a:off x="4023093" y="8917422"/>
            <a:ext cx="3077739" cy="471053"/>
          </a:xfrm>
          <a:prstGeom prst="rect">
            <a:avLst/>
          </a:prstGeom>
        </p:spPr>
        <p:txBody>
          <a:bodyPr vert="horz" lIns="94222" tIns="47112" rIns="94222" bIns="47112" rtlCol="0" anchor="b"/>
          <a:lstStyle>
            <a:lvl1pPr algn="r">
              <a:defRPr sz="1200"/>
            </a:lvl1pPr>
          </a:lstStyle>
          <a:p>
            <a:fld id="{D779F283-9363-461A-A6C7-4CFEC99132AD}" type="slidenum">
              <a:rPr lang="en-US" smtClean="0"/>
              <a:t>‹#›</a:t>
            </a:fld>
            <a:endParaRPr lang="en-US"/>
          </a:p>
        </p:txBody>
      </p:sp>
    </p:spTree>
    <p:extLst>
      <p:ext uri="{BB962C8B-B14F-4D97-AF65-F5344CB8AC3E}">
        <p14:creationId xmlns:p14="http://schemas.microsoft.com/office/powerpoint/2010/main" val="2229463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7.xml"/><Relationship Id="rId7" Type="http://schemas.openxmlformats.org/officeDocument/2006/relationships/image" Target="../media/image2.emf"/><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slideMaster" Target="../slideMasters/slideMaster1.xml"/><Relationship Id="rId5" Type="http://schemas.openxmlformats.org/officeDocument/2006/relationships/tags" Target="../tags/tag9.xml"/><Relationship Id="rId4" Type="http://schemas.openxmlformats.org/officeDocument/2006/relationships/tags" Target="../tags/tag8.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12.xml"/><Relationship Id="rId7" Type="http://schemas.openxmlformats.org/officeDocument/2006/relationships/image" Target="../media/image2.emf"/><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slideMaster" Target="../slideMasters/slideMaster1.xml"/><Relationship Id="rId5" Type="http://schemas.openxmlformats.org/officeDocument/2006/relationships/tags" Target="../tags/tag14.xml"/><Relationship Id="rId4" Type="http://schemas.openxmlformats.org/officeDocument/2006/relationships/tags" Target="../tags/tag1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slideMaster" Target="../slideMasters/slideMaster1.xml"/><Relationship Id="rId1" Type="http://schemas.openxmlformats.org/officeDocument/2006/relationships/tags" Target="../tags/tag1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Divider Slide Layout 2">
    <p:bg>
      <p:bgPr>
        <a:solidFill>
          <a:srgbClr val="D9D9D9"/>
        </a:solidFill>
        <a:effectLst/>
      </p:bgPr>
    </p:bg>
    <p:spTree>
      <p:nvGrpSpPr>
        <p:cNvPr id="1" name=""/>
        <p:cNvGrpSpPr/>
        <p:nvPr/>
      </p:nvGrpSpPr>
      <p:grpSpPr>
        <a:xfrm>
          <a:off x="0" y="0"/>
          <a:ext cx="0" cy="0"/>
          <a:chOff x="0" y="0"/>
          <a:chExt cx="0" cy="0"/>
        </a:xfrm>
      </p:grpSpPr>
      <p:sp>
        <p:nvSpPr>
          <p:cNvPr id="6" name="Rectangle 5"/>
          <p:cNvSpPr/>
          <p:nvPr userDrawn="1">
            <p:custDataLst>
              <p:tags r:id="rId1"/>
            </p:custDataLst>
          </p:nvPr>
        </p:nvSpPr>
        <p:spPr>
          <a:xfrm>
            <a:off x="6826928" y="0"/>
            <a:ext cx="2308194" cy="6858000"/>
          </a:xfrm>
          <a:prstGeom prst="rect">
            <a:avLst/>
          </a:prstGeom>
          <a:solidFill>
            <a:schemeClr val="tx2"/>
          </a:solidFill>
          <a:ln>
            <a:solidFill>
              <a:schemeClr val="tx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effectLst/>
            </a:endParaRPr>
          </a:p>
        </p:txBody>
      </p:sp>
      <p:sp>
        <p:nvSpPr>
          <p:cNvPr id="7" name="Title 1"/>
          <p:cNvSpPr>
            <a:spLocks noGrp="1"/>
          </p:cNvSpPr>
          <p:nvPr>
            <p:ph type="ctrTitle" hasCustomPrompt="1"/>
            <p:custDataLst>
              <p:tags r:id="rId2"/>
            </p:custDataLst>
          </p:nvPr>
        </p:nvSpPr>
        <p:spPr>
          <a:xfrm>
            <a:off x="374904" y="1554480"/>
            <a:ext cx="5934456" cy="1325880"/>
          </a:xfrm>
          <a:prstGeom prst="rect">
            <a:avLst/>
          </a:prstGeom>
          <a:effectLst/>
        </p:spPr>
        <p:txBody>
          <a:bodyPr lIns="91440" tIns="42597" rIns="91440" bIns="42597" anchor="ctr" anchorCtr="0">
            <a:normAutofit/>
          </a:bodyPr>
          <a:lstStyle>
            <a:lvl1pPr>
              <a:defRPr sz="2800" b="0" baseline="0">
                <a:solidFill>
                  <a:schemeClr val="tx1"/>
                </a:solidFill>
                <a:effectLst/>
              </a:defRPr>
            </a:lvl1pPr>
          </a:lstStyle>
          <a:p>
            <a:r>
              <a:rPr lang="en-US" dirty="0">
                <a:effectLst/>
              </a:rPr>
              <a:t>Divider Slide Title</a:t>
            </a:r>
          </a:p>
        </p:txBody>
      </p:sp>
      <p:sp>
        <p:nvSpPr>
          <p:cNvPr id="3" name="Rectangle 2"/>
          <p:cNvSpPr/>
          <p:nvPr userDrawn="1">
            <p:custDataLst>
              <p:tags r:id="rId3"/>
            </p:custDataLst>
          </p:nvPr>
        </p:nvSpPr>
        <p:spPr>
          <a:xfrm>
            <a:off x="1" y="6027939"/>
            <a:ext cx="6828818" cy="460414"/>
          </a:xfrm>
          <a:prstGeom prst="rect">
            <a:avLst/>
          </a:prstGeom>
          <a:solidFill>
            <a:srgbClr val="FED14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effectLst/>
            </a:endParaRPr>
          </a:p>
        </p:txBody>
      </p:sp>
      <p:pic>
        <p:nvPicPr>
          <p:cNvPr id="4" name="Picture 3"/>
          <p:cNvPicPr>
            <a:picLocks noChangeAspect="1"/>
          </p:cNvPicPr>
          <p:nvPr userDrawn="1">
            <p:custDataLst>
              <p:tags r:id="rId4"/>
            </p:custDataLst>
          </p:nvPr>
        </p:nvPicPr>
        <p:blipFill>
          <a:blip r:embed="rId7"/>
          <a:stretch>
            <a:fillRect/>
          </a:stretch>
        </p:blipFill>
        <p:spPr>
          <a:xfrm>
            <a:off x="7158406" y="6024477"/>
            <a:ext cx="1657123" cy="455336"/>
          </a:xfrm>
          <a:prstGeom prst="rect">
            <a:avLst/>
          </a:prstGeom>
          <a:effectLst/>
        </p:spPr>
      </p:pic>
      <p:pic>
        <p:nvPicPr>
          <p:cNvPr id="5" name="Picture 4"/>
          <p:cNvPicPr>
            <a:picLocks noChangeAspect="1"/>
          </p:cNvPicPr>
          <p:nvPr userDrawn="1">
            <p:custDataLst>
              <p:tags r:id="rId5"/>
            </p:custDataLst>
          </p:nvPr>
        </p:nvPicPr>
        <p:blipFill>
          <a:blip r:embed="rId8" cstate="print">
            <a:extLst>
              <a:ext uri="{28A0092B-C50C-407E-A947-70E740481C1C}">
                <a14:useLocalDpi xmlns:a14="http://schemas.microsoft.com/office/drawing/2010/main" val="0"/>
              </a:ext>
            </a:extLst>
          </a:blip>
          <a:stretch>
            <a:fillRect/>
          </a:stretch>
        </p:blipFill>
        <p:spPr>
          <a:xfrm>
            <a:off x="374905" y="6178534"/>
            <a:ext cx="2120768" cy="175565"/>
          </a:xfrm>
          <a:prstGeom prst="rect">
            <a:avLst/>
          </a:prstGeom>
          <a:effectLst/>
        </p:spPr>
      </p:pic>
    </p:spTree>
    <p:extLst>
      <p:ext uri="{BB962C8B-B14F-4D97-AF65-F5344CB8AC3E}">
        <p14:creationId xmlns:p14="http://schemas.microsoft.com/office/powerpoint/2010/main" val="17117823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6" name="btfpLayoutConfig" hidden="1"/>
          <p:cNvSpPr txBox="1"/>
          <p:nvPr userDrawn="1"/>
        </p:nvSpPr>
        <p:spPr>
          <a:xfrm>
            <a:off x="9525" y="12700"/>
            <a:ext cx="570694" cy="74982"/>
          </a:xfrm>
          <a:prstGeom prst="rect">
            <a:avLst/>
          </a:prstGeom>
          <a:noFill/>
        </p:spPr>
        <p:txBody>
          <a:bodyPr vert="horz" wrap="none" lIns="27000" tIns="27000" rIns="27000" bIns="27000" rtlCol="0">
            <a:spAutoFit/>
          </a:bodyPr>
          <a:lstStyle/>
          <a:p>
            <a:r>
              <a:rPr lang="en-US" sz="133">
                <a:solidFill>
                  <a:srgbClr val="FFFFFF">
                    <a:alpha val="0"/>
                  </a:srgbClr>
                </a:solidFill>
              </a:rPr>
              <a:t>overall_0_131468226384557565 columns_1_131468226384557565 </a:t>
            </a:r>
            <a:endParaRPr lang="en-US" sz="133" dirty="0">
              <a:solidFill>
                <a:srgbClr val="FFFFFF">
                  <a:alpha val="0"/>
                </a:srgbClr>
              </a:solidFill>
            </a:endParaRPr>
          </a:p>
        </p:txBody>
      </p:sp>
      <p:sp>
        <p:nvSpPr>
          <p:cNvPr id="10" name="Title 1"/>
          <p:cNvSpPr>
            <a:spLocks noGrp="1"/>
          </p:cNvSpPr>
          <p:nvPr>
            <p:ph type="ctrTitle"/>
            <p:custDataLst>
              <p:tags r:id="rId1"/>
            </p:custDataLst>
          </p:nvPr>
        </p:nvSpPr>
        <p:spPr>
          <a:xfrm>
            <a:off x="374904" y="676656"/>
            <a:ext cx="7891272" cy="1325880"/>
          </a:xfrm>
          <a:prstGeom prst="rect">
            <a:avLst/>
          </a:prstGeom>
          <a:effectLst/>
        </p:spPr>
        <p:txBody>
          <a:bodyPr lIns="91440" tIns="42597" rIns="91440" bIns="42597" anchor="b" anchorCtr="0">
            <a:normAutofit/>
          </a:bodyPr>
          <a:lstStyle>
            <a:lvl1pPr>
              <a:defRPr sz="2800" b="1">
                <a:solidFill>
                  <a:srgbClr val="006269"/>
                </a:solidFill>
                <a:effectLst/>
              </a:defRPr>
            </a:lvl1pPr>
          </a:lstStyle>
          <a:p>
            <a:r>
              <a:rPr lang="en-US">
                <a:effectLst/>
              </a:rPr>
              <a:t>Click to edit Master title style</a:t>
            </a:r>
            <a:endParaRPr lang="en-US" dirty="0">
              <a:effectLst/>
            </a:endParaRPr>
          </a:p>
        </p:txBody>
      </p:sp>
      <p:sp>
        <p:nvSpPr>
          <p:cNvPr id="11" name="Subtitle 2"/>
          <p:cNvSpPr>
            <a:spLocks noGrp="1"/>
          </p:cNvSpPr>
          <p:nvPr>
            <p:ph type="subTitle" idx="1"/>
            <p:custDataLst>
              <p:tags r:id="rId2"/>
            </p:custDataLst>
          </p:nvPr>
        </p:nvSpPr>
        <p:spPr>
          <a:xfrm>
            <a:off x="374904" y="2048256"/>
            <a:ext cx="6858000" cy="1078992"/>
          </a:xfrm>
          <a:prstGeom prst="rect">
            <a:avLst/>
          </a:prstGeom>
          <a:effectLst/>
        </p:spPr>
        <p:txBody>
          <a:bodyPr lIns="91440" rIns="91440">
            <a:normAutofit/>
          </a:bodyPr>
          <a:lstStyle>
            <a:lvl1pPr marL="0" indent="0" algn="l">
              <a:buNone/>
              <a:defRPr sz="2400">
                <a:solidFill>
                  <a:schemeClr val="tx1"/>
                </a:solidFill>
                <a:effectLst/>
              </a:defRPr>
            </a:lvl1pPr>
            <a:lvl2pPr marL="457143" indent="0" algn="ctr">
              <a:buNone/>
              <a:defRPr>
                <a:solidFill>
                  <a:schemeClr val="tx1">
                    <a:tint val="75000"/>
                  </a:schemeClr>
                </a:solidFill>
                <a:effectLst/>
              </a:defRPr>
            </a:lvl2pPr>
            <a:lvl3pPr marL="914286" indent="0" algn="ctr">
              <a:buNone/>
              <a:defRPr>
                <a:solidFill>
                  <a:schemeClr val="tx1">
                    <a:tint val="75000"/>
                  </a:schemeClr>
                </a:solidFill>
                <a:effectLst/>
              </a:defRPr>
            </a:lvl3pPr>
            <a:lvl4pPr marL="1371428" indent="0" algn="ctr">
              <a:buNone/>
              <a:defRPr>
                <a:solidFill>
                  <a:schemeClr val="tx1">
                    <a:tint val="75000"/>
                  </a:schemeClr>
                </a:solidFill>
                <a:effectLst/>
              </a:defRPr>
            </a:lvl4pPr>
            <a:lvl5pPr marL="1828573" indent="0" algn="ctr">
              <a:buNone/>
              <a:defRPr>
                <a:solidFill>
                  <a:schemeClr val="tx1">
                    <a:tint val="75000"/>
                  </a:schemeClr>
                </a:solidFill>
                <a:effectLst/>
              </a:defRPr>
            </a:lvl5pPr>
            <a:lvl6pPr marL="2285715" indent="0" algn="ctr">
              <a:buNone/>
              <a:defRPr>
                <a:solidFill>
                  <a:schemeClr val="tx1">
                    <a:tint val="75000"/>
                  </a:schemeClr>
                </a:solidFill>
                <a:effectLst/>
              </a:defRPr>
            </a:lvl6pPr>
            <a:lvl7pPr marL="2742858" indent="0" algn="ctr">
              <a:buNone/>
              <a:defRPr>
                <a:solidFill>
                  <a:schemeClr val="tx1">
                    <a:tint val="75000"/>
                  </a:schemeClr>
                </a:solidFill>
                <a:effectLst/>
              </a:defRPr>
            </a:lvl7pPr>
            <a:lvl8pPr marL="3200001" indent="0" algn="ctr">
              <a:buNone/>
              <a:defRPr>
                <a:solidFill>
                  <a:schemeClr val="tx1">
                    <a:tint val="75000"/>
                  </a:schemeClr>
                </a:solidFill>
                <a:effectLst/>
              </a:defRPr>
            </a:lvl8pPr>
            <a:lvl9pPr marL="3657145" indent="0" algn="ctr">
              <a:buNone/>
              <a:defRPr>
                <a:solidFill>
                  <a:schemeClr val="tx1">
                    <a:tint val="75000"/>
                  </a:schemeClr>
                </a:solidFill>
                <a:effectLst/>
              </a:defRPr>
            </a:lvl9pPr>
          </a:lstStyle>
          <a:p>
            <a:r>
              <a:rPr lang="en-US">
                <a:effectLst/>
              </a:rPr>
              <a:t>Click to edit Master subtitle style</a:t>
            </a:r>
            <a:endParaRPr lang="en-US" dirty="0">
              <a:effectLst/>
            </a:endParaRPr>
          </a:p>
        </p:txBody>
      </p:sp>
      <p:sp>
        <p:nvSpPr>
          <p:cNvPr id="14" name="Rectangle 13"/>
          <p:cNvSpPr/>
          <p:nvPr userDrawn="1">
            <p:custDataLst>
              <p:tags r:id="rId3"/>
            </p:custDataLst>
          </p:nvPr>
        </p:nvSpPr>
        <p:spPr>
          <a:xfrm>
            <a:off x="1" y="6027939"/>
            <a:ext cx="6828818" cy="460414"/>
          </a:xfrm>
          <a:prstGeom prst="rect">
            <a:avLst/>
          </a:prstGeom>
          <a:solidFill>
            <a:srgbClr val="FED14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effectLst/>
            </a:endParaRPr>
          </a:p>
        </p:txBody>
      </p:sp>
      <p:pic>
        <p:nvPicPr>
          <p:cNvPr id="15" name="Picture 14"/>
          <p:cNvPicPr>
            <a:picLocks noChangeAspect="1"/>
          </p:cNvPicPr>
          <p:nvPr userDrawn="1">
            <p:custDataLst>
              <p:tags r:id="rId4"/>
            </p:custDataLst>
          </p:nvPr>
        </p:nvPicPr>
        <p:blipFill>
          <a:blip r:embed="rId7"/>
          <a:stretch>
            <a:fillRect/>
          </a:stretch>
        </p:blipFill>
        <p:spPr>
          <a:xfrm>
            <a:off x="7158406" y="6024477"/>
            <a:ext cx="1657123" cy="455336"/>
          </a:xfrm>
          <a:prstGeom prst="rect">
            <a:avLst/>
          </a:prstGeom>
          <a:effectLst/>
        </p:spPr>
      </p:pic>
      <p:pic>
        <p:nvPicPr>
          <p:cNvPr id="16" name="Picture 15"/>
          <p:cNvPicPr>
            <a:picLocks noChangeAspect="1"/>
          </p:cNvPicPr>
          <p:nvPr userDrawn="1">
            <p:custDataLst>
              <p:tags r:id="rId5"/>
            </p:custDataLst>
          </p:nvPr>
        </p:nvPicPr>
        <p:blipFill>
          <a:blip r:embed="rId8" cstate="print">
            <a:extLst>
              <a:ext uri="{28A0092B-C50C-407E-A947-70E740481C1C}">
                <a14:useLocalDpi xmlns:a14="http://schemas.microsoft.com/office/drawing/2010/main" val="0"/>
              </a:ext>
            </a:extLst>
          </a:blip>
          <a:stretch>
            <a:fillRect/>
          </a:stretch>
        </p:blipFill>
        <p:spPr>
          <a:xfrm>
            <a:off x="374905" y="6178534"/>
            <a:ext cx="2120768" cy="175565"/>
          </a:xfrm>
          <a:prstGeom prst="rect">
            <a:avLst/>
          </a:prstGeom>
          <a:effectLst/>
        </p:spPr>
      </p:pic>
    </p:spTree>
    <p:extLst>
      <p:ext uri="{BB962C8B-B14F-4D97-AF65-F5344CB8AC3E}">
        <p14:creationId xmlns:p14="http://schemas.microsoft.com/office/powerpoint/2010/main" val="3386892529"/>
      </p:ext>
    </p:extLst>
  </p:cSld>
  <p:clrMapOvr>
    <a:masterClrMapping/>
  </p:clrMapOvr>
  <p:extLst>
    <p:ext uri="{DCECCB84-F9BA-43D5-87BE-67443E8EF086}">
      <p15:sldGuideLst xmlns:p15="http://schemas.microsoft.com/office/powerpoint/2012/main">
        <p15:guide id="1" pos="160" userDrawn="1">
          <p15:clr>
            <a:srgbClr val="CCCCCC"/>
          </p15:clr>
        </p15:guide>
        <p15:guide id="2" pos="5600" userDrawn="1">
          <p15:clr>
            <a:srgbClr val="CCCCCC"/>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p:cNvSpPr>
            <a:spLocks noGrp="1"/>
          </p:cNvSpPr>
          <p:nvPr>
            <p:ph type="title"/>
          </p:nvPr>
        </p:nvSpPr>
        <p:spPr/>
        <p:txBody>
          <a:bodyPr/>
          <a:lstStyle/>
          <a:p>
            <a:r>
              <a:rPr lang="en-US"/>
              <a:t>Click to edit Master title style</a:t>
            </a:r>
            <a:endParaRPr lang="en-US" dirty="0"/>
          </a:p>
        </p:txBody>
      </p:sp>
      <p:sp>
        <p:nvSpPr>
          <p:cNvPr id="3" name="btfpLayoutConfig" hidden="1"/>
          <p:cNvSpPr txBox="1"/>
          <p:nvPr userDrawn="1"/>
        </p:nvSpPr>
        <p:spPr bwMode="gray">
          <a:xfrm>
            <a:off x="12701" y="12700"/>
            <a:ext cx="588870" cy="93158"/>
          </a:xfrm>
          <a:prstGeom prst="rect">
            <a:avLst/>
          </a:prstGeom>
          <a:noFill/>
        </p:spPr>
        <p:txBody>
          <a:bodyPr vert="horz" wrap="none" lIns="36000" tIns="36000" rIns="36000" bIns="36000" rtlCol="0">
            <a:spAutoFit/>
          </a:bodyPr>
          <a:lstStyle/>
          <a:p>
            <a:pPr marL="0" indent="0">
              <a:buNone/>
            </a:pPr>
            <a:r>
              <a:rPr lang="en-US" sz="133">
                <a:solidFill>
                  <a:srgbClr val="FFFFFF">
                    <a:alpha val="0"/>
                  </a:srgbClr>
                </a:solidFill>
              </a:rPr>
              <a:t>overall_0_131769264328215855 columns_1_131769264328215855 </a:t>
            </a:r>
            <a:endParaRPr lang="en-US" sz="133" dirty="0" err="1">
              <a:solidFill>
                <a:srgbClr val="FFFFFF">
                  <a:alpha val="0"/>
                </a:srgbClr>
              </a:solidFill>
            </a:endParaRPr>
          </a:p>
        </p:txBody>
      </p:sp>
    </p:spTree>
    <p:extLst>
      <p:ext uri="{BB962C8B-B14F-4D97-AF65-F5344CB8AC3E}">
        <p14:creationId xmlns:p14="http://schemas.microsoft.com/office/powerpoint/2010/main" val="3653883881"/>
      </p:ext>
    </p:extLst>
  </p:cSld>
  <p:clrMapOvr>
    <a:masterClrMapping/>
  </p:clrMapOvr>
  <p:extLst>
    <p:ext uri="{DCECCB84-F9BA-43D5-87BE-67443E8EF086}">
      <p15:sldGuideLst xmlns:p15="http://schemas.microsoft.com/office/powerpoint/2012/main">
        <p15:guide id="1" pos="160" userDrawn="1">
          <p15:clr>
            <a:srgbClr val="CCCCCC"/>
          </p15:clr>
        </p15:guide>
        <p15:guide id="2" pos="5600" userDrawn="1">
          <p15:clr>
            <a:srgbClr val="CCCCCC"/>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Last Page Logo">
    <p:spTree>
      <p:nvGrpSpPr>
        <p:cNvPr id="1" name=""/>
        <p:cNvGrpSpPr/>
        <p:nvPr/>
      </p:nvGrpSpPr>
      <p:grpSpPr>
        <a:xfrm>
          <a:off x="0" y="0"/>
          <a:ext cx="0" cy="0"/>
          <a:chOff x="0" y="0"/>
          <a:chExt cx="0" cy="0"/>
        </a:xfrm>
      </p:grpSpPr>
      <p:pic>
        <p:nvPicPr>
          <p:cNvPr id="9" name="Picture 8"/>
          <p:cNvPicPr>
            <a:picLocks noChangeAspect="1"/>
          </p:cNvPicPr>
          <p:nvPr userDrawn="1">
            <p:custDataLst>
              <p:tags r:id="rId1"/>
            </p:custDataLst>
          </p:nvPr>
        </p:nvPicPr>
        <p:blipFill>
          <a:blip r:embed="rId3"/>
          <a:stretch>
            <a:fillRect/>
          </a:stretch>
        </p:blipFill>
        <p:spPr>
          <a:xfrm>
            <a:off x="2005060" y="2723672"/>
            <a:ext cx="5133884" cy="1410663"/>
          </a:xfrm>
          <a:prstGeom prst="rect">
            <a:avLst/>
          </a:prstGeom>
          <a:effectLst/>
        </p:spPr>
      </p:pic>
    </p:spTree>
    <p:extLst>
      <p:ext uri="{BB962C8B-B14F-4D97-AF65-F5344CB8AC3E}">
        <p14:creationId xmlns:p14="http://schemas.microsoft.com/office/powerpoint/2010/main" val="1851112694"/>
      </p:ext>
    </p:extLst>
  </p:cSld>
  <p:clrMapOvr>
    <a:masterClrMapping/>
  </p:clrMapOvr>
  <p:extLst>
    <p:ext uri="{DCECCB84-F9BA-43D5-87BE-67443E8EF086}">
      <p15:sldGuideLst xmlns:p15="http://schemas.microsoft.com/office/powerpoint/2012/main">
        <p15:guide id="1" orient="horz" pos="3453" userDrawn="1">
          <p15:clr>
            <a:srgbClr val="A4A3A4"/>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50058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cSld name="SCE Divider Slide Grey">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2119" y="1554734"/>
            <a:ext cx="5931948" cy="1325563"/>
          </a:xfrm>
        </p:spPr>
        <p:txBody>
          <a:bodyPr/>
          <a:lstStyle>
            <a:lvl1pPr>
              <a:defRPr baseline="0">
                <a:solidFill>
                  <a:schemeClr val="tx1"/>
                </a:solidFill>
              </a:defRPr>
            </a:lvl1pPr>
          </a:lstStyle>
          <a:p>
            <a:r>
              <a:rPr lang="en-US"/>
              <a:t>Divider Slide Title</a:t>
            </a:r>
          </a:p>
        </p:txBody>
      </p:sp>
      <p:sp>
        <p:nvSpPr>
          <p:cNvPr id="9" name="Rectangle 8"/>
          <p:cNvSpPr/>
          <p:nvPr/>
        </p:nvSpPr>
        <p:spPr>
          <a:xfrm>
            <a:off x="1" y="6027939"/>
            <a:ext cx="6828819" cy="460414"/>
          </a:xfrm>
          <a:prstGeom prst="rect">
            <a:avLst/>
          </a:prstGeom>
          <a:solidFill>
            <a:srgbClr val="FED14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1" dirty="0"/>
          </a:p>
        </p:txBody>
      </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3352" y="6178534"/>
            <a:ext cx="2120768" cy="175565"/>
          </a:xfrm>
          <a:prstGeom prst="rect">
            <a:avLst/>
          </a:prstGeom>
        </p:spPr>
      </p:pic>
      <p:sp>
        <p:nvSpPr>
          <p:cNvPr id="11" name="Rectangle 10"/>
          <p:cNvSpPr/>
          <p:nvPr/>
        </p:nvSpPr>
        <p:spPr>
          <a:xfrm>
            <a:off x="6826929" y="0"/>
            <a:ext cx="2308195"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p>
        </p:txBody>
      </p:sp>
      <p:pic>
        <p:nvPicPr>
          <p:cNvPr id="7" name="Picture 6"/>
          <p:cNvPicPr>
            <a:picLocks noChangeAspect="1"/>
          </p:cNvPicPr>
          <p:nvPr/>
        </p:nvPicPr>
        <p:blipFill>
          <a:blip r:embed="rId3"/>
          <a:stretch>
            <a:fillRect/>
          </a:stretch>
        </p:blipFill>
        <p:spPr>
          <a:xfrm>
            <a:off x="7158405" y="6024478"/>
            <a:ext cx="1657123" cy="455336"/>
          </a:xfrm>
          <a:prstGeom prst="rect">
            <a:avLst/>
          </a:prstGeom>
        </p:spPr>
      </p:pic>
    </p:spTree>
    <p:extLst>
      <p:ext uri="{BB962C8B-B14F-4D97-AF65-F5344CB8AC3E}">
        <p14:creationId xmlns:p14="http://schemas.microsoft.com/office/powerpoint/2010/main" val="2927878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ags" Target="../tags/tag4.xml"/><Relationship Id="rId4" Type="http://schemas.openxmlformats.org/officeDocument/2006/relationships/slideLayout" Target="../slideLayouts/slideLayout4.xml"/><Relationship Id="rId9"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5" name="BtfpConfiguration" hidden="1"/>
          <p:cNvSpPr txBox="1"/>
          <p:nvPr userDrawn="1"/>
        </p:nvSpPr>
        <p:spPr bwMode="hidden">
          <a:xfrm>
            <a:off x="0" y="0"/>
            <a:ext cx="27000" cy="36000"/>
          </a:xfrm>
          <a:prstGeom prst="rect">
            <a:avLst/>
          </a:prstGeom>
          <a:noFill/>
        </p:spPr>
        <p:txBody>
          <a:bodyPr wrap="none" lIns="0" tIns="0" rIns="0" bIns="0" rtlCol="0">
            <a:noAutofit/>
          </a:bodyPr>
          <a:lstStyle/>
          <a:p>
            <a:pPr marL="0" indent="0">
              <a:buNone/>
            </a:pPr>
            <a:r>
              <a:rPr lang="en-US" sz="133" dirty="0">
                <a:solidFill>
                  <a:schemeClr val="bg1">
                    <a:alpha val="0"/>
                  </a:schemeClr>
                </a:solidFill>
              </a:rPr>
              <a:t>&lt;btfp&gt;</a:t>
            </a:r>
          </a:p>
          <a:p>
            <a:pPr marL="0" indent="0">
              <a:buNone/>
            </a:pPr>
            <a:r>
              <a:rPr lang="en-US" sz="133" dirty="0">
                <a:solidFill>
                  <a:schemeClr val="bg1">
                    <a:alpha val="0"/>
                  </a:schemeClr>
                </a:solidFill>
              </a:rPr>
              <a:t>  &lt;!-- Created 8.2018. SFR. Updated 2.14.2019. North America Graphics. NYC. Changed font in XML. Did not fix other non-compliant procedures.Instructions for the &lt;template&gt; tag:       Keep "version" and "type" options unchanged.       Set "name" option to the client name that should appear on the client color section.        Set "pageSize" to the paper size you are setting this slide master up on. Valid values are: "widescreen" (which equals 16:9), "4_3", "a4" and "letter". Observe capitalization! --&gt;</a:t>
            </a:r>
          </a:p>
          <a:p>
            <a:pPr marL="0" indent="0">
              <a:buNone/>
            </a:pPr>
            <a:r>
              <a:rPr lang="en-US" sz="133" dirty="0">
                <a:solidFill>
                  <a:schemeClr val="bg1">
                    <a:alpha val="0"/>
                  </a:schemeClr>
                </a:solidFill>
              </a:rPr>
              <a:t>  &lt;template version="2.0.14" type="unbranded" name="SoCal.Edison_4.3_CORE" pageSize="letter"&gt;</a:t>
            </a:r>
          </a:p>
          <a:p>
            <a:pPr marL="0" indent="0">
              <a:buNone/>
            </a:pPr>
            <a:r>
              <a:rPr lang="en-US" sz="133" dirty="0">
                <a:solidFill>
                  <a:schemeClr val="bg1">
                    <a:alpha val="0"/>
                  </a:schemeClr>
                </a:solidFill>
              </a:rPr>
              <a:t>    &lt;!-- Instructions for &lt;settings&gt; tag:         In each sub-tag set the hex code of the RGB color you wish to use for the standard elements when they are created on this slide master.         If the value is missing or invalid, default colors will be used. --&gt;</a:t>
            </a:r>
          </a:p>
          <a:p>
            <a:pPr marL="0" indent="0">
              <a:buNone/>
            </a:pPr>
            <a:r>
              <a:rPr lang="en-US" sz="133" dirty="0">
                <a:solidFill>
                  <a:schemeClr val="bg1">
                    <a:alpha val="0"/>
                  </a:schemeClr>
                </a:solidFill>
              </a:rPr>
              <a:t>    &lt;settings&gt;</a:t>
            </a:r>
          </a:p>
          <a:p>
            <a:pPr marL="0" indent="0">
              <a:buNone/>
            </a:pPr>
            <a:r>
              <a:rPr lang="en-US" sz="133" dirty="0">
                <a:solidFill>
                  <a:schemeClr val="bg1">
                    <a:alpha val="0"/>
                  </a:schemeClr>
                </a:solidFill>
              </a:rPr>
              <a:t>      &lt;runningAgendaBackColorLeft&gt;#53565A&lt;/runningAgendaBackColorLeft&gt;</a:t>
            </a:r>
          </a:p>
          <a:p>
            <a:pPr marL="0" indent="0">
              <a:buNone/>
            </a:pPr>
            <a:r>
              <a:rPr lang="en-US" sz="133" dirty="0">
                <a:solidFill>
                  <a:schemeClr val="bg1">
                    <a:alpha val="0"/>
                  </a:schemeClr>
                </a:solidFill>
              </a:rPr>
              <a:t>      &lt;</a:t>
            </a:r>
            <a:r>
              <a:rPr lang="en-US" sz="133" dirty="0" err="1">
                <a:solidFill>
                  <a:schemeClr val="bg1">
                    <a:alpha val="0"/>
                  </a:schemeClr>
                </a:solidFill>
              </a:rPr>
              <a:t>runningAgendaBackColorRight</a:t>
            </a:r>
            <a:r>
              <a:rPr lang="en-US" sz="133" dirty="0">
                <a:solidFill>
                  <a:schemeClr val="bg1">
                    <a:alpha val="0"/>
                  </a:schemeClr>
                </a:solidFill>
              </a:rPr>
              <a:t>&gt;#B1B3B3&lt;/</a:t>
            </a:r>
            <a:r>
              <a:rPr lang="en-US" sz="133" dirty="0" err="1">
                <a:solidFill>
                  <a:schemeClr val="bg1">
                    <a:alpha val="0"/>
                  </a:schemeClr>
                </a:solidFill>
              </a:rPr>
              <a:t>runningAgendaBackColorRight</a:t>
            </a:r>
            <a:r>
              <a:rPr lang="en-US" sz="133" dirty="0">
                <a:solidFill>
                  <a:schemeClr val="bg1">
                    <a:alpha val="0"/>
                  </a:schemeClr>
                </a:solidFill>
              </a:rPr>
              <a:t>&gt;</a:t>
            </a:r>
          </a:p>
          <a:p>
            <a:pPr marL="0" indent="0">
              <a:buNone/>
            </a:pPr>
            <a:r>
              <a:rPr lang="en-US" sz="133" dirty="0">
                <a:solidFill>
                  <a:schemeClr val="bg1">
                    <a:alpha val="0"/>
                  </a:schemeClr>
                </a:solidFill>
              </a:rPr>
              <a:t>      &lt;</a:t>
            </a:r>
            <a:r>
              <a:rPr lang="en-US" sz="133" dirty="0" err="1">
                <a:solidFill>
                  <a:schemeClr val="bg1">
                    <a:alpha val="0"/>
                  </a:schemeClr>
                </a:solidFill>
              </a:rPr>
              <a:t>runningAgendaTextColorLeft</a:t>
            </a:r>
            <a:r>
              <a:rPr lang="en-US" sz="133" dirty="0">
                <a:solidFill>
                  <a:schemeClr val="bg1">
                    <a:alpha val="0"/>
                  </a:schemeClr>
                </a:solidFill>
              </a:rPr>
              <a:t>&gt;#FFFFFF&lt;/</a:t>
            </a:r>
            <a:r>
              <a:rPr lang="en-US" sz="133" dirty="0" err="1">
                <a:solidFill>
                  <a:schemeClr val="bg1">
                    <a:alpha val="0"/>
                  </a:schemeClr>
                </a:solidFill>
              </a:rPr>
              <a:t>runningAgendaTextColorLeft</a:t>
            </a:r>
            <a:r>
              <a:rPr lang="en-US" sz="133" dirty="0">
                <a:solidFill>
                  <a:schemeClr val="bg1">
                    <a:alpha val="0"/>
                  </a:schemeClr>
                </a:solidFill>
              </a:rPr>
              <a:t>&gt;</a:t>
            </a:r>
          </a:p>
          <a:p>
            <a:pPr marL="0" indent="0">
              <a:buNone/>
            </a:pPr>
            <a:r>
              <a:rPr lang="en-US" sz="133" dirty="0">
                <a:solidFill>
                  <a:schemeClr val="bg1">
                    <a:alpha val="0"/>
                  </a:schemeClr>
                </a:solidFill>
              </a:rPr>
              <a:t>      &lt;</a:t>
            </a:r>
            <a:r>
              <a:rPr lang="en-US" sz="133" dirty="0" err="1">
                <a:solidFill>
                  <a:schemeClr val="bg1">
                    <a:alpha val="0"/>
                  </a:schemeClr>
                </a:solidFill>
              </a:rPr>
              <a:t>runningAgendaTextColorRight</a:t>
            </a:r>
            <a:r>
              <a:rPr lang="en-US" sz="133" dirty="0">
                <a:solidFill>
                  <a:schemeClr val="bg1">
                    <a:alpha val="0"/>
                  </a:schemeClr>
                </a:solidFill>
              </a:rPr>
              <a:t>&gt;#000000&lt;/</a:t>
            </a:r>
            <a:r>
              <a:rPr lang="en-US" sz="133" dirty="0" err="1">
                <a:solidFill>
                  <a:schemeClr val="bg1">
                    <a:alpha val="0"/>
                  </a:schemeClr>
                </a:solidFill>
              </a:rPr>
              <a:t>runningAgendaTextColorRight</a:t>
            </a:r>
            <a:r>
              <a:rPr lang="en-US" sz="133" dirty="0">
                <a:solidFill>
                  <a:schemeClr val="bg1">
                    <a:alpha val="0"/>
                  </a:schemeClr>
                </a:solidFill>
              </a:rPr>
              <a:t>&gt;</a:t>
            </a:r>
          </a:p>
          <a:p>
            <a:pPr marL="0" indent="0">
              <a:buNone/>
            </a:pPr>
            <a:r>
              <a:rPr lang="en-US" sz="133" dirty="0">
                <a:solidFill>
                  <a:schemeClr val="bg1">
                    <a:alpha val="0"/>
                  </a:schemeClr>
                </a:solidFill>
              </a:rPr>
              <a:t>      &lt;</a:t>
            </a:r>
            <a:r>
              <a:rPr lang="en-US" sz="133" dirty="0" err="1">
                <a:solidFill>
                  <a:schemeClr val="bg1">
                    <a:alpha val="0"/>
                  </a:schemeClr>
                </a:solidFill>
              </a:rPr>
              <a:t>columnHeaderLineColor</a:t>
            </a:r>
            <a:r>
              <a:rPr lang="en-US" sz="133" dirty="0">
                <a:solidFill>
                  <a:schemeClr val="bg1">
                    <a:alpha val="0"/>
                  </a:schemeClr>
                </a:solidFill>
              </a:rPr>
              <a:t>&gt;#000000&lt;/</a:t>
            </a:r>
            <a:r>
              <a:rPr lang="en-US" sz="133" dirty="0" err="1">
                <a:solidFill>
                  <a:schemeClr val="bg1">
                    <a:alpha val="0"/>
                  </a:schemeClr>
                </a:solidFill>
              </a:rPr>
              <a:t>columnHeaderLineColor</a:t>
            </a:r>
            <a:r>
              <a:rPr lang="en-US" sz="133" dirty="0">
                <a:solidFill>
                  <a:schemeClr val="bg1">
                    <a:alpha val="0"/>
                  </a:schemeClr>
                </a:solidFill>
              </a:rPr>
              <a:t>&gt;</a:t>
            </a:r>
          </a:p>
          <a:p>
            <a:pPr marL="0" indent="0">
              <a:buNone/>
            </a:pPr>
            <a:r>
              <a:rPr lang="en-US" sz="133" dirty="0">
                <a:solidFill>
                  <a:schemeClr val="bg1">
                    <a:alpha val="0"/>
                  </a:schemeClr>
                </a:solidFill>
              </a:rPr>
              <a:t>      &lt;</a:t>
            </a:r>
            <a:r>
              <a:rPr lang="en-US" sz="133" dirty="0" err="1">
                <a:solidFill>
                  <a:schemeClr val="bg1">
                    <a:alpha val="0"/>
                  </a:schemeClr>
                </a:solidFill>
              </a:rPr>
              <a:t>columnHeaderTextColor</a:t>
            </a:r>
            <a:r>
              <a:rPr lang="en-US" sz="133" dirty="0">
                <a:solidFill>
                  <a:schemeClr val="bg1">
                    <a:alpha val="0"/>
                  </a:schemeClr>
                </a:solidFill>
              </a:rPr>
              <a:t>&gt;#00664F&lt;/</a:t>
            </a:r>
            <a:r>
              <a:rPr lang="en-US" sz="133" dirty="0" err="1">
                <a:solidFill>
                  <a:schemeClr val="bg1">
                    <a:alpha val="0"/>
                  </a:schemeClr>
                </a:solidFill>
              </a:rPr>
              <a:t>columnHeaderTextColor</a:t>
            </a:r>
            <a:r>
              <a:rPr lang="en-US" sz="133" dirty="0">
                <a:solidFill>
                  <a:schemeClr val="bg1">
                    <a:alpha val="0"/>
                  </a:schemeClr>
                </a:solidFill>
              </a:rPr>
              <a:t>&gt;</a:t>
            </a:r>
          </a:p>
          <a:p>
            <a:pPr marL="0" indent="0">
              <a:buNone/>
            </a:pPr>
            <a:r>
              <a:rPr lang="en-US" sz="133" dirty="0">
                <a:solidFill>
                  <a:schemeClr val="bg1">
                    <a:alpha val="0"/>
                  </a:schemeClr>
                </a:solidFill>
              </a:rPr>
              <a:t>      &lt;</a:t>
            </a:r>
            <a:r>
              <a:rPr lang="en-US" sz="133" dirty="0" err="1">
                <a:solidFill>
                  <a:schemeClr val="bg1">
                    <a:alpha val="0"/>
                  </a:schemeClr>
                </a:solidFill>
              </a:rPr>
              <a:t>rowHeaderLineColor</a:t>
            </a:r>
            <a:r>
              <a:rPr lang="en-US" sz="133" dirty="0">
                <a:solidFill>
                  <a:schemeClr val="bg1">
                    <a:alpha val="0"/>
                  </a:schemeClr>
                </a:solidFill>
              </a:rPr>
              <a:t>&gt;#00664F&lt;/</a:t>
            </a:r>
            <a:r>
              <a:rPr lang="en-US" sz="133" dirty="0" err="1">
                <a:solidFill>
                  <a:schemeClr val="bg1">
                    <a:alpha val="0"/>
                  </a:schemeClr>
                </a:solidFill>
              </a:rPr>
              <a:t>rowHeaderLineColor</a:t>
            </a:r>
            <a:r>
              <a:rPr lang="en-US" sz="133" dirty="0">
                <a:solidFill>
                  <a:schemeClr val="bg1">
                    <a:alpha val="0"/>
                  </a:schemeClr>
                </a:solidFill>
              </a:rPr>
              <a:t>&gt;</a:t>
            </a:r>
          </a:p>
          <a:p>
            <a:pPr marL="0" indent="0">
              <a:buNone/>
            </a:pPr>
            <a:r>
              <a:rPr lang="en-US" sz="133" dirty="0">
                <a:solidFill>
                  <a:schemeClr val="bg1">
                    <a:alpha val="0"/>
                  </a:schemeClr>
                </a:solidFill>
              </a:rPr>
              <a:t>      &lt;</a:t>
            </a:r>
            <a:r>
              <a:rPr lang="en-US" sz="133" dirty="0" err="1">
                <a:solidFill>
                  <a:schemeClr val="bg1">
                    <a:alpha val="0"/>
                  </a:schemeClr>
                </a:solidFill>
              </a:rPr>
              <a:t>rowHeaderTextColor</a:t>
            </a:r>
            <a:r>
              <a:rPr lang="en-US" sz="133" dirty="0">
                <a:solidFill>
                  <a:schemeClr val="bg1">
                    <a:alpha val="0"/>
                  </a:schemeClr>
                </a:solidFill>
              </a:rPr>
              <a:t>&gt;#00664F&lt;/</a:t>
            </a:r>
            <a:r>
              <a:rPr lang="en-US" sz="133" dirty="0" err="1">
                <a:solidFill>
                  <a:schemeClr val="bg1">
                    <a:alpha val="0"/>
                  </a:schemeClr>
                </a:solidFill>
              </a:rPr>
              <a:t>rowHeaderTextColor</a:t>
            </a:r>
            <a:r>
              <a:rPr lang="en-US" sz="133" dirty="0">
                <a:solidFill>
                  <a:schemeClr val="bg1">
                    <a:alpha val="0"/>
                  </a:schemeClr>
                </a:solidFill>
              </a:rPr>
              <a:t>&gt;</a:t>
            </a:r>
          </a:p>
          <a:p>
            <a:pPr marL="0" indent="0">
              <a:buNone/>
            </a:pPr>
            <a:r>
              <a:rPr lang="en-US" sz="133" dirty="0">
                <a:solidFill>
                  <a:schemeClr val="bg1">
                    <a:alpha val="0"/>
                  </a:schemeClr>
                </a:solidFill>
              </a:rPr>
              <a:t>      &lt;</a:t>
            </a:r>
            <a:r>
              <a:rPr lang="en-US" sz="133" dirty="0" err="1">
                <a:solidFill>
                  <a:schemeClr val="bg1">
                    <a:alpha val="0"/>
                  </a:schemeClr>
                </a:solidFill>
              </a:rPr>
              <a:t>bainArrowLineColor</a:t>
            </a:r>
            <a:r>
              <a:rPr lang="en-US" sz="133" dirty="0">
                <a:solidFill>
                  <a:schemeClr val="bg1">
                    <a:alpha val="0"/>
                  </a:schemeClr>
                </a:solidFill>
              </a:rPr>
              <a:t>&gt;#00664F&lt;/</a:t>
            </a:r>
            <a:r>
              <a:rPr lang="en-US" sz="133" dirty="0" err="1">
                <a:solidFill>
                  <a:schemeClr val="bg1">
                    <a:alpha val="0"/>
                  </a:schemeClr>
                </a:solidFill>
              </a:rPr>
              <a:t>bainArrowLineColor</a:t>
            </a:r>
            <a:r>
              <a:rPr lang="en-US" sz="133" dirty="0">
                <a:solidFill>
                  <a:schemeClr val="bg1">
                    <a:alpha val="0"/>
                  </a:schemeClr>
                </a:solidFill>
              </a:rPr>
              <a:t>&gt;</a:t>
            </a:r>
          </a:p>
          <a:p>
            <a:pPr marL="0" indent="0">
              <a:buNone/>
            </a:pPr>
            <a:r>
              <a:rPr lang="en-US" sz="133" dirty="0">
                <a:solidFill>
                  <a:schemeClr val="bg1">
                    <a:alpha val="0"/>
                  </a:schemeClr>
                </a:solidFill>
              </a:rPr>
              <a:t>      &lt;</a:t>
            </a:r>
            <a:r>
              <a:rPr lang="en-US" sz="133" dirty="0" err="1">
                <a:solidFill>
                  <a:schemeClr val="bg1">
                    <a:alpha val="0"/>
                  </a:schemeClr>
                </a:solidFill>
              </a:rPr>
              <a:t>bainArrowTextColor</a:t>
            </a:r>
            <a:r>
              <a:rPr lang="en-US" sz="133" dirty="0">
                <a:solidFill>
                  <a:schemeClr val="bg1">
                    <a:alpha val="0"/>
                  </a:schemeClr>
                </a:solidFill>
              </a:rPr>
              <a:t>&gt;#00664F&lt;/</a:t>
            </a:r>
            <a:r>
              <a:rPr lang="en-US" sz="133" dirty="0" err="1">
                <a:solidFill>
                  <a:schemeClr val="bg1">
                    <a:alpha val="0"/>
                  </a:schemeClr>
                </a:solidFill>
              </a:rPr>
              <a:t>bainArrowTextColor</a:t>
            </a:r>
            <a:r>
              <a:rPr lang="en-US" sz="133" dirty="0">
                <a:solidFill>
                  <a:schemeClr val="bg1">
                    <a:alpha val="0"/>
                  </a:schemeClr>
                </a:solidFill>
              </a:rPr>
              <a:t>&gt;</a:t>
            </a:r>
          </a:p>
          <a:p>
            <a:pPr marL="0" indent="0">
              <a:buNone/>
            </a:pPr>
            <a:r>
              <a:rPr lang="en-US" sz="133" dirty="0">
                <a:solidFill>
                  <a:schemeClr val="bg1">
                    <a:alpha val="0"/>
                  </a:schemeClr>
                </a:solidFill>
              </a:rPr>
              <a:t>      &lt;</a:t>
            </a:r>
            <a:r>
              <a:rPr lang="en-US" sz="133" dirty="0" err="1">
                <a:solidFill>
                  <a:schemeClr val="bg1">
                    <a:alpha val="0"/>
                  </a:schemeClr>
                </a:solidFill>
              </a:rPr>
              <a:t>percentageCircleFullCircleColor</a:t>
            </a:r>
            <a:r>
              <a:rPr lang="en-US" sz="133" dirty="0">
                <a:solidFill>
                  <a:schemeClr val="bg1">
                    <a:alpha val="0"/>
                  </a:schemeClr>
                </a:solidFill>
              </a:rPr>
              <a:t>&gt;#53565A&lt;/</a:t>
            </a:r>
            <a:r>
              <a:rPr lang="en-US" sz="133" dirty="0" err="1">
                <a:solidFill>
                  <a:schemeClr val="bg1">
                    <a:alpha val="0"/>
                  </a:schemeClr>
                </a:solidFill>
              </a:rPr>
              <a:t>percentageCircleFullCircleColor</a:t>
            </a:r>
            <a:r>
              <a:rPr lang="en-US" sz="133" dirty="0">
                <a:solidFill>
                  <a:schemeClr val="bg1">
                    <a:alpha val="0"/>
                  </a:schemeClr>
                </a:solidFill>
              </a:rPr>
              <a:t>&gt;</a:t>
            </a:r>
          </a:p>
          <a:p>
            <a:pPr marL="0" indent="0">
              <a:buNone/>
            </a:pPr>
            <a:r>
              <a:rPr lang="en-US" sz="133" dirty="0">
                <a:solidFill>
                  <a:schemeClr val="bg1">
                    <a:alpha val="0"/>
                  </a:schemeClr>
                </a:solidFill>
              </a:rPr>
              <a:t>      &lt;</a:t>
            </a:r>
            <a:r>
              <a:rPr lang="en-US" sz="133" dirty="0" err="1">
                <a:solidFill>
                  <a:schemeClr val="bg1">
                    <a:alpha val="0"/>
                  </a:schemeClr>
                </a:solidFill>
              </a:rPr>
              <a:t>percentageCircleTextHighlightColor</a:t>
            </a:r>
            <a:r>
              <a:rPr lang="en-US" sz="133" dirty="0">
                <a:solidFill>
                  <a:schemeClr val="bg1">
                    <a:alpha val="0"/>
                  </a:schemeClr>
                </a:solidFill>
              </a:rPr>
              <a:t>&gt;#00664F&lt;/</a:t>
            </a:r>
            <a:r>
              <a:rPr lang="en-US" sz="133" dirty="0" err="1">
                <a:solidFill>
                  <a:schemeClr val="bg1">
                    <a:alpha val="0"/>
                  </a:schemeClr>
                </a:solidFill>
              </a:rPr>
              <a:t>percentageCircleTextHighlightColor</a:t>
            </a:r>
            <a:r>
              <a:rPr lang="en-US" sz="133" dirty="0">
                <a:solidFill>
                  <a:schemeClr val="bg1">
                    <a:alpha val="0"/>
                  </a:schemeClr>
                </a:solidFill>
              </a:rPr>
              <a:t>&gt;</a:t>
            </a:r>
          </a:p>
          <a:p>
            <a:pPr marL="0" indent="0">
              <a:buNone/>
            </a:pPr>
            <a:r>
              <a:rPr lang="en-US" sz="133" dirty="0">
                <a:solidFill>
                  <a:schemeClr val="bg1">
                    <a:alpha val="0"/>
                  </a:schemeClr>
                </a:solidFill>
              </a:rPr>
              <a:t>      &lt;</a:t>
            </a:r>
            <a:r>
              <a:rPr lang="en-US" sz="133" dirty="0" err="1">
                <a:solidFill>
                  <a:schemeClr val="bg1">
                    <a:alpha val="0"/>
                  </a:schemeClr>
                </a:solidFill>
              </a:rPr>
              <a:t>statusStickerColor</a:t>
            </a:r>
            <a:r>
              <a:rPr lang="en-US" sz="133" dirty="0">
                <a:solidFill>
                  <a:schemeClr val="bg1">
                    <a:alpha val="0"/>
                  </a:schemeClr>
                </a:solidFill>
              </a:rPr>
              <a:t>&gt;#000000&lt;/</a:t>
            </a:r>
            <a:r>
              <a:rPr lang="en-US" sz="133" dirty="0" err="1">
                <a:solidFill>
                  <a:schemeClr val="bg1">
                    <a:alpha val="0"/>
                  </a:schemeClr>
                </a:solidFill>
              </a:rPr>
              <a:t>statusStickerColor</a:t>
            </a:r>
            <a:r>
              <a:rPr lang="en-US" sz="133" dirty="0">
                <a:solidFill>
                  <a:schemeClr val="bg1">
                    <a:alpha val="0"/>
                  </a:schemeClr>
                </a:solidFill>
              </a:rPr>
              <a:t>&gt;</a:t>
            </a:r>
          </a:p>
          <a:p>
            <a:pPr marL="0" indent="0">
              <a:buNone/>
            </a:pPr>
            <a:r>
              <a:rPr lang="en-US" sz="133" dirty="0">
                <a:solidFill>
                  <a:schemeClr val="bg1">
                    <a:alpha val="0"/>
                  </a:schemeClr>
                </a:solidFill>
              </a:rPr>
              <a:t>      &lt;</a:t>
            </a:r>
            <a:r>
              <a:rPr lang="en-US" sz="133" dirty="0" err="1">
                <a:solidFill>
                  <a:schemeClr val="bg1">
                    <a:alpha val="0"/>
                  </a:schemeClr>
                </a:solidFill>
              </a:rPr>
              <a:t>calloutBackColor</a:t>
            </a:r>
            <a:r>
              <a:rPr lang="en-US" sz="133" dirty="0">
                <a:solidFill>
                  <a:schemeClr val="bg1">
                    <a:alpha val="0"/>
                  </a:schemeClr>
                </a:solidFill>
              </a:rPr>
              <a:t>&gt;#FFFFFF&lt;/</a:t>
            </a:r>
            <a:r>
              <a:rPr lang="en-US" sz="133" dirty="0" err="1">
                <a:solidFill>
                  <a:schemeClr val="bg1">
                    <a:alpha val="0"/>
                  </a:schemeClr>
                </a:solidFill>
              </a:rPr>
              <a:t>calloutBackColor</a:t>
            </a:r>
            <a:r>
              <a:rPr lang="en-US" sz="133" dirty="0">
                <a:solidFill>
                  <a:schemeClr val="bg1">
                    <a:alpha val="0"/>
                  </a:schemeClr>
                </a:solidFill>
              </a:rPr>
              <a:t>&gt;</a:t>
            </a:r>
          </a:p>
          <a:p>
            <a:pPr marL="0" indent="0">
              <a:buNone/>
            </a:pPr>
            <a:r>
              <a:rPr lang="en-US" sz="133" dirty="0">
                <a:solidFill>
                  <a:schemeClr val="bg1">
                    <a:alpha val="0"/>
                  </a:schemeClr>
                </a:solidFill>
              </a:rPr>
              <a:t>      &lt;</a:t>
            </a:r>
            <a:r>
              <a:rPr lang="en-US" sz="133" dirty="0" err="1">
                <a:solidFill>
                  <a:schemeClr val="bg1">
                    <a:alpha val="0"/>
                  </a:schemeClr>
                </a:solidFill>
              </a:rPr>
              <a:t>calloutTextLineColor</a:t>
            </a:r>
            <a:r>
              <a:rPr lang="en-US" sz="133" dirty="0">
                <a:solidFill>
                  <a:schemeClr val="bg1">
                    <a:alpha val="0"/>
                  </a:schemeClr>
                </a:solidFill>
              </a:rPr>
              <a:t>&gt;#00664F&lt;/</a:t>
            </a:r>
            <a:r>
              <a:rPr lang="en-US" sz="133" dirty="0" err="1">
                <a:solidFill>
                  <a:schemeClr val="bg1">
                    <a:alpha val="0"/>
                  </a:schemeClr>
                </a:solidFill>
              </a:rPr>
              <a:t>calloutTextLineColor</a:t>
            </a:r>
            <a:r>
              <a:rPr lang="en-US" sz="133" dirty="0">
                <a:solidFill>
                  <a:schemeClr val="bg1">
                    <a:alpha val="0"/>
                  </a:schemeClr>
                </a:solidFill>
              </a:rPr>
              <a:t>&gt;</a:t>
            </a:r>
          </a:p>
          <a:p>
            <a:pPr marL="0" indent="0">
              <a:buNone/>
            </a:pPr>
            <a:r>
              <a:rPr lang="en-US" sz="133" dirty="0">
                <a:solidFill>
                  <a:schemeClr val="bg1">
                    <a:alpha val="0"/>
                  </a:schemeClr>
                </a:solidFill>
              </a:rPr>
              <a:t>      &lt;</a:t>
            </a:r>
            <a:r>
              <a:rPr lang="en-US" sz="133" dirty="0" err="1">
                <a:solidFill>
                  <a:schemeClr val="bg1">
                    <a:alpha val="0"/>
                  </a:schemeClr>
                </a:solidFill>
              </a:rPr>
              <a:t>numberBubbleBackColor</a:t>
            </a:r>
            <a:r>
              <a:rPr lang="en-US" sz="133" dirty="0">
                <a:solidFill>
                  <a:schemeClr val="bg1">
                    <a:alpha val="0"/>
                  </a:schemeClr>
                </a:solidFill>
              </a:rPr>
              <a:t>&gt;#FFFFFF&lt;/</a:t>
            </a:r>
            <a:r>
              <a:rPr lang="en-US" sz="133" dirty="0" err="1">
                <a:solidFill>
                  <a:schemeClr val="bg1">
                    <a:alpha val="0"/>
                  </a:schemeClr>
                </a:solidFill>
              </a:rPr>
              <a:t>numberBubbleBackColor</a:t>
            </a:r>
            <a:r>
              <a:rPr lang="en-US" sz="133" dirty="0">
                <a:solidFill>
                  <a:schemeClr val="bg1">
                    <a:alpha val="0"/>
                  </a:schemeClr>
                </a:solidFill>
              </a:rPr>
              <a:t>&gt;</a:t>
            </a:r>
          </a:p>
          <a:p>
            <a:pPr marL="0" indent="0">
              <a:buNone/>
            </a:pPr>
            <a:r>
              <a:rPr lang="en-US" sz="133" dirty="0">
                <a:solidFill>
                  <a:schemeClr val="bg1">
                    <a:alpha val="0"/>
                  </a:schemeClr>
                </a:solidFill>
              </a:rPr>
              <a:t>      &lt;</a:t>
            </a:r>
            <a:r>
              <a:rPr lang="en-US" sz="133" dirty="0" err="1">
                <a:solidFill>
                  <a:schemeClr val="bg1">
                    <a:alpha val="0"/>
                  </a:schemeClr>
                </a:solidFill>
              </a:rPr>
              <a:t>numberBubbleTextLineColor</a:t>
            </a:r>
            <a:r>
              <a:rPr lang="en-US" sz="133" dirty="0">
                <a:solidFill>
                  <a:schemeClr val="bg1">
                    <a:alpha val="0"/>
                  </a:schemeClr>
                </a:solidFill>
              </a:rPr>
              <a:t>&gt;#00664F&lt;/</a:t>
            </a:r>
            <a:r>
              <a:rPr lang="en-US" sz="133" dirty="0" err="1">
                <a:solidFill>
                  <a:schemeClr val="bg1">
                    <a:alpha val="0"/>
                  </a:schemeClr>
                </a:solidFill>
              </a:rPr>
              <a:t>numberBubbleTextLineColor</a:t>
            </a:r>
            <a:r>
              <a:rPr lang="en-US" sz="133" dirty="0">
                <a:solidFill>
                  <a:schemeClr val="bg1">
                    <a:alpha val="0"/>
                  </a:schemeClr>
                </a:solidFill>
              </a:rPr>
              <a:t>&gt;</a:t>
            </a:r>
          </a:p>
          <a:p>
            <a:pPr marL="0" indent="0">
              <a:buNone/>
            </a:pPr>
            <a:r>
              <a:rPr lang="en-US" sz="133" dirty="0">
                <a:solidFill>
                  <a:schemeClr val="bg1">
                    <a:alpha val="0"/>
                  </a:schemeClr>
                </a:solidFill>
              </a:rPr>
              <a:t>      &lt;</a:t>
            </a:r>
            <a:r>
              <a:rPr lang="en-US" sz="133" dirty="0" err="1">
                <a:solidFill>
                  <a:schemeClr val="bg1">
                    <a:alpha val="0"/>
                  </a:schemeClr>
                </a:solidFill>
              </a:rPr>
              <a:t>valueChainTextLineColor</a:t>
            </a:r>
            <a:r>
              <a:rPr lang="en-US" sz="133" dirty="0">
                <a:solidFill>
                  <a:schemeClr val="bg1">
                    <a:alpha val="0"/>
                  </a:schemeClr>
                </a:solidFill>
              </a:rPr>
              <a:t>&gt;#00664F&lt;/</a:t>
            </a:r>
            <a:r>
              <a:rPr lang="en-US" sz="133" dirty="0" err="1">
                <a:solidFill>
                  <a:schemeClr val="bg1">
                    <a:alpha val="0"/>
                  </a:schemeClr>
                </a:solidFill>
              </a:rPr>
              <a:t>valueChainTextLineColor</a:t>
            </a:r>
            <a:r>
              <a:rPr lang="en-US" sz="133" dirty="0">
                <a:solidFill>
                  <a:schemeClr val="bg1">
                    <a:alpha val="0"/>
                  </a:schemeClr>
                </a:solidFill>
              </a:rPr>
              <a:t>&gt;</a:t>
            </a:r>
          </a:p>
          <a:p>
            <a:pPr marL="0" indent="0">
              <a:buNone/>
            </a:pPr>
            <a:r>
              <a:rPr lang="en-US" sz="133" dirty="0">
                <a:solidFill>
                  <a:schemeClr val="bg1">
                    <a:alpha val="0"/>
                  </a:schemeClr>
                </a:solidFill>
              </a:rPr>
              <a:t>      &lt;</a:t>
            </a:r>
            <a:r>
              <a:rPr lang="en-US" sz="133" dirty="0" err="1">
                <a:solidFill>
                  <a:schemeClr val="bg1">
                    <a:alpha val="0"/>
                  </a:schemeClr>
                </a:solidFill>
              </a:rPr>
              <a:t>agendaHighlightColor</a:t>
            </a:r>
            <a:r>
              <a:rPr lang="en-US" sz="133" dirty="0">
                <a:solidFill>
                  <a:schemeClr val="bg1">
                    <a:alpha val="0"/>
                  </a:schemeClr>
                </a:solidFill>
              </a:rPr>
              <a:t>&gt;#00664F&lt;/</a:t>
            </a:r>
            <a:r>
              <a:rPr lang="en-US" sz="133" dirty="0" err="1">
                <a:solidFill>
                  <a:schemeClr val="bg1">
                    <a:alpha val="0"/>
                  </a:schemeClr>
                </a:solidFill>
              </a:rPr>
              <a:t>agendaHighlightColor</a:t>
            </a:r>
            <a:r>
              <a:rPr lang="en-US" sz="133" dirty="0">
                <a:solidFill>
                  <a:schemeClr val="bg1">
                    <a:alpha val="0"/>
                  </a:schemeClr>
                </a:solidFill>
              </a:rPr>
              <a:t>&gt;</a:t>
            </a:r>
          </a:p>
          <a:p>
            <a:pPr marL="0" indent="0">
              <a:buNone/>
            </a:pPr>
            <a:r>
              <a:rPr lang="en-US" sz="133" dirty="0">
                <a:solidFill>
                  <a:schemeClr val="bg1">
                    <a:alpha val="0"/>
                  </a:schemeClr>
                </a:solidFill>
              </a:rPr>
              <a:t>      &lt;!-- The &lt;</a:t>
            </a:r>
            <a:r>
              <a:rPr lang="en-US" sz="133" dirty="0" err="1">
                <a:solidFill>
                  <a:schemeClr val="bg1">
                    <a:alpha val="0"/>
                  </a:schemeClr>
                </a:solidFill>
              </a:rPr>
              <a:t>tableAccentNumber</a:t>
            </a:r>
            <a:r>
              <a:rPr lang="en-US" sz="133" dirty="0">
                <a:solidFill>
                  <a:schemeClr val="bg1">
                    <a:alpha val="0"/>
                  </a:schemeClr>
                </a:solidFill>
              </a:rPr>
              <a:t>&gt; defines which table layout from the "Light Style 1" row should be applied for newly created tables.            Valid values are 0, 1, 2, 3, 4, 5, and 6 - representing the layouts on the Table Layout drop-down from left to right.            The highlight colors used in those table layouts link to the Theme color palette, they cannot be specified here. --&gt;</a:t>
            </a:r>
          </a:p>
          <a:p>
            <a:pPr marL="0" indent="0">
              <a:buNone/>
            </a:pPr>
            <a:r>
              <a:rPr lang="en-US" sz="133" dirty="0">
                <a:solidFill>
                  <a:schemeClr val="bg1">
                    <a:alpha val="0"/>
                  </a:schemeClr>
                </a:solidFill>
              </a:rPr>
              <a:t>      &lt;</a:t>
            </a:r>
            <a:r>
              <a:rPr lang="en-US" sz="133" dirty="0" err="1">
                <a:solidFill>
                  <a:schemeClr val="bg1">
                    <a:alpha val="0"/>
                  </a:schemeClr>
                </a:solidFill>
              </a:rPr>
              <a:t>tableAccentNumber</a:t>
            </a:r>
            <a:r>
              <a:rPr lang="en-US" sz="133" dirty="0">
                <a:solidFill>
                  <a:schemeClr val="bg1">
                    <a:alpha val="0"/>
                  </a:schemeClr>
                </a:solidFill>
              </a:rPr>
              <a:t>&gt;1&lt;/</a:t>
            </a:r>
            <a:r>
              <a:rPr lang="en-US" sz="133" dirty="0" err="1">
                <a:solidFill>
                  <a:schemeClr val="bg1">
                    <a:alpha val="0"/>
                  </a:schemeClr>
                </a:solidFill>
              </a:rPr>
              <a:t>tableAccentNumber</a:t>
            </a:r>
            <a:r>
              <a:rPr lang="en-US" sz="133" dirty="0">
                <a:solidFill>
                  <a:schemeClr val="bg1">
                    <a:alpha val="0"/>
                  </a:schemeClr>
                </a:solidFill>
              </a:rPr>
              <a:t>&gt;</a:t>
            </a:r>
          </a:p>
          <a:p>
            <a:pPr marL="0" indent="0">
              <a:buNone/>
            </a:pPr>
            <a:r>
              <a:rPr lang="en-US" sz="133" dirty="0">
                <a:solidFill>
                  <a:schemeClr val="bg1">
                    <a:alpha val="0"/>
                  </a:schemeClr>
                </a:solidFill>
              </a:rPr>
              <a:t>      &lt;!-- The &lt;</a:t>
            </a:r>
            <a:r>
              <a:rPr lang="en-US" sz="133" dirty="0" err="1">
                <a:solidFill>
                  <a:schemeClr val="bg1">
                    <a:alpha val="0"/>
                  </a:schemeClr>
                </a:solidFill>
              </a:rPr>
              <a:t>statusStickerRunningAgendaFontSize</a:t>
            </a:r>
            <a:r>
              <a:rPr lang="en-US" sz="133" dirty="0">
                <a:solidFill>
                  <a:schemeClr val="bg1">
                    <a:alpha val="0"/>
                  </a:schemeClr>
                </a:solidFill>
              </a:rPr>
              <a:t>&gt; tag determines what font size should be applied to newly created status stickers and running agendas.            Valid values are integer numbers. If the option is not present or not valid, the default is used. --&gt;</a:t>
            </a:r>
          </a:p>
          <a:p>
            <a:pPr marL="0" indent="0">
              <a:buNone/>
            </a:pPr>
            <a:r>
              <a:rPr lang="en-US" sz="133" dirty="0">
                <a:solidFill>
                  <a:schemeClr val="bg1">
                    <a:alpha val="0"/>
                  </a:schemeClr>
                </a:solidFill>
              </a:rPr>
              <a:t>      &lt;</a:t>
            </a:r>
            <a:r>
              <a:rPr lang="en-US" sz="133" dirty="0" err="1">
                <a:solidFill>
                  <a:schemeClr val="bg1">
                    <a:alpha val="0"/>
                  </a:schemeClr>
                </a:solidFill>
              </a:rPr>
              <a:t>statusStickerRunningAgendaFontSize</a:t>
            </a:r>
            <a:r>
              <a:rPr lang="en-US" sz="133" dirty="0">
                <a:solidFill>
                  <a:schemeClr val="bg1">
                    <a:alpha val="0"/>
                  </a:schemeClr>
                </a:solidFill>
              </a:rPr>
              <a:t>&gt;12&lt;/</a:t>
            </a:r>
            <a:r>
              <a:rPr lang="en-US" sz="133" dirty="0" err="1">
                <a:solidFill>
                  <a:schemeClr val="bg1">
                    <a:alpha val="0"/>
                  </a:schemeClr>
                </a:solidFill>
              </a:rPr>
              <a:t>statusStickerRunningAgendaFontSize</a:t>
            </a:r>
            <a:r>
              <a:rPr lang="en-US" sz="133" dirty="0">
                <a:solidFill>
                  <a:schemeClr val="bg1">
                    <a:alpha val="0"/>
                  </a:schemeClr>
                </a:solidFill>
              </a:rPr>
              <a:t>&gt;</a:t>
            </a:r>
          </a:p>
          <a:p>
            <a:pPr marL="0" indent="0">
              <a:buNone/>
            </a:pPr>
            <a:r>
              <a:rPr lang="en-US" sz="133" dirty="0">
                <a:solidFill>
                  <a:schemeClr val="bg1">
                    <a:alpha val="0"/>
                  </a:schemeClr>
                </a:solidFill>
              </a:rPr>
              <a:t>      &lt;!-- The &lt;</a:t>
            </a:r>
            <a:r>
              <a:rPr lang="en-US" sz="133" dirty="0" err="1">
                <a:solidFill>
                  <a:schemeClr val="bg1">
                    <a:alpha val="0"/>
                  </a:schemeClr>
                </a:solidFill>
              </a:rPr>
              <a:t>columnSpacing</a:t>
            </a:r>
            <a:r>
              <a:rPr lang="en-US" sz="133" dirty="0">
                <a:solidFill>
                  <a:schemeClr val="bg1">
                    <a:alpha val="0"/>
                  </a:schemeClr>
                </a:solidFill>
              </a:rPr>
              <a:t>&gt; tag determines the width of the spacing between columns in pt.           Valid values are integer numbers, min. 28, max. 85 (~1-3cm). If the option is not present or not valid, the default is used. --&gt;</a:t>
            </a:r>
          </a:p>
          <a:p>
            <a:pPr marL="0" indent="0">
              <a:buNone/>
            </a:pPr>
            <a:r>
              <a:rPr lang="en-US" sz="133" dirty="0">
                <a:solidFill>
                  <a:schemeClr val="bg1">
                    <a:alpha val="0"/>
                  </a:schemeClr>
                </a:solidFill>
              </a:rPr>
              <a:t>      &lt;</a:t>
            </a:r>
            <a:r>
              <a:rPr lang="en-US" sz="133" dirty="0" err="1">
                <a:solidFill>
                  <a:schemeClr val="bg1">
                    <a:alpha val="0"/>
                  </a:schemeClr>
                </a:solidFill>
              </a:rPr>
              <a:t>columnSpacing</a:t>
            </a:r>
            <a:r>
              <a:rPr lang="en-US" sz="133" dirty="0">
                <a:solidFill>
                  <a:schemeClr val="bg1">
                    <a:alpha val="0"/>
                  </a:schemeClr>
                </a:solidFill>
              </a:rPr>
              <a:t>&gt;42&lt;/</a:t>
            </a:r>
            <a:r>
              <a:rPr lang="en-US" sz="133" dirty="0" err="1">
                <a:solidFill>
                  <a:schemeClr val="bg1">
                    <a:alpha val="0"/>
                  </a:schemeClr>
                </a:solidFill>
              </a:rPr>
              <a:t>columnSpacing</a:t>
            </a:r>
            <a:r>
              <a:rPr lang="en-US" sz="133" dirty="0">
                <a:solidFill>
                  <a:schemeClr val="bg1">
                    <a:alpha val="0"/>
                  </a:schemeClr>
                </a:solidFill>
              </a:rPr>
              <a:t>&gt;</a:t>
            </a:r>
          </a:p>
          <a:p>
            <a:pPr marL="0" indent="0">
              <a:buNone/>
            </a:pPr>
            <a:r>
              <a:rPr lang="en-US" sz="133" dirty="0">
                <a:solidFill>
                  <a:schemeClr val="bg1">
                    <a:alpha val="0"/>
                  </a:schemeClr>
                </a:solidFill>
              </a:rPr>
              <a:t>    &lt;/settings&gt;</a:t>
            </a:r>
          </a:p>
          <a:p>
            <a:pPr marL="0" indent="0">
              <a:buNone/>
            </a:pPr>
            <a:r>
              <a:rPr lang="en-US" sz="133" dirty="0">
                <a:solidFill>
                  <a:schemeClr val="bg1">
                    <a:alpha val="0"/>
                  </a:schemeClr>
                </a:solidFill>
              </a:rPr>
              <a:t>    &lt;!-- Instructions for &lt;colors&gt; tag:         Use any number of &lt;color&gt;...&lt;/color&gt; lines. Each line creates a client color on the client color palette in the order they appear here.         The client color hex code goes between the &lt;color&gt; and &lt;/color&gt; tags.         The &lt;color&gt; tag may have the option "</a:t>
            </a:r>
            <a:r>
              <a:rPr lang="en-US" sz="133" dirty="0" err="1">
                <a:solidFill>
                  <a:schemeClr val="bg1">
                    <a:alpha val="0"/>
                  </a:schemeClr>
                </a:solidFill>
              </a:rPr>
              <a:t>contrastingTextColor</a:t>
            </a:r>
            <a:r>
              <a:rPr lang="en-US" sz="133" dirty="0">
                <a:solidFill>
                  <a:schemeClr val="bg1">
                    <a:alpha val="0"/>
                  </a:schemeClr>
                </a:solidFill>
              </a:rPr>
              <a:t>". If it is set to a valid RGB hex code then that color will be used for text if the user applies the client color to fill a shape.          Hence, </a:t>
            </a:r>
            <a:r>
              <a:rPr lang="en-US" sz="133" dirty="0" err="1">
                <a:solidFill>
                  <a:schemeClr val="bg1">
                    <a:alpha val="0"/>
                  </a:schemeClr>
                </a:solidFill>
              </a:rPr>
              <a:t>contrastingTextColor</a:t>
            </a:r>
            <a:r>
              <a:rPr lang="en-US" sz="133" dirty="0">
                <a:solidFill>
                  <a:schemeClr val="bg1">
                    <a:alpha val="0"/>
                  </a:schemeClr>
                </a:solidFill>
              </a:rPr>
              <a:t> usually is white (#FFFFFF), black (#000000) or another dark color. --&gt;</a:t>
            </a:r>
          </a:p>
          <a:p>
            <a:pPr marL="0" indent="0">
              <a:buNone/>
            </a:pPr>
            <a:r>
              <a:rPr lang="en-US" sz="133" dirty="0">
                <a:solidFill>
                  <a:schemeClr val="bg1">
                    <a:alpha val="0"/>
                  </a:schemeClr>
                </a:solidFill>
              </a:rPr>
              <a:t>    &lt;colors&gt;</a:t>
            </a:r>
          </a:p>
          <a:p>
            <a:pPr marL="0" indent="0">
              <a:buNone/>
            </a:pPr>
            <a:r>
              <a:rPr lang="en-US" sz="133" dirty="0">
                <a:solidFill>
                  <a:schemeClr val="bg1">
                    <a:alpha val="0"/>
                  </a:schemeClr>
                </a:solidFill>
              </a:rPr>
              <a:t>      &lt;color </a:t>
            </a:r>
            <a:r>
              <a:rPr lang="en-US" sz="133" dirty="0" err="1">
                <a:solidFill>
                  <a:schemeClr val="bg1">
                    <a:alpha val="0"/>
                  </a:schemeClr>
                </a:solidFill>
              </a:rPr>
              <a:t>contrastingTextColor</a:t>
            </a:r>
            <a:r>
              <a:rPr lang="en-US" sz="133" dirty="0">
                <a:solidFill>
                  <a:schemeClr val="bg1">
                    <a:alpha val="0"/>
                  </a:schemeClr>
                </a:solidFill>
              </a:rPr>
              <a:t>="#FFFFFF"&gt;#00664F&lt;/color&gt;</a:t>
            </a:r>
          </a:p>
          <a:p>
            <a:pPr marL="0" indent="0">
              <a:buNone/>
            </a:pPr>
            <a:r>
              <a:rPr lang="en-US" sz="133" dirty="0">
                <a:solidFill>
                  <a:schemeClr val="bg1">
                    <a:alpha val="0"/>
                  </a:schemeClr>
                </a:solidFill>
              </a:rPr>
              <a:t>      &lt;color </a:t>
            </a:r>
            <a:r>
              <a:rPr lang="en-US" sz="133" dirty="0" err="1">
                <a:solidFill>
                  <a:schemeClr val="bg1">
                    <a:alpha val="0"/>
                  </a:schemeClr>
                </a:solidFill>
              </a:rPr>
              <a:t>contrastingTextColor</a:t>
            </a:r>
            <a:r>
              <a:rPr lang="en-US" sz="133" dirty="0">
                <a:solidFill>
                  <a:schemeClr val="bg1">
                    <a:alpha val="0"/>
                  </a:schemeClr>
                </a:solidFill>
              </a:rPr>
              <a:t>="#000000"&gt;#FED141&lt;/color&gt;</a:t>
            </a:r>
          </a:p>
          <a:p>
            <a:pPr marL="0" indent="0">
              <a:buNone/>
            </a:pPr>
            <a:r>
              <a:rPr lang="en-US" sz="133" dirty="0">
                <a:solidFill>
                  <a:schemeClr val="bg1">
                    <a:alpha val="0"/>
                  </a:schemeClr>
                </a:solidFill>
              </a:rPr>
              <a:t>      &lt;color </a:t>
            </a:r>
            <a:r>
              <a:rPr lang="en-US" sz="133" dirty="0" err="1">
                <a:solidFill>
                  <a:schemeClr val="bg1">
                    <a:alpha val="0"/>
                  </a:schemeClr>
                </a:solidFill>
              </a:rPr>
              <a:t>contrastingTextColor</a:t>
            </a:r>
            <a:r>
              <a:rPr lang="en-US" sz="133" dirty="0">
                <a:solidFill>
                  <a:schemeClr val="bg1">
                    <a:alpha val="0"/>
                  </a:schemeClr>
                </a:solidFill>
              </a:rPr>
              <a:t>="#FFFFFF"&gt;#000000&lt;/color&gt;</a:t>
            </a:r>
          </a:p>
          <a:p>
            <a:pPr marL="0" indent="0">
              <a:buNone/>
            </a:pPr>
            <a:r>
              <a:rPr lang="en-US" sz="133" dirty="0">
                <a:solidFill>
                  <a:schemeClr val="bg1">
                    <a:alpha val="0"/>
                  </a:schemeClr>
                </a:solidFill>
              </a:rPr>
              <a:t>      &lt;color </a:t>
            </a:r>
            <a:r>
              <a:rPr lang="en-US" sz="133" dirty="0" err="1">
                <a:solidFill>
                  <a:schemeClr val="bg1">
                    <a:alpha val="0"/>
                  </a:schemeClr>
                </a:solidFill>
              </a:rPr>
              <a:t>contrastingTextColor</a:t>
            </a:r>
            <a:r>
              <a:rPr lang="en-US" sz="133" dirty="0">
                <a:solidFill>
                  <a:schemeClr val="bg1">
                    <a:alpha val="0"/>
                  </a:schemeClr>
                </a:solidFill>
              </a:rPr>
              <a:t>="#FFFFFF"&gt;#101820&lt;/color&gt;</a:t>
            </a:r>
          </a:p>
          <a:p>
            <a:pPr marL="0" indent="0">
              <a:buNone/>
            </a:pPr>
            <a:r>
              <a:rPr lang="en-US" sz="133" dirty="0">
                <a:solidFill>
                  <a:schemeClr val="bg1">
                    <a:alpha val="0"/>
                  </a:schemeClr>
                </a:solidFill>
              </a:rPr>
              <a:t>      &lt;color </a:t>
            </a:r>
            <a:r>
              <a:rPr lang="en-US" sz="133" dirty="0" err="1">
                <a:solidFill>
                  <a:schemeClr val="bg1">
                    <a:alpha val="0"/>
                  </a:schemeClr>
                </a:solidFill>
              </a:rPr>
              <a:t>contrastingTextColor</a:t>
            </a:r>
            <a:r>
              <a:rPr lang="en-US" sz="133" dirty="0">
                <a:solidFill>
                  <a:schemeClr val="bg1">
                    <a:alpha val="0"/>
                  </a:schemeClr>
                </a:solidFill>
              </a:rPr>
              <a:t>="#FFFFFF"&gt;#53565A&lt;/color&gt;</a:t>
            </a:r>
          </a:p>
          <a:p>
            <a:pPr marL="0" indent="0">
              <a:buNone/>
            </a:pPr>
            <a:r>
              <a:rPr lang="en-US" sz="133" dirty="0">
                <a:solidFill>
                  <a:schemeClr val="bg1">
                    <a:alpha val="0"/>
                  </a:schemeClr>
                </a:solidFill>
              </a:rPr>
              <a:t>      &lt;color </a:t>
            </a:r>
            <a:r>
              <a:rPr lang="en-US" sz="133" dirty="0" err="1">
                <a:solidFill>
                  <a:schemeClr val="bg1">
                    <a:alpha val="0"/>
                  </a:schemeClr>
                </a:solidFill>
              </a:rPr>
              <a:t>contrastingTextColor</a:t>
            </a:r>
            <a:r>
              <a:rPr lang="en-US" sz="133" dirty="0">
                <a:solidFill>
                  <a:schemeClr val="bg1">
                    <a:alpha val="0"/>
                  </a:schemeClr>
                </a:solidFill>
              </a:rPr>
              <a:t>="#FFFFFF"&gt;#707372&lt;/color&gt;</a:t>
            </a:r>
          </a:p>
          <a:p>
            <a:pPr marL="0" indent="0">
              <a:buNone/>
            </a:pPr>
            <a:r>
              <a:rPr lang="en-US" sz="133" dirty="0">
                <a:solidFill>
                  <a:schemeClr val="bg1">
                    <a:alpha val="0"/>
                  </a:schemeClr>
                </a:solidFill>
              </a:rPr>
              <a:t>      &lt;color </a:t>
            </a:r>
            <a:r>
              <a:rPr lang="en-US" sz="133" dirty="0" err="1">
                <a:solidFill>
                  <a:schemeClr val="bg1">
                    <a:alpha val="0"/>
                  </a:schemeClr>
                </a:solidFill>
              </a:rPr>
              <a:t>contrastingTextColor</a:t>
            </a:r>
            <a:r>
              <a:rPr lang="en-US" sz="133" dirty="0">
                <a:solidFill>
                  <a:schemeClr val="bg1">
                    <a:alpha val="0"/>
                  </a:schemeClr>
                </a:solidFill>
              </a:rPr>
              <a:t>="#000000"&gt;#B1B3B3&lt;/color&gt;</a:t>
            </a:r>
          </a:p>
          <a:p>
            <a:pPr marL="0" indent="0">
              <a:buNone/>
            </a:pPr>
            <a:r>
              <a:rPr lang="en-US" sz="133" dirty="0">
                <a:solidFill>
                  <a:schemeClr val="bg1">
                    <a:alpha val="0"/>
                  </a:schemeClr>
                </a:solidFill>
              </a:rPr>
              <a:t>      &lt;color </a:t>
            </a:r>
            <a:r>
              <a:rPr lang="en-US" sz="133" dirty="0" err="1">
                <a:solidFill>
                  <a:schemeClr val="bg1">
                    <a:alpha val="0"/>
                  </a:schemeClr>
                </a:solidFill>
              </a:rPr>
              <a:t>contrastingTextColor</a:t>
            </a:r>
            <a:r>
              <a:rPr lang="en-US" sz="133" dirty="0">
                <a:solidFill>
                  <a:schemeClr val="bg1">
                    <a:alpha val="0"/>
                  </a:schemeClr>
                </a:solidFill>
              </a:rPr>
              <a:t>="#000000"&gt;#DDDDDD&lt;/color&gt;</a:t>
            </a:r>
          </a:p>
          <a:p>
            <a:pPr marL="0" indent="0">
              <a:buNone/>
            </a:pPr>
            <a:r>
              <a:rPr lang="en-US" sz="133" dirty="0">
                <a:solidFill>
                  <a:schemeClr val="bg1">
                    <a:alpha val="0"/>
                  </a:schemeClr>
                </a:solidFill>
              </a:rPr>
              <a:t>    &lt;/colors&gt;</a:t>
            </a:r>
          </a:p>
          <a:p>
            <a:pPr marL="0" indent="0">
              <a:buNone/>
            </a:pPr>
            <a:r>
              <a:rPr lang="en-US" sz="133" dirty="0">
                <a:solidFill>
                  <a:schemeClr val="bg1">
                    <a:alpha val="0"/>
                  </a:schemeClr>
                </a:solidFill>
              </a:rPr>
              <a:t>  &lt;/template&gt;</a:t>
            </a:r>
          </a:p>
          <a:p>
            <a:pPr marL="0" indent="0">
              <a:buNone/>
            </a:pPr>
            <a:r>
              <a:rPr lang="en-US" sz="133" dirty="0">
                <a:solidFill>
                  <a:schemeClr val="bg1">
                    <a:alpha val="0"/>
                  </a:schemeClr>
                </a:solidFill>
              </a:rPr>
              <a:t>  &lt;!--BTFPCONFIGURATION:3C627466703E0D0A20203C212D2D204372656174656420382E323031382E205346522E205570646174656420322E31342E323031392E204E6F72746820416D65726963612047726170686963732E204E59432E204368616E67656420666F6E7420696E20584D4C2E20446964206E6F7420666978206F74686572206E6F6E2D636F6D706C69616E742070726F636564757265732E496E737472756374696F6E7320666F7220746865203C74656D706C6174653E207461673A202020202020204B656570202276657273696F6E2220616E6420227479706522206F7074696F6E7320756E6368616E6765642E2020202020202053657420226E616D6522206F7074696F6E20746F2074686520636C69656E74206E616D6520746861742073686F756C6420617070656172206F6E2074686520636C69656E7420636F6C6F722073656374696F6E2E202020202020202053657420227061676553697A652220746F207468652070617065722073697A6520796F75206172652073657474696E67207468697320736C696465206D6173746572207570206F6E2E2056616C69642076616C756573206172653A20227769646573637265656E222028776869636820657175616C732031363A39292C2022345F33222C202261342220616E6420226C6574746572222E204F627365727665206361706974616C697A6174696F6E21202D2D3E0D0A20203C74656D706C6174652076657273696F6E3D22322E322E372220747970653D22756E6272616E64656422206E616D653D22536F43616C2E456469736F6E5F342E335F434F524522207061676553697A653D226C6574746572223E0D0A202020203C212D2D20496E737472756374696F6E7320666F72203C73657474696E67733E207461673A202020202020202020496E2065616368207375622D74616720736574207468652068657820636F6465206F66207468652052474220636F6C6F7220796F75207769736820746F2075736520666F7220746865207374616E6461726420656C656D656E7473207768656E2074686579206172652063726561746564206F6E207468697320736C696465206D61737465722E2020202020202020204966207468652076616C7565206973206D697373696E67206F7220696E76616C69642C2064656661756C7420636F6C6F72732077696C6C20626520757365642E202D2D3E0D0A202020203C73657474696E67733E0D0A2020202020203C72756E6E696E674167656E64614261636B436F6C6F724C6566743E233533353635413C2F72756E6E696E674167656E64614261636B436F6C6F724C6566743E0D0A2020202020203C72756E6E696E674167656E64614261636B436F6C6F7252696768743E234231423342333C2F72756E6E696E674167656E64614261636B436F6C6F7252696768743E0D0A2020202020203C72756E6E696E674167656E646154657874436F6C6F724C6566743E234646464646463C2F72756E6E696E674167656E646154657874436F6C6F724C6566743E0D0A2020202020203C72756E6E696E674167656E646154657874436F6C6F7252696768743E233030303030303C2F72756E6E696E674167656E646154657874436F6C6F7252696768743E0D0A2020202020203C636F6C756D6E4865616465724C696E65436F6C6F723E233030303030303C2F636F6C756D6E4865616465724C696E65436F6C6F723E0D0A2020202020203C636F6C756D6E48656164657254657874436F6C6F723E233030363634463C2F636F6C756D6E48656164657254657874436F6C6F723E0D0A2020202020203C726F774865616465724C696E65436F6C6F723E233030363634463C2F726F774865616465724C696E65436F6C6F723E0D0A2020202020203C726F7748656164657254657874436F6C6F723E233030363634463C2F726F7748656164657254657874436F6C6F723E0D0A2020202020203C636F6E636C7573696F6E4172726F774C696E65436F6C6F723E233030363634463C2F636F6E636C7573696F6E4172726F774C696E65436F6C6F723E0D0A2020202020203C636F6E636C7573696F6E4172726F7754657874436F6C6F723E233030363634463C2F636F6E636C7573696F6E4172726F7754657874436F6C6F723E0D0A2020202020203C70657263656E74616765436972636C6546756C6C436972636C65436F6C6F723E233533353635413C2F70657263656E74616765436972636C6546756C6C436972636C65436F6C6F723E0D0A2020202020203C70657263656E74616765436972636C6554657874486967686C69676874436F6C6F723E233030363634463C2F70657263656E74616765436972636C6554657874486967686C69676874436F6C6F723E0D0A2020202020203C737461747573537469636B6572436F6C6F723E233030303030303C2F737461747573537469636B6572436F6C6F723E0D0A2020202020203C63616C6C6F75744261636B436F6C6F723E234646464646463C2F63616C6C6F75744261636B436F6C6F723E0D0A2020202020203C63616C6C6F7574546578744C696E65436F6C6F723E233030363634463C2F63616C6C6F7574546578744C696E65436F6C6F723E0D0A2020202020203C6E756D626572427562626C654261636B436F6C6F723E234646464646463C2F6E756D626572427562626C654261636B436F6C6F723E0D0A2020202020203C6E756D626572427562626C65546578744C696E65436F6C6F723E233030363634463C2F6E756D626572427562626C65546578744C696E65436F6C6F723E0D0A2020202020203C76616C7565436861696E546578744C696E65436F6C6F723E233030363634463C2F76616C7565436861696E546578744C696E65436F6C6F723E0D0A2020202020203C6167656E6461486967686C69676874436F6C6F723E233030363634463C2F6167656E6461486967686C69676874436F6C6F723E0D0A2020202020203C212D2D20546865203C7461626C65416363656E744E756D6265723E20646566696E6573207768696368207461626C65206C61796F75742066726F6D2074686520224C69676874205374796C6520312220726F772073686F756C64206265206170706C69656420666F72206E65776C792063726561746564207461626C65732E20202020202020202020202056616C69642076616C7565732061726520302C20312C20322C20332C20342C20352C20616E642036202D20726570726573656E74696E6720746865206C61796F757473206F6E20746865205461626C65204C61796F75742064726F702D646F776E2066726F6D206C65667420746F2072696768742E20202020202020202020202054686520686967686C6967687420636F6C6F7273207573656420696E2074686F7365207461626C65206C61796F757473206C696E6B20746F20746865205468656D6520636F6C6F722070616C657474652C20746865792063616E6E6F742062652073706563696669656420686572652E202D2D3E0D0A2020202020203C7461626C65416363656E744E756D6265723E313C2F7461626C65416363656E744E756D6265723E0D0A2020202020203C212D2D20546865203C737461747573537469636B657252756E6E696E674167656E6461466F6E7453697A653E207461672064657465726D696E6573207768617420666F6E742073697A652073686F756C64206265206170706C69656420746F206E65776C7920637265617465642073746174757320737469636B65727320616E642072756E6E696E67206167656E6461732E20202020202020202020202056616C69642076616C7565732061726520696E7465676572206E756D626572732E20496620746865206F7074696F6E206973206E6F742070726573656E74206F72206E6F742076616C69642C207468652064656661756C7420697320757365642E202D2D3E0D0A2020202020203C737461747573537469636B657252756E6E696E674167656E6461466F6E7453697A653E31323C2F737461747573537469636B657252756E6E696E674167656E6461466F6E7453697A653E0D0A2020202020203C212D2D20546865203C636F6C756D6E53706163696E673E207461672064657465726D696E657320746865207769647468206F66207468652073706163696E67206265747765656E20636F6C756D6E7320696E2070742E202020202020202020202056616C69642076616C7565732061726520696E7465676572206E756D626572732C206D696E2E2032382C206D61782E20383520287E312D33636D292E20496620746865206F7074696F6E206973206E6F742070726573656E74206F72206E6F742076616C69642C207468652064656661756C7420697320757365642E202D2D3E0D0A2020202020203C636F6C756D6E53706163696E673E34323C2F636F6C756D6E53706163696E673E0D0A202020203C2F73657474696E67733E0D0A202020203C212D2D20496E737472756374696F6E7320666F72203C636F6C6F72733E207461673A20202020202020202055736520616E79206E756D626572206F66203C636F6C6F723E2E2E2E3C2F636F6C6F723E206C696E65732E2045616368206C696E652063726561746573206120636C69656E7420636F6C6F72206F6E2074686520636C69656E7420636F6C6F722070616C6574746520696E20746865206F7264657220746865792061707065617220686572652E20202020202020202054686520636C69656E7420636F6C6F722068657820636F646520676F6573206265747765656E20746865203C636F6C6F723E20616E64203C2F636F6C6F723E20746167732E202020202020202020546865203C636F6C6F723E20746167206D6179206861766520746865206F7074696F6E2022636F6E7472617374696E6754657874436F6C6F72222E2049662069742069732073657420746F20612076616C6964205247422068657820636F6465207468656E207468617420636F6C6F722077696C6C206265207573656420666F722074657874206966207468652075736572206170706C6965732074686520636C69656E7420636F6C6F7220746F2066696C6C20612073686170652E2020202020202020202048656E63652C20636F6E7472617374696E6754657874436F6C6F7220757375616C6C79206973207768697465202823464646464646292C20626C61636B20282330303030303029206F7220616E6F74686572206461726B20636F6C6F722E202D2D3E0D0A202020203C636F6C6F72733E0D0A2020202020203C636F6C6F7220636F6E7472617374696E6754657874436F6C6F723D2223464646464646223E233030363634463C2F636F6C6F723E0D0A2020202020203C636F6C6F7220636F6E7472617374696E6754657874436F6C6F723D2223303030303030223E234645443134313C2F636F6C6F723E0D0A2020202020203C636F6C6F7220636F6E7472617374696E6754657874436F6C6F723D2223464646464646223E233030303030303C2F636F6C6F723E0D0A2020202020203C636F6C6F7220636F6E7472617374696E6754657874436F6C6F723D2223464646464646223E233130313832303C2F636F6C6F723E0D0A2020202020203C636F6C6F7220636F6E7472617374696E6754657874436F6C6F723D2223464646464646223E233533353635413C2F636F6C6F723E0D0A2020202020203C636F6C6F7220636F6E7472617374696E6754657874436F6C6F723D2223464646464646223E233730373337323C2F636F6C6F723E0D0A2020202020203C636F6C6F7220636F6E7472617374696E6754657874436F6C6F723D2223303030303030223E234231423342333C2F636F6C6F723E0D0A2020202020203C636F6C6F7220636F6E7472617374696E6754657874436F6C6F723D2223303030303030223E234444444444443C2F636F6C6F723E0D0A202020203C2F636F6C6F72733E0D0A20203C2F74656D706C6174653E0D0A3C2F627466703E--&gt;</a:t>
            </a:r>
          </a:p>
          <a:p>
            <a:pPr marL="0" indent="0">
              <a:buNone/>
            </a:pPr>
            <a:r>
              <a:rPr lang="en-US" sz="133" dirty="0">
                <a:solidFill>
                  <a:schemeClr val="bg1">
                    <a:alpha val="0"/>
                  </a:schemeClr>
                </a:solidFill>
              </a:rPr>
              <a:t>&lt;/btfp&gt;</a:t>
            </a:r>
          </a:p>
        </p:txBody>
      </p:sp>
      <p:sp>
        <p:nvSpPr>
          <p:cNvPr id="8" name="CreatedFooter"/>
          <p:cNvSpPr/>
          <p:nvPr userDrawn="1"/>
        </p:nvSpPr>
        <p:spPr>
          <a:xfrm>
            <a:off x="5447434" y="6661399"/>
            <a:ext cx="1605396" cy="123905"/>
          </a:xfrm>
          <a:prstGeom prst="rect">
            <a:avLst/>
          </a:prstGeom>
        </p:spPr>
        <p:txBody>
          <a:bodyPr wrap="square" lIns="27000" tIns="27000" rIns="27000" bIns="27000">
            <a:spAutoFit/>
          </a:bodyPr>
          <a:lstStyle/>
          <a:p>
            <a:pPr marL="0" indent="0">
              <a:buNone/>
            </a:pPr>
            <a:r>
              <a:rPr lang="en-US" sz="451">
                <a:solidFill>
                  <a:srgbClr val="FFFFFF"/>
                </a:solidFill>
              </a:rPr>
              <a:t>Future state ops management</a:t>
            </a:r>
            <a:endParaRPr lang="en-GB" sz="451" dirty="0">
              <a:solidFill>
                <a:srgbClr val="FFFFFF"/>
              </a:solidFill>
            </a:endParaRPr>
          </a:p>
        </p:txBody>
      </p:sp>
      <p:sp>
        <p:nvSpPr>
          <p:cNvPr id="7" name="OfficeCode"/>
          <p:cNvSpPr/>
          <p:nvPr userDrawn="1"/>
        </p:nvSpPr>
        <p:spPr>
          <a:xfrm>
            <a:off x="5042193" y="6661399"/>
            <a:ext cx="405245" cy="123905"/>
          </a:xfrm>
          <a:prstGeom prst="rect">
            <a:avLst/>
          </a:prstGeom>
        </p:spPr>
        <p:txBody>
          <a:bodyPr wrap="square" lIns="27000" tIns="27000" rIns="27000" bIns="27000">
            <a:spAutoFit/>
          </a:bodyPr>
          <a:lstStyle/>
          <a:p>
            <a:pPr marL="0" indent="0">
              <a:buNone/>
            </a:pPr>
            <a:r>
              <a:rPr lang="en-GB" sz="451">
                <a:solidFill>
                  <a:srgbClr val="FFFFFF"/>
                </a:solidFill>
              </a:rPr>
              <a:t>SFR</a:t>
            </a:r>
            <a:endParaRPr lang="en-GB" sz="451" dirty="0">
              <a:solidFill>
                <a:srgbClr val="FFFFFF"/>
              </a:solidFill>
            </a:endParaRPr>
          </a:p>
        </p:txBody>
      </p:sp>
      <p:sp>
        <p:nvSpPr>
          <p:cNvPr id="3" name="Text Placeholder"/>
          <p:cNvSpPr>
            <a:spLocks noGrp="1"/>
          </p:cNvSpPr>
          <p:nvPr>
            <p:ph type="body" idx="1"/>
          </p:nvPr>
        </p:nvSpPr>
        <p:spPr>
          <a:xfrm>
            <a:off x="250828" y="1714500"/>
            <a:ext cx="8641952" cy="4648200"/>
          </a:xfrm>
          <a:prstGeom prst="rect">
            <a:avLst/>
          </a:prstGeom>
        </p:spPr>
        <p:txBody>
          <a:bodyPr vert="horz" lIns="36000" tIns="36000" rIns="36000" bIns="3600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Slide Title"/>
          <p:cNvSpPr>
            <a:spLocks noGrp="1"/>
          </p:cNvSpPr>
          <p:nvPr>
            <p:ph type="title"/>
          </p:nvPr>
        </p:nvSpPr>
        <p:spPr>
          <a:xfrm>
            <a:off x="250827" y="365764"/>
            <a:ext cx="8642350" cy="957013"/>
          </a:xfrm>
          <a:prstGeom prst="rect">
            <a:avLst/>
          </a:prstGeom>
        </p:spPr>
        <p:txBody>
          <a:bodyPr vert="horz" lIns="36000" tIns="36000" rIns="36000" bIns="72000" rtlCol="0" anchor="t">
            <a:noAutofit/>
          </a:bodyPr>
          <a:lstStyle/>
          <a:p>
            <a:r>
              <a:rPr lang="en-US"/>
              <a:t>Click to edit Master title style</a:t>
            </a:r>
            <a:endParaRPr lang="en-US" dirty="0"/>
          </a:p>
        </p:txBody>
      </p:sp>
      <p:sp>
        <p:nvSpPr>
          <p:cNvPr id="4" name="btfpLayoutConfig" hidden="1"/>
          <p:cNvSpPr txBox="1"/>
          <p:nvPr userDrawn="1"/>
        </p:nvSpPr>
        <p:spPr>
          <a:xfrm>
            <a:off x="9525" y="12700"/>
            <a:ext cx="570694" cy="74982"/>
          </a:xfrm>
          <a:prstGeom prst="rect">
            <a:avLst/>
          </a:prstGeom>
          <a:noFill/>
        </p:spPr>
        <p:txBody>
          <a:bodyPr vert="horz" wrap="none" lIns="27000" tIns="27000" rIns="27000" bIns="27000" rtlCol="0">
            <a:spAutoFit/>
          </a:bodyPr>
          <a:lstStyle/>
          <a:p>
            <a:r>
              <a:rPr lang="en-US" sz="133">
                <a:solidFill>
                  <a:srgbClr val="FFFFFF">
                    <a:alpha val="0"/>
                  </a:srgbClr>
                </a:solidFill>
              </a:rPr>
              <a:t>overall_0_131468204519021135 columns_1_131468204519021135 </a:t>
            </a:r>
            <a:endParaRPr lang="en-US" sz="133" dirty="0">
              <a:solidFill>
                <a:srgbClr val="FFFFFF">
                  <a:alpha val="0"/>
                </a:srgbClr>
              </a:solidFill>
            </a:endParaRPr>
          </a:p>
        </p:txBody>
      </p:sp>
      <p:sp>
        <p:nvSpPr>
          <p:cNvPr id="15" name="Rectangle 14"/>
          <p:cNvSpPr/>
          <p:nvPr userDrawn="1">
            <p:custDataLst>
              <p:tags r:id="rId8"/>
            </p:custDataLst>
          </p:nvPr>
        </p:nvSpPr>
        <p:spPr>
          <a:xfrm>
            <a:off x="0" y="6795859"/>
            <a:ext cx="9144000" cy="71021"/>
          </a:xfrm>
          <a:prstGeom prst="rect">
            <a:avLst/>
          </a:prstGeom>
          <a:solidFill>
            <a:srgbClr val="FED14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effectLst/>
            </a:endParaRPr>
          </a:p>
        </p:txBody>
      </p:sp>
      <p:sp>
        <p:nvSpPr>
          <p:cNvPr id="16" name="SlideNumber"/>
          <p:cNvSpPr/>
          <p:nvPr userDrawn="1">
            <p:custDataLst>
              <p:tags r:id="rId9"/>
            </p:custDataLst>
          </p:nvPr>
        </p:nvSpPr>
        <p:spPr>
          <a:xfrm>
            <a:off x="8476488" y="6373368"/>
            <a:ext cx="521208" cy="365760"/>
          </a:xfrm>
          <a:prstGeom prst="roundRect">
            <a:avLst/>
          </a:prstGeom>
          <a:no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91440" tIns="45720" rIns="91440" bIns="45720" rtlCol="0" anchor="ctr" anchorCtr="0"/>
          <a:lstStyle/>
          <a:p>
            <a:pPr marL="0" indent="0" algn="r" defTabSz="711182" rtl="0" eaLnBrk="1" latinLnBrk="0" hangingPunct="1">
              <a:spcBef>
                <a:spcPts val="1200"/>
              </a:spcBef>
              <a:buNone/>
            </a:pPr>
            <a:fld id="{BB69BBE8-4DB2-4642-B003-B220ACD5A2FD}" type="slidenum">
              <a:rPr lang="en-US" sz="1200" b="1" baseline="0" smtClean="0">
                <a:solidFill>
                  <a:schemeClr val="bg2">
                    <a:lumMod val="50000"/>
                  </a:schemeClr>
                </a:solidFill>
                <a:effectLst/>
                <a:latin typeface="+mn-lt"/>
                <a:cs typeface="Segoe UI Light" panose="020B0502040204020203" pitchFamily="34" charset="0"/>
              </a:rPr>
              <a:pPr marL="0" indent="0" algn="r" defTabSz="711182" rtl="0" eaLnBrk="1" latinLnBrk="0" hangingPunct="1">
                <a:spcBef>
                  <a:spcPts val="1200"/>
                </a:spcBef>
                <a:buNone/>
              </a:pPr>
              <a:t>‹#›</a:t>
            </a:fld>
            <a:endParaRPr lang="en-US" sz="1200" b="1" dirty="0">
              <a:solidFill>
                <a:schemeClr val="bg2">
                  <a:lumMod val="50000"/>
                </a:schemeClr>
              </a:solidFill>
              <a:effectLst/>
              <a:latin typeface="+mn-lt"/>
              <a:cs typeface="Segoe UI Light" panose="020B0502040204020203" pitchFamily="34" charset="0"/>
            </a:endParaRPr>
          </a:p>
        </p:txBody>
      </p:sp>
      <p:pic>
        <p:nvPicPr>
          <p:cNvPr id="17" name="Picture 16"/>
          <p:cNvPicPr>
            <a:picLocks noChangeAspect="1"/>
          </p:cNvPicPr>
          <p:nvPr userDrawn="1">
            <p:custDataLst>
              <p:tags r:id="rId10"/>
            </p:custDataLst>
          </p:nvPr>
        </p:nvPicPr>
        <p:blipFill>
          <a:blip r:embed="rId11" cstate="print">
            <a:extLst>
              <a:ext uri="{28A0092B-C50C-407E-A947-70E740481C1C}">
                <a14:useLocalDpi xmlns:a14="http://schemas.microsoft.com/office/drawing/2010/main" val="0"/>
              </a:ext>
            </a:extLst>
          </a:blip>
          <a:stretch>
            <a:fillRect/>
          </a:stretch>
        </p:blipFill>
        <p:spPr>
          <a:xfrm>
            <a:off x="6614866" y="6498453"/>
            <a:ext cx="1795135" cy="148608"/>
          </a:xfrm>
          <a:prstGeom prst="rect">
            <a:avLst/>
          </a:prstGeom>
          <a:effectLst/>
        </p:spPr>
      </p:pic>
    </p:spTree>
    <p:extLst>
      <p:ext uri="{BB962C8B-B14F-4D97-AF65-F5344CB8AC3E}">
        <p14:creationId xmlns:p14="http://schemas.microsoft.com/office/powerpoint/2010/main" val="1424415804"/>
      </p:ext>
    </p:extLst>
  </p:cSld>
  <p:clrMap bg1="lt1" tx1="dk1" bg2="lt2" tx2="dk2" accent1="accent1" accent2="accent2" accent3="accent3" accent4="accent4" accent5="accent5" accent6="accent6" hlink="hlink" folHlink="folHlink"/>
  <p:sldLayoutIdLst>
    <p:sldLayoutId id="2147483678" r:id="rId1"/>
    <p:sldLayoutId id="2147483675" r:id="rId2"/>
    <p:sldLayoutId id="2147483676" r:id="rId3"/>
    <p:sldLayoutId id="2147483679" r:id="rId4"/>
    <p:sldLayoutId id="2147483680" r:id="rId5"/>
    <p:sldLayoutId id="2147483682" r:id="rId6"/>
  </p:sldLayoutIdLst>
  <p:hf sldNum="0" hdr="0" ftr="0" dt="0"/>
  <p:txStyles>
    <p:titleStyle>
      <a:lvl1pPr algn="l" defTabSz="533387" rtl="0" eaLnBrk="1" latinLnBrk="0" hangingPunct="1">
        <a:lnSpc>
          <a:spcPct val="100000"/>
        </a:lnSpc>
        <a:spcBef>
          <a:spcPct val="0"/>
        </a:spcBef>
        <a:buNone/>
        <a:defRPr sz="2800" kern="1200">
          <a:solidFill>
            <a:schemeClr val="tx1"/>
          </a:solidFill>
          <a:latin typeface="Segoe UI Light" panose="020B0502040204020203" pitchFamily="34" charset="0"/>
          <a:ea typeface="+mj-ea"/>
          <a:cs typeface="Segoe UI Light" panose="020B0502040204020203" pitchFamily="34" charset="0"/>
        </a:defRPr>
      </a:lvl1pPr>
    </p:titleStyle>
    <p:bodyStyle>
      <a:lvl1pPr marL="135727" indent="-135727" algn="l" defTabSz="685750" rtl="0" eaLnBrk="1" latinLnBrk="0" hangingPunct="1">
        <a:lnSpc>
          <a:spcPct val="100000"/>
        </a:lnSpc>
        <a:spcBef>
          <a:spcPts val="9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1pPr>
      <a:lvl2pPr marL="271456" indent="-135727" algn="l" defTabSz="685750" rtl="0" eaLnBrk="1" latinLnBrk="0" hangingPunct="1">
        <a:lnSpc>
          <a:spcPct val="100000"/>
        </a:lnSpc>
        <a:spcBef>
          <a:spcPts val="451"/>
        </a:spcBef>
        <a:buFont typeface="Arial" panose="020B0604020202020204" pitchFamily="34" charset="0"/>
        <a:buChar char="–"/>
        <a:defRPr sz="1200" kern="1200">
          <a:solidFill>
            <a:schemeClr val="tx1"/>
          </a:solidFill>
          <a:latin typeface="Segoe UI" panose="020B0502040204020203" pitchFamily="34" charset="0"/>
          <a:ea typeface="+mn-ea"/>
          <a:cs typeface="Segoe UI" panose="020B0502040204020203" pitchFamily="34" charset="0"/>
        </a:defRPr>
      </a:lvl2pPr>
      <a:lvl3pPr marL="401231" indent="-129775" algn="l" defTabSz="685750" rtl="0" eaLnBrk="1" latinLnBrk="0" hangingPunct="1">
        <a:lnSpc>
          <a:spcPct val="100000"/>
        </a:lnSpc>
        <a:spcBef>
          <a:spcPts val="451"/>
        </a:spcBef>
        <a:buFont typeface="Arial" panose="020B0604020202020204" pitchFamily="34" charset="0"/>
        <a:buChar char="&gt;"/>
        <a:defRPr sz="1200" kern="1200">
          <a:solidFill>
            <a:schemeClr val="tx1"/>
          </a:solidFill>
          <a:latin typeface="Segoe UI" panose="020B0502040204020203" pitchFamily="34" charset="0"/>
          <a:ea typeface="+mn-ea"/>
          <a:cs typeface="Segoe UI" panose="020B0502040204020203" pitchFamily="34" charset="0"/>
        </a:defRPr>
      </a:lvl3pPr>
      <a:lvl4pPr marL="536959" indent="-135727" algn="l" defTabSz="685750" rtl="0" eaLnBrk="1" latinLnBrk="0" hangingPunct="1">
        <a:lnSpc>
          <a:spcPct val="100000"/>
        </a:lnSpc>
        <a:spcBef>
          <a:spcPts val="451"/>
        </a:spcBef>
        <a:buFont typeface="Arial" panose="020B0604020202020204" pitchFamily="34" charset="0"/>
        <a:buChar char="–"/>
        <a:defRPr sz="1200" kern="1200">
          <a:solidFill>
            <a:schemeClr val="tx1"/>
          </a:solidFill>
          <a:latin typeface="Segoe UI" panose="020B0502040204020203" pitchFamily="34" charset="0"/>
          <a:ea typeface="+mn-ea"/>
          <a:cs typeface="Segoe UI" panose="020B0502040204020203" pitchFamily="34" charset="0"/>
        </a:defRPr>
      </a:lvl4pPr>
      <a:lvl5pPr marL="673878" indent="-136919" algn="l" defTabSz="685750" rtl="0" eaLnBrk="1" latinLnBrk="0" hangingPunct="1">
        <a:lnSpc>
          <a:spcPct val="100000"/>
        </a:lnSpc>
        <a:spcBef>
          <a:spcPts val="451"/>
        </a:spcBef>
        <a:buFont typeface="Arial" panose="020B0604020202020204" pitchFamily="34" charset="0"/>
        <a:buChar char="&gt;"/>
        <a:defRPr sz="1200" kern="1200">
          <a:solidFill>
            <a:schemeClr val="tx1"/>
          </a:solidFill>
          <a:latin typeface="Segoe UI" panose="020B0502040204020203" pitchFamily="34" charset="0"/>
          <a:ea typeface="+mn-ea"/>
          <a:cs typeface="Segoe UI" panose="020B0502040204020203" pitchFamily="34" charset="0"/>
        </a:defRPr>
      </a:lvl5pPr>
      <a:lvl6pPr marL="1885809" indent="-171438" algn="l" defTabSz="685750"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6pPr>
      <a:lvl7pPr marL="2228683" indent="-171438" algn="l" defTabSz="685750"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7pPr>
      <a:lvl8pPr marL="2571558" indent="-171438" algn="l" defTabSz="685750"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8pPr>
      <a:lvl9pPr marL="2914432" indent="-171438" algn="l" defTabSz="685750"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9pPr>
    </p:bodyStyle>
    <p:otherStyle>
      <a:defPPr>
        <a:defRPr lang="en-US"/>
      </a:defPPr>
      <a:lvl1pPr marL="133347" indent="-133347" algn="l" defTabSz="533387" rtl="0" eaLnBrk="1" latinLnBrk="0" hangingPunct="1">
        <a:spcBef>
          <a:spcPts val="900"/>
        </a:spcBef>
        <a:buChar char="•"/>
        <a:defRPr sz="1200" kern="1200">
          <a:solidFill>
            <a:schemeClr val="tx1"/>
          </a:solidFill>
          <a:latin typeface="+mn-lt"/>
          <a:ea typeface="+mn-ea"/>
          <a:cs typeface="+mn-cs"/>
        </a:defRPr>
      </a:lvl1pPr>
      <a:lvl2pPr marL="266693" indent="-133347" algn="l" defTabSz="533387" rtl="0" eaLnBrk="1" latinLnBrk="0" hangingPunct="1">
        <a:spcBef>
          <a:spcPts val="451"/>
        </a:spcBef>
        <a:buChar char="–"/>
        <a:defRPr sz="1051" kern="1200">
          <a:solidFill>
            <a:schemeClr val="tx1"/>
          </a:solidFill>
          <a:latin typeface="+mn-lt"/>
          <a:ea typeface="+mn-ea"/>
          <a:cs typeface="+mn-cs"/>
        </a:defRPr>
      </a:lvl2pPr>
      <a:lvl3pPr marL="400041" indent="-133347" algn="l" defTabSz="533387" rtl="0" eaLnBrk="1" latinLnBrk="0" hangingPunct="1">
        <a:spcBef>
          <a:spcPts val="451"/>
        </a:spcBef>
        <a:buChar char="&gt;"/>
        <a:defRPr sz="1051" kern="1200">
          <a:solidFill>
            <a:schemeClr val="tx1"/>
          </a:solidFill>
          <a:latin typeface="+mn-lt"/>
          <a:ea typeface="+mn-ea"/>
          <a:cs typeface="+mn-cs"/>
        </a:defRPr>
      </a:lvl3pPr>
      <a:lvl4pPr marL="533387" indent="-133347" algn="l" defTabSz="533387" rtl="0" eaLnBrk="1" latinLnBrk="0" hangingPunct="1">
        <a:spcBef>
          <a:spcPts val="451"/>
        </a:spcBef>
        <a:buChar char="–"/>
        <a:defRPr sz="1051" kern="1200">
          <a:solidFill>
            <a:schemeClr val="tx1"/>
          </a:solidFill>
          <a:latin typeface="+mn-lt"/>
          <a:ea typeface="+mn-ea"/>
          <a:cs typeface="+mn-cs"/>
        </a:defRPr>
      </a:lvl4pPr>
      <a:lvl5pPr marL="666734" indent="-133347" algn="l" defTabSz="533387" rtl="0" eaLnBrk="1" latinLnBrk="0" hangingPunct="1">
        <a:spcBef>
          <a:spcPts val="451"/>
        </a:spcBef>
        <a:buChar char="&gt;"/>
        <a:defRPr sz="1051" kern="1200">
          <a:solidFill>
            <a:schemeClr val="tx1"/>
          </a:solidFill>
          <a:latin typeface="+mn-lt"/>
          <a:ea typeface="+mn-ea"/>
          <a:cs typeface="+mn-cs"/>
        </a:defRPr>
      </a:lvl5pPr>
      <a:lvl6pPr marL="800080" algn="l" defTabSz="533387" rtl="0" eaLnBrk="1" latinLnBrk="0" hangingPunct="1">
        <a:defRPr sz="1051" kern="1200">
          <a:solidFill>
            <a:schemeClr val="tx1"/>
          </a:solidFill>
          <a:latin typeface="+mn-lt"/>
          <a:ea typeface="+mn-ea"/>
          <a:cs typeface="+mn-cs"/>
        </a:defRPr>
      </a:lvl6pPr>
      <a:lvl7pPr marL="933427" algn="l" defTabSz="533387" rtl="0" eaLnBrk="1" latinLnBrk="0" hangingPunct="1">
        <a:defRPr sz="1051" kern="1200">
          <a:solidFill>
            <a:schemeClr val="tx1"/>
          </a:solidFill>
          <a:latin typeface="+mn-lt"/>
          <a:ea typeface="+mn-ea"/>
          <a:cs typeface="+mn-cs"/>
        </a:defRPr>
      </a:lvl7pPr>
      <a:lvl8pPr marL="1066773" algn="l" defTabSz="533387" rtl="0" eaLnBrk="1" latinLnBrk="0" hangingPunct="1">
        <a:defRPr sz="1051" kern="1200">
          <a:solidFill>
            <a:schemeClr val="tx1"/>
          </a:solidFill>
          <a:latin typeface="+mn-lt"/>
          <a:ea typeface="+mn-ea"/>
          <a:cs typeface="+mn-cs"/>
        </a:defRPr>
      </a:lvl8pPr>
      <a:lvl9pPr marL="1200121" algn="l" defTabSz="533387" rtl="0" eaLnBrk="1" latinLnBrk="0" hangingPunct="1">
        <a:defRPr sz="1051"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840" userDrawn="1">
          <p15:clr>
            <a:srgbClr val="D1D1D1"/>
          </p15:clr>
        </p15:guide>
        <p15:guide id="2" pos="158" userDrawn="1">
          <p15:clr>
            <a:srgbClr val="D1D1D1"/>
          </p15:clr>
        </p15:guide>
        <p15:guide id="4" orient="horz" pos="1080" userDrawn="1">
          <p15:clr>
            <a:srgbClr val="D1D1D1"/>
          </p15:clr>
        </p15:guide>
        <p15:guide id="7" orient="horz" pos="4008" userDrawn="1">
          <p15:clr>
            <a:srgbClr val="D1D1D1"/>
          </p15:clr>
        </p15:guide>
        <p15:guide id="8" pos="5602" userDrawn="1">
          <p15:clr>
            <a:srgbClr val="D1D1D1"/>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3.xml"/><Relationship Id="rId1" Type="http://schemas.openxmlformats.org/officeDocument/2006/relationships/tags" Target="../tags/tag24.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3.xml"/><Relationship Id="rId1" Type="http://schemas.openxmlformats.org/officeDocument/2006/relationships/tags" Target="../tags/tag25.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3.xml"/><Relationship Id="rId1" Type="http://schemas.openxmlformats.org/officeDocument/2006/relationships/tags" Target="../tags/tag2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3.xml"/><Relationship Id="rId1" Type="http://schemas.openxmlformats.org/officeDocument/2006/relationships/tags" Target="../tags/tag27.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Layout" Target="../slideLayouts/slideLayout3.xml"/><Relationship Id="rId1" Type="http://schemas.openxmlformats.org/officeDocument/2006/relationships/tags" Target="../tags/tag28.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slideLayout" Target="../slideLayouts/slideLayout3.xml"/><Relationship Id="rId1" Type="http://schemas.openxmlformats.org/officeDocument/2006/relationships/tags" Target="../tags/tag30.xml"/><Relationship Id="rId4" Type="http://schemas.openxmlformats.org/officeDocument/2006/relationships/image" Target="../media/image28.png"/></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slideLayout" Target="../slideLayouts/slideLayout3.xml"/><Relationship Id="rId1" Type="http://schemas.openxmlformats.org/officeDocument/2006/relationships/tags" Target="../tags/tag3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3.xml"/><Relationship Id="rId1" Type="http://schemas.openxmlformats.org/officeDocument/2006/relationships/tags" Target="../tags/tag16.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2.xml"/></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slideLayout" Target="../slideLayouts/slideLayout3.xml"/><Relationship Id="rId1" Type="http://schemas.openxmlformats.org/officeDocument/2006/relationships/tags" Target="../tags/tag33.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slideLayout" Target="../slideLayouts/slideLayout3.xml"/><Relationship Id="rId1" Type="http://schemas.openxmlformats.org/officeDocument/2006/relationships/tags" Target="../tags/tag35.xml"/></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slideLayout" Target="../slideLayouts/slideLayout3.xml"/><Relationship Id="rId1" Type="http://schemas.openxmlformats.org/officeDocument/2006/relationships/tags" Target="../tags/tag36.xml"/></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slideLayout" Target="../slideLayouts/slideLayout3.xml"/><Relationship Id="rId1" Type="http://schemas.openxmlformats.org/officeDocument/2006/relationships/tags" Target="../tags/tag37.xml"/></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slideLayout" Target="../slideLayouts/slideLayout3.xml"/><Relationship Id="rId1" Type="http://schemas.openxmlformats.org/officeDocument/2006/relationships/tags" Target="../tags/tag38.xml"/></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slideLayout" Target="../slideLayouts/slideLayout3.xml"/><Relationship Id="rId1" Type="http://schemas.openxmlformats.org/officeDocument/2006/relationships/tags" Target="../tags/tag39.xml"/></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slideLayout" Target="../slideLayouts/slideLayout3.xml"/><Relationship Id="rId1" Type="http://schemas.openxmlformats.org/officeDocument/2006/relationships/tags" Target="../tags/tag40.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3.xml"/><Relationship Id="rId1" Type="http://schemas.openxmlformats.org/officeDocument/2006/relationships/tags" Target="../tags/tag17.xml"/></Relationships>
</file>

<file path=ppt/slides/_rels/slide3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slideLayout" Target="../slideLayouts/slideLayout3.xml"/><Relationship Id="rId1" Type="http://schemas.openxmlformats.org/officeDocument/2006/relationships/tags" Target="../tags/tag41.xml"/></Relationships>
</file>

<file path=ppt/slides/_rels/slide3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slideLayout" Target="../slideLayouts/slideLayout3.xml"/><Relationship Id="rId1" Type="http://schemas.openxmlformats.org/officeDocument/2006/relationships/tags" Target="../tags/tag42.xml"/></Relationships>
</file>

<file path=ppt/slides/_rels/slide3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slideLayout" Target="../slideLayouts/slideLayout3.xml"/><Relationship Id="rId1" Type="http://schemas.openxmlformats.org/officeDocument/2006/relationships/tags" Target="../tags/tag43.xml"/></Relationships>
</file>

<file path=ppt/slides/_rels/slide3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slideLayout" Target="../slideLayouts/slideLayout3.xml"/><Relationship Id="rId1" Type="http://schemas.openxmlformats.org/officeDocument/2006/relationships/tags" Target="../tags/tag44.xml"/></Relationships>
</file>

<file path=ppt/slides/_rels/slide3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slideLayout" Target="../slideLayouts/slideLayout3.xml"/><Relationship Id="rId1" Type="http://schemas.openxmlformats.org/officeDocument/2006/relationships/tags" Target="../tags/tag45.xml"/></Relationships>
</file>

<file path=ppt/slides/_rels/slide3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slideLayout" Target="../slideLayouts/slideLayout3.xml"/><Relationship Id="rId1" Type="http://schemas.openxmlformats.org/officeDocument/2006/relationships/tags" Target="../tags/tag46.xml"/></Relationships>
</file>

<file path=ppt/slides/_rels/slide3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slideLayout" Target="../slideLayouts/slideLayout3.xml"/><Relationship Id="rId1" Type="http://schemas.openxmlformats.org/officeDocument/2006/relationships/tags" Target="../tags/tag47.xml"/></Relationships>
</file>

<file path=ppt/slides/_rels/slide3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slideLayout" Target="../slideLayouts/slideLayout3.xml"/><Relationship Id="rId1" Type="http://schemas.openxmlformats.org/officeDocument/2006/relationships/tags" Target="../tags/tag48.xml"/></Relationships>
</file>

<file path=ppt/slides/_rels/slide3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slideLayout" Target="../slideLayouts/slideLayout3.xml"/><Relationship Id="rId1" Type="http://schemas.openxmlformats.org/officeDocument/2006/relationships/tags" Target="../tags/tag49.xml"/></Relationships>
</file>

<file path=ppt/slides/_rels/slide3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slideLayout" Target="../slideLayouts/slideLayout3.xml"/><Relationship Id="rId1" Type="http://schemas.openxmlformats.org/officeDocument/2006/relationships/tags" Target="../tags/tag50.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3.xml"/><Relationship Id="rId1" Type="http://schemas.openxmlformats.org/officeDocument/2006/relationships/tags" Target="../tags/tag18.xml"/></Relationships>
</file>

<file path=ppt/slides/_rels/slide4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slideLayout" Target="../slideLayouts/slideLayout3.xml"/><Relationship Id="rId1" Type="http://schemas.openxmlformats.org/officeDocument/2006/relationships/tags" Target="../tags/tag51.xml"/></Relationships>
</file>

<file path=ppt/slides/_rels/slide4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slideLayout" Target="../slideLayouts/slideLayout3.xml"/><Relationship Id="rId1" Type="http://schemas.openxmlformats.org/officeDocument/2006/relationships/tags" Target="../tags/tag52.xml"/></Relationships>
</file>

<file path=ppt/slides/_rels/slide4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Layout" Target="../slideLayouts/slideLayout3.xml"/><Relationship Id="rId1" Type="http://schemas.openxmlformats.org/officeDocument/2006/relationships/tags" Target="../tags/tag53.xml"/></Relationships>
</file>

<file path=ppt/slides/_rels/slide4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slideLayout" Target="../slideLayouts/slideLayout3.xml"/><Relationship Id="rId1" Type="http://schemas.openxmlformats.org/officeDocument/2006/relationships/tags" Target="../tags/tag54.xml"/></Relationships>
</file>

<file path=ppt/slides/_rels/slide4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slideLayout" Target="../slideLayouts/slideLayout3.xml"/><Relationship Id="rId1" Type="http://schemas.openxmlformats.org/officeDocument/2006/relationships/tags" Target="../tags/tag55.xml"/></Relationships>
</file>

<file path=ppt/slides/_rels/slide4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slideLayout" Target="../slideLayouts/slideLayout3.xml"/><Relationship Id="rId1" Type="http://schemas.openxmlformats.org/officeDocument/2006/relationships/tags" Target="../tags/tag56.xml"/></Relationships>
</file>

<file path=ppt/slides/_rels/slide4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slideLayout" Target="../slideLayouts/slideLayout3.xml"/><Relationship Id="rId1" Type="http://schemas.openxmlformats.org/officeDocument/2006/relationships/tags" Target="../tags/tag57.xml"/></Relationships>
</file>

<file path=ppt/slides/_rels/slide4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slideLayout" Target="../slideLayouts/slideLayout3.xml"/><Relationship Id="rId1" Type="http://schemas.openxmlformats.org/officeDocument/2006/relationships/tags" Target="../tags/tag58.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3.xml"/><Relationship Id="rId1" Type="http://schemas.openxmlformats.org/officeDocument/2006/relationships/tags" Target="../tags/tag19.xml"/><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3.xml"/><Relationship Id="rId1" Type="http://schemas.openxmlformats.org/officeDocument/2006/relationships/tags" Target="../tags/tag20.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3.xml"/><Relationship Id="rId1" Type="http://schemas.openxmlformats.org/officeDocument/2006/relationships/tags" Target="../tags/tag21.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3.xml"/><Relationship Id="rId1" Type="http://schemas.openxmlformats.org/officeDocument/2006/relationships/tags" Target="../tags/tag22.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3.xml"/><Relationship Id="rId1" Type="http://schemas.openxmlformats.org/officeDocument/2006/relationships/tags" Target="../tags/tag23.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VM Performance Review Meeting</a:t>
            </a:r>
          </a:p>
        </p:txBody>
      </p:sp>
      <p:sp>
        <p:nvSpPr>
          <p:cNvPr id="3" name="Subtitle 2"/>
          <p:cNvSpPr>
            <a:spLocks noGrp="1"/>
          </p:cNvSpPr>
          <p:nvPr>
            <p:ph type="subTitle" idx="1"/>
          </p:nvPr>
        </p:nvSpPr>
        <p:spPr/>
        <p:txBody>
          <a:bodyPr/>
          <a:lstStyle/>
          <a:p>
            <a:r>
              <a:rPr lang="en-US" dirty="0"/>
              <a:t>January 11, 2021</a:t>
            </a:r>
          </a:p>
        </p:txBody>
      </p:sp>
      <p:sp>
        <p:nvSpPr>
          <p:cNvPr id="4" name="btfpLayoutConfig" hidden="1"/>
          <p:cNvSpPr txBox="1"/>
          <p:nvPr/>
        </p:nvSpPr>
        <p:spPr bwMode="gray">
          <a:xfrm>
            <a:off x="12702" y="12700"/>
            <a:ext cx="588870" cy="93158"/>
          </a:xfrm>
          <a:prstGeom prst="rect">
            <a:avLst/>
          </a:prstGeom>
          <a:noFill/>
        </p:spPr>
        <p:txBody>
          <a:bodyPr vert="horz" wrap="none" lIns="36000" tIns="36000" rIns="36000" bIns="36000" rtlCol="0">
            <a:spAutoFit/>
          </a:bodyPr>
          <a:lstStyle/>
          <a:p>
            <a:r>
              <a:rPr lang="en-US" sz="133" dirty="0">
                <a:solidFill>
                  <a:srgbClr val="FFFFFF">
                    <a:alpha val="0"/>
                  </a:srgbClr>
                </a:solidFill>
              </a:rPr>
              <a:t>overall_0_132149625091576866 columns_1_132149625091576866 </a:t>
            </a:r>
          </a:p>
        </p:txBody>
      </p:sp>
    </p:spTree>
    <p:extLst>
      <p:ext uri="{BB962C8B-B14F-4D97-AF65-F5344CB8AC3E}">
        <p14:creationId xmlns:p14="http://schemas.microsoft.com/office/powerpoint/2010/main" val="34690149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dirty="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33140" y="223008"/>
            <a:ext cx="8439151" cy="334103"/>
          </a:xfrm>
        </p:spPr>
        <p:txBody>
          <a:bodyPr>
            <a:noAutofit/>
          </a:bodyPr>
          <a:lstStyle/>
          <a:p>
            <a:r>
              <a:rPr lang="en-US" sz="2400" b="1" dirty="0"/>
              <a:t>T &amp; D RCD Clearance Breakdown </a:t>
            </a:r>
          </a:p>
        </p:txBody>
      </p:sp>
      <p:sp>
        <p:nvSpPr>
          <p:cNvPr id="7" name="TextBox 6">
            <a:extLst>
              <a:ext uri="{FF2B5EF4-FFF2-40B4-BE49-F238E27FC236}">
                <a16:creationId xmlns:a16="http://schemas.microsoft.com/office/drawing/2014/main" id="{24D66EF9-0688-48AA-8167-5BD254D70A1C}"/>
              </a:ext>
            </a:extLst>
          </p:cNvPr>
          <p:cNvSpPr txBox="1"/>
          <p:nvPr/>
        </p:nvSpPr>
        <p:spPr bwMode="gray">
          <a:xfrm>
            <a:off x="1624423" y="5909930"/>
            <a:ext cx="6282714" cy="257369"/>
          </a:xfrm>
          <a:prstGeom prst="rect">
            <a:avLst/>
          </a:prstGeom>
          <a:noFill/>
        </p:spPr>
        <p:txBody>
          <a:bodyPr wrap="square" lIns="36000" tIns="36000" rIns="36000" bIns="36000" rtlCol="0">
            <a:spAutoFit/>
          </a:bodyPr>
          <a:lstStyle/>
          <a:p>
            <a:pPr marL="0" indent="0">
              <a:buNone/>
            </a:pPr>
            <a:r>
              <a:rPr lang="en-US" sz="1200" dirty="0"/>
              <a:t>NOTE: RCD results indicate tree condition clearance at time of QC, not at time of trim </a:t>
            </a:r>
          </a:p>
        </p:txBody>
      </p:sp>
      <p:sp>
        <p:nvSpPr>
          <p:cNvPr id="10" name="Rectangle 50">
            <a:extLst>
              <a:ext uri="{FF2B5EF4-FFF2-40B4-BE49-F238E27FC236}">
                <a16:creationId xmlns:a16="http://schemas.microsoft.com/office/drawing/2014/main" id="{F5A2B2D3-DE35-41F5-B09E-1AE96A6DD05A}"/>
              </a:ext>
            </a:extLst>
          </p:cNvPr>
          <p:cNvSpPr>
            <a:spLocks noChangeArrowheads="1"/>
          </p:cNvSpPr>
          <p:nvPr/>
        </p:nvSpPr>
        <p:spPr bwMode="auto">
          <a:xfrm>
            <a:off x="7829928" y="75124"/>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4" name="Picture 3">
            <a:extLst>
              <a:ext uri="{FF2B5EF4-FFF2-40B4-BE49-F238E27FC236}">
                <a16:creationId xmlns:a16="http://schemas.microsoft.com/office/drawing/2014/main" id="{6EA57FAC-6DE6-4C2D-82DA-7464B691F30B}"/>
              </a:ext>
            </a:extLst>
          </p:cNvPr>
          <p:cNvPicPr>
            <a:picLocks noChangeAspect="1"/>
          </p:cNvPicPr>
          <p:nvPr/>
        </p:nvPicPr>
        <p:blipFill>
          <a:blip r:embed="rId3"/>
          <a:stretch>
            <a:fillRect/>
          </a:stretch>
        </p:blipFill>
        <p:spPr>
          <a:xfrm>
            <a:off x="151390" y="770609"/>
            <a:ext cx="8841219" cy="4925822"/>
          </a:xfrm>
          <a:prstGeom prst="rect">
            <a:avLst/>
          </a:prstGeom>
        </p:spPr>
      </p:pic>
    </p:spTree>
    <p:extLst>
      <p:ext uri="{BB962C8B-B14F-4D97-AF65-F5344CB8AC3E}">
        <p14:creationId xmlns:p14="http://schemas.microsoft.com/office/powerpoint/2010/main" val="9743652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dirty="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97307" y="254336"/>
            <a:ext cx="7326730" cy="463443"/>
          </a:xfrm>
        </p:spPr>
        <p:txBody>
          <a:bodyPr>
            <a:noAutofit/>
          </a:bodyPr>
          <a:lstStyle/>
          <a:p>
            <a:r>
              <a:rPr lang="en-US" sz="2400" b="1" dirty="0"/>
              <a:t>RCD Overall Performance (Pruning) – Monthly and YTD</a:t>
            </a:r>
            <a:br>
              <a:rPr lang="en-US" sz="2400" b="1" dirty="0"/>
            </a:br>
            <a:endParaRPr lang="en-US" sz="2400" b="1" dirty="0">
              <a:solidFill>
                <a:schemeClr val="accent5"/>
              </a:solidFill>
            </a:endParaRPr>
          </a:p>
        </p:txBody>
      </p:sp>
      <p:sp>
        <p:nvSpPr>
          <p:cNvPr id="6" name="TextBox 5">
            <a:extLst>
              <a:ext uri="{FF2B5EF4-FFF2-40B4-BE49-F238E27FC236}">
                <a16:creationId xmlns:a16="http://schemas.microsoft.com/office/drawing/2014/main" id="{7EFF26DF-017D-4E16-A656-04313E4AF0E5}"/>
              </a:ext>
            </a:extLst>
          </p:cNvPr>
          <p:cNvSpPr txBox="1"/>
          <p:nvPr/>
        </p:nvSpPr>
        <p:spPr bwMode="gray">
          <a:xfrm>
            <a:off x="1624423" y="5909930"/>
            <a:ext cx="6282714" cy="257369"/>
          </a:xfrm>
          <a:prstGeom prst="rect">
            <a:avLst/>
          </a:prstGeom>
          <a:noFill/>
        </p:spPr>
        <p:txBody>
          <a:bodyPr wrap="square" lIns="36000" tIns="36000" rIns="36000" bIns="36000" rtlCol="0">
            <a:spAutoFit/>
          </a:bodyPr>
          <a:lstStyle/>
          <a:p>
            <a:pPr marL="0" indent="0">
              <a:buNone/>
            </a:pPr>
            <a:r>
              <a:rPr lang="en-US" sz="1200" dirty="0"/>
              <a:t>NOTE: RCD results indicate tree condition clearance at time of QC, not at time of trim </a:t>
            </a:r>
          </a:p>
        </p:txBody>
      </p:sp>
      <p:sp>
        <p:nvSpPr>
          <p:cNvPr id="7" name="Rectangle 50">
            <a:extLst>
              <a:ext uri="{FF2B5EF4-FFF2-40B4-BE49-F238E27FC236}">
                <a16:creationId xmlns:a16="http://schemas.microsoft.com/office/drawing/2014/main" id="{C9580579-3F9A-4617-862E-BE800C75E5FA}"/>
              </a:ext>
            </a:extLst>
          </p:cNvPr>
          <p:cNvSpPr>
            <a:spLocks noChangeArrowheads="1"/>
          </p:cNvSpPr>
          <p:nvPr/>
        </p:nvSpPr>
        <p:spPr bwMode="auto">
          <a:xfrm>
            <a:off x="7829928" y="75124"/>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4" name="Picture 3">
            <a:extLst>
              <a:ext uri="{FF2B5EF4-FFF2-40B4-BE49-F238E27FC236}">
                <a16:creationId xmlns:a16="http://schemas.microsoft.com/office/drawing/2014/main" id="{92CE1F10-4B8B-43E6-9BB3-2B33D2204CE9}"/>
              </a:ext>
            </a:extLst>
          </p:cNvPr>
          <p:cNvPicPr>
            <a:picLocks noChangeAspect="1"/>
          </p:cNvPicPr>
          <p:nvPr/>
        </p:nvPicPr>
        <p:blipFill>
          <a:blip r:embed="rId3"/>
          <a:stretch>
            <a:fillRect/>
          </a:stretch>
        </p:blipFill>
        <p:spPr>
          <a:xfrm>
            <a:off x="60556" y="1273942"/>
            <a:ext cx="9022887" cy="3781981"/>
          </a:xfrm>
          <a:prstGeom prst="rect">
            <a:avLst/>
          </a:prstGeom>
        </p:spPr>
      </p:pic>
    </p:spTree>
    <p:extLst>
      <p:ext uri="{BB962C8B-B14F-4D97-AF65-F5344CB8AC3E}">
        <p14:creationId xmlns:p14="http://schemas.microsoft.com/office/powerpoint/2010/main" val="9040572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dirty="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97307" y="278559"/>
            <a:ext cx="7484176" cy="439220"/>
          </a:xfrm>
        </p:spPr>
        <p:txBody>
          <a:bodyPr>
            <a:noAutofit/>
          </a:bodyPr>
          <a:lstStyle/>
          <a:p>
            <a:r>
              <a:rPr lang="en-US" sz="2400" b="1" dirty="0"/>
              <a:t>RCD Overall Performance (Inspection) – Monthly and YTD</a:t>
            </a:r>
            <a:br>
              <a:rPr lang="en-US" sz="2400" b="1" dirty="0"/>
            </a:br>
            <a:endParaRPr lang="en-US" sz="2400" b="1" dirty="0">
              <a:solidFill>
                <a:schemeClr val="accent5"/>
              </a:solidFill>
            </a:endParaRPr>
          </a:p>
        </p:txBody>
      </p:sp>
      <p:sp>
        <p:nvSpPr>
          <p:cNvPr id="6" name="TextBox 5">
            <a:extLst>
              <a:ext uri="{FF2B5EF4-FFF2-40B4-BE49-F238E27FC236}">
                <a16:creationId xmlns:a16="http://schemas.microsoft.com/office/drawing/2014/main" id="{1719ED50-ED97-44E1-AFA0-719B132F0503}"/>
              </a:ext>
            </a:extLst>
          </p:cNvPr>
          <p:cNvSpPr txBox="1"/>
          <p:nvPr/>
        </p:nvSpPr>
        <p:spPr bwMode="gray">
          <a:xfrm>
            <a:off x="1624423" y="5909930"/>
            <a:ext cx="6282714" cy="257369"/>
          </a:xfrm>
          <a:prstGeom prst="rect">
            <a:avLst/>
          </a:prstGeom>
          <a:noFill/>
        </p:spPr>
        <p:txBody>
          <a:bodyPr wrap="square" lIns="36000" tIns="36000" rIns="36000" bIns="36000" rtlCol="0">
            <a:spAutoFit/>
          </a:bodyPr>
          <a:lstStyle/>
          <a:p>
            <a:pPr marL="0" indent="0">
              <a:buNone/>
            </a:pPr>
            <a:r>
              <a:rPr lang="en-US" sz="1200" dirty="0"/>
              <a:t>NOTE: RCD results indicate tree condition clearance at time of QC, not at time of trim </a:t>
            </a:r>
          </a:p>
        </p:txBody>
      </p:sp>
      <p:sp>
        <p:nvSpPr>
          <p:cNvPr id="7" name="Rectangle 50">
            <a:extLst>
              <a:ext uri="{FF2B5EF4-FFF2-40B4-BE49-F238E27FC236}">
                <a16:creationId xmlns:a16="http://schemas.microsoft.com/office/drawing/2014/main" id="{639D59D4-60FC-4D6C-8E8C-E6A6936B23C1}"/>
              </a:ext>
            </a:extLst>
          </p:cNvPr>
          <p:cNvSpPr>
            <a:spLocks noChangeArrowheads="1"/>
          </p:cNvSpPr>
          <p:nvPr/>
        </p:nvSpPr>
        <p:spPr bwMode="auto">
          <a:xfrm>
            <a:off x="7829928" y="75124"/>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4" name="Picture 3">
            <a:extLst>
              <a:ext uri="{FF2B5EF4-FFF2-40B4-BE49-F238E27FC236}">
                <a16:creationId xmlns:a16="http://schemas.microsoft.com/office/drawing/2014/main" id="{D95D0278-9A22-4CAF-A8E1-CE510ADE4FA4}"/>
              </a:ext>
            </a:extLst>
          </p:cNvPr>
          <p:cNvPicPr>
            <a:picLocks noChangeAspect="1"/>
          </p:cNvPicPr>
          <p:nvPr/>
        </p:nvPicPr>
        <p:blipFill>
          <a:blip r:embed="rId3"/>
          <a:stretch>
            <a:fillRect/>
          </a:stretch>
        </p:blipFill>
        <p:spPr>
          <a:xfrm>
            <a:off x="61981" y="1286457"/>
            <a:ext cx="9022887" cy="3799700"/>
          </a:xfrm>
          <a:prstGeom prst="rect">
            <a:avLst/>
          </a:prstGeom>
        </p:spPr>
      </p:pic>
    </p:spTree>
    <p:extLst>
      <p:ext uri="{BB962C8B-B14F-4D97-AF65-F5344CB8AC3E}">
        <p14:creationId xmlns:p14="http://schemas.microsoft.com/office/powerpoint/2010/main" val="8933787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046803" y="3003591"/>
            <a:ext cx="5050394" cy="512851"/>
          </a:xfrm>
        </p:spPr>
        <p:txBody>
          <a:bodyPr/>
          <a:lstStyle/>
          <a:p>
            <a:r>
              <a:rPr lang="en-US" dirty="0"/>
              <a:t>Quality Control for HTMP</a:t>
            </a:r>
          </a:p>
        </p:txBody>
      </p:sp>
      <p:sp>
        <p:nvSpPr>
          <p:cNvPr id="4" name="btfpLayoutConfig" hidden="1"/>
          <p:cNvSpPr txBox="1"/>
          <p:nvPr/>
        </p:nvSpPr>
        <p:spPr bwMode="gray">
          <a:xfrm>
            <a:off x="12702" y="12700"/>
            <a:ext cx="588870" cy="93158"/>
          </a:xfrm>
          <a:prstGeom prst="rect">
            <a:avLst/>
          </a:prstGeom>
          <a:noFill/>
        </p:spPr>
        <p:txBody>
          <a:bodyPr vert="horz" wrap="none" lIns="36000" tIns="36000" rIns="36000" bIns="36000" rtlCol="0">
            <a:spAutoFit/>
          </a:bodyPr>
          <a:lstStyle/>
          <a:p>
            <a:r>
              <a:rPr lang="en-US" sz="133" dirty="0">
                <a:solidFill>
                  <a:srgbClr val="FFFFFF">
                    <a:alpha val="0"/>
                  </a:srgbClr>
                </a:solidFill>
              </a:rPr>
              <a:t>overall_0_132149625091576866 columns_1_132149625091576866 </a:t>
            </a:r>
          </a:p>
        </p:txBody>
      </p:sp>
      <p:sp>
        <p:nvSpPr>
          <p:cNvPr id="5" name="Rectangle 50">
            <a:extLst>
              <a:ext uri="{FF2B5EF4-FFF2-40B4-BE49-F238E27FC236}">
                <a16:creationId xmlns:a16="http://schemas.microsoft.com/office/drawing/2014/main" id="{2C5484BC-5592-4ECE-8B6E-016D13499F84}"/>
              </a:ext>
            </a:extLst>
          </p:cNvPr>
          <p:cNvSpPr>
            <a:spLocks noChangeArrowheads="1"/>
          </p:cNvSpPr>
          <p:nvPr/>
        </p:nvSpPr>
        <p:spPr bwMode="auto">
          <a:xfrm>
            <a:off x="7829928" y="75124"/>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spTree>
    <p:extLst>
      <p:ext uri="{BB962C8B-B14F-4D97-AF65-F5344CB8AC3E}">
        <p14:creationId xmlns:p14="http://schemas.microsoft.com/office/powerpoint/2010/main" val="22250256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dirty="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97306" y="228972"/>
            <a:ext cx="7417565" cy="387560"/>
          </a:xfrm>
        </p:spPr>
        <p:txBody>
          <a:bodyPr>
            <a:noAutofit/>
          </a:bodyPr>
          <a:lstStyle/>
          <a:p>
            <a:r>
              <a:rPr lang="en-US" sz="2400" b="1" dirty="0"/>
              <a:t>HTMP – QC Mitigation Inspections (1/1/19 to 12/31/20)</a:t>
            </a:r>
            <a:br>
              <a:rPr lang="en-US" sz="2400" b="1" dirty="0"/>
            </a:br>
            <a:br>
              <a:rPr lang="en-US" sz="2400" b="1" dirty="0"/>
            </a:br>
            <a:br>
              <a:rPr lang="en-US" sz="2400" b="1" dirty="0"/>
            </a:br>
            <a:endParaRPr lang="en-US" sz="2400" b="1" dirty="0">
              <a:solidFill>
                <a:schemeClr val="accent5"/>
              </a:solidFill>
            </a:endParaRPr>
          </a:p>
        </p:txBody>
      </p:sp>
      <p:sp>
        <p:nvSpPr>
          <p:cNvPr id="12" name="Arrow: Right 11">
            <a:extLst>
              <a:ext uri="{FF2B5EF4-FFF2-40B4-BE49-F238E27FC236}">
                <a16:creationId xmlns:a16="http://schemas.microsoft.com/office/drawing/2014/main" id="{CA14B8C7-3226-46B4-9365-30D17C4EC6E3}"/>
              </a:ext>
            </a:extLst>
          </p:cNvPr>
          <p:cNvSpPr/>
          <p:nvPr/>
        </p:nvSpPr>
        <p:spPr bwMode="gray">
          <a:xfrm>
            <a:off x="2069409" y="1889356"/>
            <a:ext cx="508673" cy="151391"/>
          </a:xfrm>
          <a:prstGeom prst="rightArrow">
            <a:avLst/>
          </a:prstGeom>
          <a:solidFill>
            <a:srgbClr val="00B05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spcBef>
                <a:spcPts val="0"/>
              </a:spcBef>
              <a:buNone/>
            </a:pPr>
            <a:endParaRPr lang="en-US" sz="1600" dirty="0" err="1">
              <a:solidFill>
                <a:srgbClr val="000000"/>
              </a:solidFill>
            </a:endParaRPr>
          </a:p>
        </p:txBody>
      </p:sp>
      <p:sp>
        <p:nvSpPr>
          <p:cNvPr id="13" name="Arrow: Right 12">
            <a:extLst>
              <a:ext uri="{FF2B5EF4-FFF2-40B4-BE49-F238E27FC236}">
                <a16:creationId xmlns:a16="http://schemas.microsoft.com/office/drawing/2014/main" id="{49AD4654-B7CD-4BB9-8BF7-A6E218F32F07}"/>
              </a:ext>
            </a:extLst>
          </p:cNvPr>
          <p:cNvSpPr/>
          <p:nvPr/>
        </p:nvSpPr>
        <p:spPr bwMode="gray">
          <a:xfrm>
            <a:off x="4088556" y="2958568"/>
            <a:ext cx="508673" cy="151391"/>
          </a:xfrm>
          <a:prstGeom prst="rightArrow">
            <a:avLst/>
          </a:prstGeom>
          <a:solidFill>
            <a:srgbClr val="00B05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spcBef>
                <a:spcPts val="0"/>
              </a:spcBef>
              <a:buNone/>
            </a:pPr>
            <a:endParaRPr lang="en-US" sz="1600" dirty="0" err="1">
              <a:solidFill>
                <a:srgbClr val="000000"/>
              </a:solidFill>
            </a:endParaRPr>
          </a:p>
        </p:txBody>
      </p:sp>
      <p:sp>
        <p:nvSpPr>
          <p:cNvPr id="15" name="Arrow: Right 14">
            <a:extLst>
              <a:ext uri="{FF2B5EF4-FFF2-40B4-BE49-F238E27FC236}">
                <a16:creationId xmlns:a16="http://schemas.microsoft.com/office/drawing/2014/main" id="{DEC44FE5-6FD9-48FD-9A62-857E23D94654}"/>
              </a:ext>
            </a:extLst>
          </p:cNvPr>
          <p:cNvSpPr/>
          <p:nvPr/>
        </p:nvSpPr>
        <p:spPr bwMode="gray">
          <a:xfrm>
            <a:off x="6301727" y="3931068"/>
            <a:ext cx="508673" cy="151391"/>
          </a:xfrm>
          <a:prstGeom prst="rightArrow">
            <a:avLst/>
          </a:prstGeom>
          <a:solidFill>
            <a:srgbClr val="00B05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spcBef>
                <a:spcPts val="0"/>
              </a:spcBef>
              <a:buNone/>
            </a:pPr>
            <a:endParaRPr lang="en-US" sz="1600" dirty="0" err="1">
              <a:solidFill>
                <a:srgbClr val="000000"/>
              </a:solidFill>
            </a:endParaRPr>
          </a:p>
        </p:txBody>
      </p:sp>
      <p:sp>
        <p:nvSpPr>
          <p:cNvPr id="16" name="Rectangle 50">
            <a:extLst>
              <a:ext uri="{FF2B5EF4-FFF2-40B4-BE49-F238E27FC236}">
                <a16:creationId xmlns:a16="http://schemas.microsoft.com/office/drawing/2014/main" id="{5C39285E-A132-4C1D-B6EF-97C59F0CC46F}"/>
              </a:ext>
            </a:extLst>
          </p:cNvPr>
          <p:cNvSpPr>
            <a:spLocks noChangeArrowheads="1"/>
          </p:cNvSpPr>
          <p:nvPr/>
        </p:nvSpPr>
        <p:spPr bwMode="auto">
          <a:xfrm>
            <a:off x="7829928" y="75124"/>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7" name="Picture 6">
            <a:extLst>
              <a:ext uri="{FF2B5EF4-FFF2-40B4-BE49-F238E27FC236}">
                <a16:creationId xmlns:a16="http://schemas.microsoft.com/office/drawing/2014/main" id="{D78E62A0-8EAA-4B8B-8FF7-803BD415C0B9}"/>
              </a:ext>
            </a:extLst>
          </p:cNvPr>
          <p:cNvPicPr>
            <a:picLocks noChangeAspect="1"/>
          </p:cNvPicPr>
          <p:nvPr/>
        </p:nvPicPr>
        <p:blipFill>
          <a:blip r:embed="rId3"/>
          <a:stretch>
            <a:fillRect/>
          </a:stretch>
        </p:blipFill>
        <p:spPr>
          <a:xfrm>
            <a:off x="703909" y="1243115"/>
            <a:ext cx="1276082" cy="1443872"/>
          </a:xfrm>
          <a:prstGeom prst="rect">
            <a:avLst/>
          </a:prstGeom>
        </p:spPr>
      </p:pic>
      <p:pic>
        <p:nvPicPr>
          <p:cNvPr id="9" name="Picture 8">
            <a:extLst>
              <a:ext uri="{FF2B5EF4-FFF2-40B4-BE49-F238E27FC236}">
                <a16:creationId xmlns:a16="http://schemas.microsoft.com/office/drawing/2014/main" id="{80CB7459-CEA0-4E1F-BFD3-47247F33F963}"/>
              </a:ext>
            </a:extLst>
          </p:cNvPr>
          <p:cNvPicPr>
            <a:picLocks noChangeAspect="1"/>
          </p:cNvPicPr>
          <p:nvPr/>
        </p:nvPicPr>
        <p:blipFill>
          <a:blip r:embed="rId4"/>
          <a:stretch>
            <a:fillRect/>
          </a:stretch>
        </p:blipFill>
        <p:spPr>
          <a:xfrm>
            <a:off x="2657982" y="1065804"/>
            <a:ext cx="1502843" cy="3392130"/>
          </a:xfrm>
          <a:prstGeom prst="rect">
            <a:avLst/>
          </a:prstGeom>
        </p:spPr>
      </p:pic>
      <p:pic>
        <p:nvPicPr>
          <p:cNvPr id="11" name="Picture 10">
            <a:extLst>
              <a:ext uri="{FF2B5EF4-FFF2-40B4-BE49-F238E27FC236}">
                <a16:creationId xmlns:a16="http://schemas.microsoft.com/office/drawing/2014/main" id="{01F29E57-BB86-4462-9458-537794617935}"/>
              </a:ext>
            </a:extLst>
          </p:cNvPr>
          <p:cNvPicPr>
            <a:picLocks noChangeAspect="1"/>
          </p:cNvPicPr>
          <p:nvPr/>
        </p:nvPicPr>
        <p:blipFill>
          <a:blip r:embed="rId5"/>
          <a:stretch>
            <a:fillRect/>
          </a:stretch>
        </p:blipFill>
        <p:spPr>
          <a:xfrm>
            <a:off x="4644399" y="2161859"/>
            <a:ext cx="1489968" cy="3443918"/>
          </a:xfrm>
          <a:prstGeom prst="rect">
            <a:avLst/>
          </a:prstGeom>
        </p:spPr>
      </p:pic>
      <p:pic>
        <p:nvPicPr>
          <p:cNvPr id="18" name="Picture 17">
            <a:extLst>
              <a:ext uri="{FF2B5EF4-FFF2-40B4-BE49-F238E27FC236}">
                <a16:creationId xmlns:a16="http://schemas.microsoft.com/office/drawing/2014/main" id="{E4291122-16A1-4545-807A-ED1EADF00E25}"/>
              </a:ext>
            </a:extLst>
          </p:cNvPr>
          <p:cNvPicPr>
            <a:picLocks noChangeAspect="1"/>
          </p:cNvPicPr>
          <p:nvPr/>
        </p:nvPicPr>
        <p:blipFill>
          <a:blip r:embed="rId6"/>
          <a:stretch>
            <a:fillRect/>
          </a:stretch>
        </p:blipFill>
        <p:spPr>
          <a:xfrm>
            <a:off x="6846923" y="2877715"/>
            <a:ext cx="1532086" cy="3443919"/>
          </a:xfrm>
          <a:prstGeom prst="rect">
            <a:avLst/>
          </a:prstGeom>
        </p:spPr>
      </p:pic>
    </p:spTree>
    <p:extLst>
      <p:ext uri="{BB962C8B-B14F-4D97-AF65-F5344CB8AC3E}">
        <p14:creationId xmlns:p14="http://schemas.microsoft.com/office/powerpoint/2010/main" val="35343802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dirty="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97306" y="228972"/>
            <a:ext cx="7417565" cy="387560"/>
          </a:xfrm>
        </p:spPr>
        <p:txBody>
          <a:bodyPr>
            <a:noAutofit/>
          </a:bodyPr>
          <a:lstStyle/>
          <a:p>
            <a:r>
              <a:rPr lang="en-US" sz="2400" b="1" dirty="0"/>
              <a:t>HTMP – QC Results of Mitigations (1/1/19 to 12/31/20)</a:t>
            </a:r>
            <a:br>
              <a:rPr lang="en-US" sz="2400" b="1" dirty="0"/>
            </a:br>
            <a:br>
              <a:rPr lang="en-US" sz="2400" b="1" dirty="0"/>
            </a:br>
            <a:br>
              <a:rPr lang="en-US" sz="2400" b="1" dirty="0"/>
            </a:br>
            <a:endParaRPr lang="en-US" sz="2400" b="1" dirty="0">
              <a:solidFill>
                <a:schemeClr val="accent5"/>
              </a:solidFill>
            </a:endParaRPr>
          </a:p>
        </p:txBody>
      </p:sp>
      <p:sp>
        <p:nvSpPr>
          <p:cNvPr id="4" name="TextBox 3">
            <a:extLst>
              <a:ext uri="{FF2B5EF4-FFF2-40B4-BE49-F238E27FC236}">
                <a16:creationId xmlns:a16="http://schemas.microsoft.com/office/drawing/2014/main" id="{CAEC27D7-BDFF-489A-9E87-CD7BD15AF446}"/>
              </a:ext>
            </a:extLst>
          </p:cNvPr>
          <p:cNvSpPr txBox="1"/>
          <p:nvPr/>
        </p:nvSpPr>
        <p:spPr bwMode="gray">
          <a:xfrm>
            <a:off x="157446" y="5564049"/>
            <a:ext cx="8829107" cy="749812"/>
          </a:xfrm>
          <a:prstGeom prst="rect">
            <a:avLst/>
          </a:prstGeom>
          <a:noFill/>
        </p:spPr>
        <p:txBody>
          <a:bodyPr wrap="square" lIns="36000" tIns="36000" rIns="36000" bIns="36000" rtlCol="0">
            <a:spAutoFit/>
          </a:bodyPr>
          <a:lstStyle/>
          <a:p>
            <a:pPr marL="0" indent="0">
              <a:buNone/>
            </a:pPr>
            <a:r>
              <a:rPr lang="en-US" sz="1400" u="sng" dirty="0"/>
              <a:t>QC Actions being taken to address rework issues</a:t>
            </a:r>
            <a:r>
              <a:rPr lang="en-US" sz="1400" dirty="0"/>
              <a:t>: </a:t>
            </a:r>
          </a:p>
          <a:p>
            <a:pPr marL="0" indent="0">
              <a:buNone/>
            </a:pPr>
            <a:r>
              <a:rPr lang="en-US" sz="1400" dirty="0"/>
              <a:t>QC is working with Supply chain to incorporate a Conformance Rate for mitigations in 2021 Scorecards</a:t>
            </a:r>
          </a:p>
          <a:p>
            <a:pPr marL="0" indent="0">
              <a:buNone/>
            </a:pPr>
            <a:endParaRPr lang="en-US" sz="1600" dirty="0" err="1"/>
          </a:p>
        </p:txBody>
      </p:sp>
      <p:sp>
        <p:nvSpPr>
          <p:cNvPr id="9" name="Rectangle 50">
            <a:extLst>
              <a:ext uri="{FF2B5EF4-FFF2-40B4-BE49-F238E27FC236}">
                <a16:creationId xmlns:a16="http://schemas.microsoft.com/office/drawing/2014/main" id="{9688961C-3CFC-467C-BEF2-3DCF50F87888}"/>
              </a:ext>
            </a:extLst>
          </p:cNvPr>
          <p:cNvSpPr>
            <a:spLocks noChangeArrowheads="1"/>
          </p:cNvSpPr>
          <p:nvPr/>
        </p:nvSpPr>
        <p:spPr bwMode="auto">
          <a:xfrm>
            <a:off x="7829928" y="75124"/>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11" name="Picture 10">
            <a:extLst>
              <a:ext uri="{FF2B5EF4-FFF2-40B4-BE49-F238E27FC236}">
                <a16:creationId xmlns:a16="http://schemas.microsoft.com/office/drawing/2014/main" id="{745CCBD9-757D-40D4-98D3-C865F231728B}"/>
              </a:ext>
            </a:extLst>
          </p:cNvPr>
          <p:cNvPicPr>
            <a:picLocks noChangeAspect="1"/>
          </p:cNvPicPr>
          <p:nvPr/>
        </p:nvPicPr>
        <p:blipFill>
          <a:blip r:embed="rId3"/>
          <a:stretch>
            <a:fillRect/>
          </a:stretch>
        </p:blipFill>
        <p:spPr>
          <a:xfrm>
            <a:off x="90835" y="862849"/>
            <a:ext cx="1509309" cy="1567879"/>
          </a:xfrm>
          <a:prstGeom prst="rect">
            <a:avLst/>
          </a:prstGeom>
        </p:spPr>
      </p:pic>
      <p:pic>
        <p:nvPicPr>
          <p:cNvPr id="13" name="Picture 12">
            <a:extLst>
              <a:ext uri="{FF2B5EF4-FFF2-40B4-BE49-F238E27FC236}">
                <a16:creationId xmlns:a16="http://schemas.microsoft.com/office/drawing/2014/main" id="{4E645AC5-7AA9-4F00-80C7-C2C1C9867AD7}"/>
              </a:ext>
            </a:extLst>
          </p:cNvPr>
          <p:cNvPicPr>
            <a:picLocks noChangeAspect="1"/>
          </p:cNvPicPr>
          <p:nvPr/>
        </p:nvPicPr>
        <p:blipFill>
          <a:blip r:embed="rId4"/>
          <a:stretch>
            <a:fillRect/>
          </a:stretch>
        </p:blipFill>
        <p:spPr>
          <a:xfrm>
            <a:off x="1652797" y="1455502"/>
            <a:ext cx="1551069" cy="2041855"/>
          </a:xfrm>
          <a:prstGeom prst="rect">
            <a:avLst/>
          </a:prstGeom>
        </p:spPr>
      </p:pic>
      <p:pic>
        <p:nvPicPr>
          <p:cNvPr id="15" name="Picture 14">
            <a:extLst>
              <a:ext uri="{FF2B5EF4-FFF2-40B4-BE49-F238E27FC236}">
                <a16:creationId xmlns:a16="http://schemas.microsoft.com/office/drawing/2014/main" id="{8461E2EB-3409-4E93-9207-16AF04FECD27}"/>
              </a:ext>
            </a:extLst>
          </p:cNvPr>
          <p:cNvPicPr>
            <a:picLocks noChangeAspect="1"/>
          </p:cNvPicPr>
          <p:nvPr/>
        </p:nvPicPr>
        <p:blipFill>
          <a:blip r:embed="rId5"/>
          <a:stretch>
            <a:fillRect/>
          </a:stretch>
        </p:blipFill>
        <p:spPr>
          <a:xfrm>
            <a:off x="3256519" y="2594122"/>
            <a:ext cx="2816768" cy="1992785"/>
          </a:xfrm>
          <a:prstGeom prst="rect">
            <a:avLst/>
          </a:prstGeom>
        </p:spPr>
      </p:pic>
      <p:pic>
        <p:nvPicPr>
          <p:cNvPr id="17" name="Picture 16">
            <a:extLst>
              <a:ext uri="{FF2B5EF4-FFF2-40B4-BE49-F238E27FC236}">
                <a16:creationId xmlns:a16="http://schemas.microsoft.com/office/drawing/2014/main" id="{5D782520-EA3C-4806-B459-14D7C2162FBA}"/>
              </a:ext>
            </a:extLst>
          </p:cNvPr>
          <p:cNvPicPr>
            <a:picLocks noChangeAspect="1"/>
          </p:cNvPicPr>
          <p:nvPr/>
        </p:nvPicPr>
        <p:blipFill>
          <a:blip r:embed="rId6"/>
          <a:stretch>
            <a:fillRect/>
          </a:stretch>
        </p:blipFill>
        <p:spPr>
          <a:xfrm>
            <a:off x="6125940" y="3557655"/>
            <a:ext cx="2812954" cy="1946096"/>
          </a:xfrm>
          <a:prstGeom prst="rect">
            <a:avLst/>
          </a:prstGeom>
        </p:spPr>
      </p:pic>
    </p:spTree>
    <p:extLst>
      <p:ext uri="{BB962C8B-B14F-4D97-AF65-F5344CB8AC3E}">
        <p14:creationId xmlns:p14="http://schemas.microsoft.com/office/powerpoint/2010/main" val="33811146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dirty="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97306" y="228972"/>
            <a:ext cx="7417565" cy="387560"/>
          </a:xfrm>
        </p:spPr>
        <p:txBody>
          <a:bodyPr>
            <a:noAutofit/>
          </a:bodyPr>
          <a:lstStyle/>
          <a:p>
            <a:r>
              <a:rPr lang="en-US" sz="2400" b="1" dirty="0"/>
              <a:t>HTMP – QC of Risk Assessment Quality </a:t>
            </a:r>
            <a:br>
              <a:rPr lang="en-US" sz="2400" b="1" dirty="0"/>
            </a:br>
            <a:br>
              <a:rPr lang="en-US" sz="2400" b="1" dirty="0"/>
            </a:br>
            <a:br>
              <a:rPr lang="en-US" sz="2400" b="1" dirty="0"/>
            </a:br>
            <a:endParaRPr lang="en-US" sz="2400" b="1" dirty="0">
              <a:solidFill>
                <a:schemeClr val="accent5"/>
              </a:solidFill>
            </a:endParaRPr>
          </a:p>
        </p:txBody>
      </p:sp>
      <p:sp>
        <p:nvSpPr>
          <p:cNvPr id="4" name="TextBox 3">
            <a:extLst>
              <a:ext uri="{FF2B5EF4-FFF2-40B4-BE49-F238E27FC236}">
                <a16:creationId xmlns:a16="http://schemas.microsoft.com/office/drawing/2014/main" id="{00BFA86A-AAFE-4674-B0F2-391CEA74C3DB}"/>
              </a:ext>
            </a:extLst>
          </p:cNvPr>
          <p:cNvSpPr txBox="1"/>
          <p:nvPr/>
        </p:nvSpPr>
        <p:spPr bwMode="gray">
          <a:xfrm>
            <a:off x="243651" y="829621"/>
            <a:ext cx="8792772" cy="5335682"/>
          </a:xfrm>
          <a:prstGeom prst="rect">
            <a:avLst/>
          </a:prstGeom>
          <a:noFill/>
        </p:spPr>
        <p:txBody>
          <a:bodyPr wrap="square" lIns="36000" tIns="36000" rIns="36000" bIns="36000" rtlCol="0">
            <a:spAutoFit/>
          </a:bodyPr>
          <a:lstStyle/>
          <a:p>
            <a:pPr marL="171450" indent="-171450">
              <a:buFont typeface="Arial" panose="020B0604020202020204" pitchFamily="34" charset="0"/>
              <a:buChar char="•"/>
            </a:pPr>
            <a:r>
              <a:rPr lang="en-US" dirty="0"/>
              <a:t>QC is targeting to perform 14,000 risk assessments annually (99/1%)</a:t>
            </a:r>
            <a:endParaRPr lang="en-US" dirty="0">
              <a:highlight>
                <a:srgbClr val="C7F9DB"/>
              </a:highlight>
            </a:endParaRPr>
          </a:p>
          <a:p>
            <a:pPr marL="171450" indent="-171450">
              <a:buFont typeface="Arial" panose="020B0604020202020204" pitchFamily="34" charset="0"/>
              <a:buChar char="•"/>
            </a:pPr>
            <a:r>
              <a:rPr lang="en-US" dirty="0"/>
              <a:t>Between 4/1/20 and 12/31/20, 7997 QC assessments performed (trending 99/1.4%)</a:t>
            </a:r>
          </a:p>
          <a:p>
            <a:pPr marL="171450" indent="-171450">
              <a:buFont typeface="Arial" panose="020B0604020202020204" pitchFamily="34" charset="0"/>
              <a:buChar char="•"/>
            </a:pPr>
            <a:r>
              <a:rPr lang="en-US" dirty="0"/>
              <a:t>YTD – average risk score was 40.04; QC risk score was 43.02 (overall good)</a:t>
            </a:r>
          </a:p>
          <a:p>
            <a:endParaRPr lang="en-US" dirty="0"/>
          </a:p>
          <a:p>
            <a:pPr marL="628650" lvl="1" indent="-171450">
              <a:buFont typeface="Arial" panose="020B0604020202020204" pitchFamily="34" charset="0"/>
              <a:buChar char="•"/>
            </a:pPr>
            <a:r>
              <a:rPr lang="en-US" dirty="0"/>
              <a:t>Risk Scores ≥ 50 are classified as P2s and require mitigation</a:t>
            </a:r>
          </a:p>
          <a:p>
            <a:pPr marL="628650" lvl="1" indent="-171450">
              <a:buFont typeface="Arial" panose="020B0604020202020204" pitchFamily="34" charset="0"/>
              <a:buChar char="•"/>
            </a:pPr>
            <a:r>
              <a:rPr lang="en-US" dirty="0"/>
              <a:t>Risk Scores &lt; 50 are P3s and require no mitigation</a:t>
            </a:r>
          </a:p>
          <a:p>
            <a:pPr marL="628650" lvl="1" indent="-171450">
              <a:buFont typeface="Arial" panose="020B0604020202020204" pitchFamily="34" charset="0"/>
              <a:buChar char="•"/>
            </a:pPr>
            <a:r>
              <a:rPr lang="en-US" dirty="0"/>
              <a:t>QC primarily targets risk scores between 35 – 49</a:t>
            </a:r>
          </a:p>
          <a:p>
            <a:r>
              <a:rPr lang="en-US" dirty="0"/>
              <a:t>   </a:t>
            </a:r>
          </a:p>
          <a:p>
            <a:pPr marL="628650" lvl="1" indent="-171450">
              <a:buFont typeface="Arial" panose="020B0604020202020204" pitchFamily="34" charset="0"/>
              <a:buChar char="•"/>
            </a:pPr>
            <a:r>
              <a:rPr lang="en-US" dirty="0"/>
              <a:t>YTD 7446 P3 RAs were selected for QC</a:t>
            </a:r>
          </a:p>
          <a:p>
            <a:pPr marL="1085850" lvl="2" indent="-171450">
              <a:buFont typeface="Arial" panose="020B0604020202020204" pitchFamily="34" charset="0"/>
              <a:buChar char="•"/>
            </a:pPr>
            <a:r>
              <a:rPr lang="en-US" dirty="0"/>
              <a:t>2020 of 7446 (27%) RAs were risk scored by QC and scored as a P2</a:t>
            </a:r>
          </a:p>
          <a:p>
            <a:pPr marL="1085850" lvl="2" indent="-171450">
              <a:buFont typeface="Arial" panose="020B0604020202020204" pitchFamily="34" charset="0"/>
              <a:buChar char="•"/>
            </a:pPr>
            <a:r>
              <a:rPr lang="en-US" dirty="0"/>
              <a:t>1330 of the 2020 (66%) had a risk score delta exceeding 15 points</a:t>
            </a:r>
          </a:p>
          <a:p>
            <a:pPr lvl="1"/>
            <a:endParaRPr lang="en-US" dirty="0"/>
          </a:p>
          <a:p>
            <a:pPr marL="628650" lvl="1" indent="-171450">
              <a:buFont typeface="Arial" panose="020B0604020202020204" pitchFamily="34" charset="0"/>
              <a:buChar char="•"/>
            </a:pPr>
            <a:r>
              <a:rPr lang="en-US" dirty="0"/>
              <a:t>YTD 531 P2 RAs were selected for QC</a:t>
            </a:r>
          </a:p>
          <a:p>
            <a:pPr marL="1085850" lvl="2" indent="-171450">
              <a:buFont typeface="Arial" panose="020B0604020202020204" pitchFamily="34" charset="0"/>
              <a:buChar char="•"/>
            </a:pPr>
            <a:r>
              <a:rPr lang="en-US" dirty="0"/>
              <a:t>143 of 531 (27%) RAs were risk scored by QC and scored as a P3</a:t>
            </a:r>
          </a:p>
          <a:p>
            <a:pPr marL="1085850" lvl="2" indent="-171450">
              <a:buFont typeface="Arial" panose="020B0604020202020204" pitchFamily="34" charset="0"/>
              <a:buChar char="•"/>
            </a:pPr>
            <a:r>
              <a:rPr lang="en-US" dirty="0"/>
              <a:t>114 of the 143 (79%) had a risk score delta exceeding 15 points</a:t>
            </a:r>
          </a:p>
          <a:p>
            <a:r>
              <a:rPr lang="en-US" dirty="0"/>
              <a:t> </a:t>
            </a:r>
          </a:p>
          <a:p>
            <a:pPr marL="171450" indent="-171450">
              <a:buFont typeface="Arial" panose="020B0604020202020204" pitchFamily="34" charset="0"/>
              <a:buChar char="•"/>
            </a:pPr>
            <a:r>
              <a:rPr lang="en-US" dirty="0"/>
              <a:t>As a result of the variance in scores  between HTMP assessors and QC, feedback is provided to crews, a revision to the HTMP job aid was made to help close the gap</a:t>
            </a:r>
          </a:p>
          <a:p>
            <a:pPr lvl="1"/>
            <a:endParaRPr lang="en-US" dirty="0"/>
          </a:p>
        </p:txBody>
      </p:sp>
      <p:sp>
        <p:nvSpPr>
          <p:cNvPr id="6" name="Rectangle 50">
            <a:extLst>
              <a:ext uri="{FF2B5EF4-FFF2-40B4-BE49-F238E27FC236}">
                <a16:creationId xmlns:a16="http://schemas.microsoft.com/office/drawing/2014/main" id="{D97E3074-5643-4AB2-AEB6-9914598AABC6}"/>
              </a:ext>
            </a:extLst>
          </p:cNvPr>
          <p:cNvSpPr>
            <a:spLocks noChangeArrowheads="1"/>
          </p:cNvSpPr>
          <p:nvPr/>
        </p:nvSpPr>
        <p:spPr bwMode="auto">
          <a:xfrm>
            <a:off x="7829928" y="75124"/>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spTree>
    <p:extLst>
      <p:ext uri="{BB962C8B-B14F-4D97-AF65-F5344CB8AC3E}">
        <p14:creationId xmlns:p14="http://schemas.microsoft.com/office/powerpoint/2010/main" val="29100420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752283" y="2852200"/>
            <a:ext cx="3639433" cy="526841"/>
          </a:xfrm>
        </p:spPr>
        <p:txBody>
          <a:bodyPr/>
          <a:lstStyle/>
          <a:p>
            <a:r>
              <a:rPr lang="en-US" dirty="0"/>
              <a:t>Compliance – Other</a:t>
            </a:r>
          </a:p>
        </p:txBody>
      </p:sp>
      <p:sp>
        <p:nvSpPr>
          <p:cNvPr id="4" name="btfpLayoutConfig" hidden="1"/>
          <p:cNvSpPr txBox="1"/>
          <p:nvPr/>
        </p:nvSpPr>
        <p:spPr bwMode="gray">
          <a:xfrm>
            <a:off x="12702" y="12700"/>
            <a:ext cx="588870" cy="93158"/>
          </a:xfrm>
          <a:prstGeom prst="rect">
            <a:avLst/>
          </a:prstGeom>
          <a:noFill/>
        </p:spPr>
        <p:txBody>
          <a:bodyPr vert="horz" wrap="none" lIns="36000" tIns="36000" rIns="36000" bIns="36000" rtlCol="0">
            <a:spAutoFit/>
          </a:bodyPr>
          <a:lstStyle/>
          <a:p>
            <a:r>
              <a:rPr lang="en-US" sz="133" dirty="0">
                <a:solidFill>
                  <a:srgbClr val="FFFFFF">
                    <a:alpha val="0"/>
                  </a:srgbClr>
                </a:solidFill>
              </a:rPr>
              <a:t>overall_0_132149625091576866 columns_1_132149625091576866 </a:t>
            </a:r>
          </a:p>
        </p:txBody>
      </p:sp>
      <p:sp>
        <p:nvSpPr>
          <p:cNvPr id="5" name="Rectangle 50">
            <a:extLst>
              <a:ext uri="{FF2B5EF4-FFF2-40B4-BE49-F238E27FC236}">
                <a16:creationId xmlns:a16="http://schemas.microsoft.com/office/drawing/2014/main" id="{604972B5-3618-4422-8083-B619DC3AB62E}"/>
              </a:ext>
            </a:extLst>
          </p:cNvPr>
          <p:cNvSpPr>
            <a:spLocks noChangeArrowheads="1"/>
          </p:cNvSpPr>
          <p:nvPr/>
        </p:nvSpPr>
        <p:spPr bwMode="auto">
          <a:xfrm>
            <a:off x="7829928" y="75124"/>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spTree>
    <p:extLst>
      <p:ext uri="{BB962C8B-B14F-4D97-AF65-F5344CB8AC3E}">
        <p14:creationId xmlns:p14="http://schemas.microsoft.com/office/powerpoint/2010/main" val="25363345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dirty="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9" name="Title 1">
            <a:extLst>
              <a:ext uri="{FF2B5EF4-FFF2-40B4-BE49-F238E27FC236}">
                <a16:creationId xmlns:a16="http://schemas.microsoft.com/office/drawing/2014/main" id="{9CFF380D-7A1A-43DA-A221-F4A90DE39D80}"/>
              </a:ext>
            </a:extLst>
          </p:cNvPr>
          <p:cNvSpPr>
            <a:spLocks noGrp="1"/>
          </p:cNvSpPr>
          <p:nvPr>
            <p:ph type="title"/>
          </p:nvPr>
        </p:nvSpPr>
        <p:spPr>
          <a:xfrm>
            <a:off x="94428" y="216856"/>
            <a:ext cx="8439151" cy="334103"/>
          </a:xfrm>
        </p:spPr>
        <p:txBody>
          <a:bodyPr>
            <a:noAutofit/>
          </a:bodyPr>
          <a:lstStyle/>
          <a:p>
            <a:r>
              <a:rPr lang="en-US" sz="2400" b="1" dirty="0"/>
              <a:t>SB-247 – WMP Goals and Thresholds for Reporting to WSD</a:t>
            </a:r>
          </a:p>
        </p:txBody>
      </p:sp>
      <p:sp>
        <p:nvSpPr>
          <p:cNvPr id="2" name="Rectangle 1">
            <a:extLst>
              <a:ext uri="{FF2B5EF4-FFF2-40B4-BE49-F238E27FC236}">
                <a16:creationId xmlns:a16="http://schemas.microsoft.com/office/drawing/2014/main" id="{2D796D27-ECD0-4AD5-8859-4723CFE75B3E}"/>
              </a:ext>
            </a:extLst>
          </p:cNvPr>
          <p:cNvSpPr/>
          <p:nvPr/>
        </p:nvSpPr>
        <p:spPr>
          <a:xfrm>
            <a:off x="244475" y="1250950"/>
            <a:ext cx="8655050" cy="646331"/>
          </a:xfrm>
          <a:prstGeom prst="rect">
            <a:avLst/>
          </a:prstGeom>
        </p:spPr>
        <p:txBody>
          <a:bodyPr wrap="square">
            <a:spAutoFit/>
          </a:bodyPr>
          <a:lstStyle/>
          <a:p>
            <a:endParaRPr lang="en-US" dirty="0"/>
          </a:p>
          <a:p>
            <a:endParaRPr lang="en-US" dirty="0"/>
          </a:p>
        </p:txBody>
      </p:sp>
      <p:sp>
        <p:nvSpPr>
          <p:cNvPr id="19" name="Rectangle 50">
            <a:extLst>
              <a:ext uri="{FF2B5EF4-FFF2-40B4-BE49-F238E27FC236}">
                <a16:creationId xmlns:a16="http://schemas.microsoft.com/office/drawing/2014/main" id="{004BD737-1F95-4AD9-885F-FE420B48FC5D}"/>
              </a:ext>
            </a:extLst>
          </p:cNvPr>
          <p:cNvSpPr>
            <a:spLocks noChangeArrowheads="1"/>
          </p:cNvSpPr>
          <p:nvPr/>
        </p:nvSpPr>
        <p:spPr bwMode="auto">
          <a:xfrm>
            <a:off x="7829928" y="75124"/>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14" name="Picture 13">
            <a:extLst>
              <a:ext uri="{FF2B5EF4-FFF2-40B4-BE49-F238E27FC236}">
                <a16:creationId xmlns:a16="http://schemas.microsoft.com/office/drawing/2014/main" id="{99A2A0BA-1278-4672-BE48-8792E251E206}"/>
              </a:ext>
            </a:extLst>
          </p:cNvPr>
          <p:cNvPicPr>
            <a:picLocks noChangeAspect="1"/>
          </p:cNvPicPr>
          <p:nvPr/>
        </p:nvPicPr>
        <p:blipFill>
          <a:blip r:embed="rId3"/>
          <a:stretch>
            <a:fillRect/>
          </a:stretch>
        </p:blipFill>
        <p:spPr>
          <a:xfrm>
            <a:off x="308165" y="1790917"/>
            <a:ext cx="8527670" cy="3276166"/>
          </a:xfrm>
          <a:prstGeom prst="rect">
            <a:avLst/>
          </a:prstGeom>
        </p:spPr>
      </p:pic>
      <p:pic>
        <p:nvPicPr>
          <p:cNvPr id="21" name="Picture 20">
            <a:extLst>
              <a:ext uri="{FF2B5EF4-FFF2-40B4-BE49-F238E27FC236}">
                <a16:creationId xmlns:a16="http://schemas.microsoft.com/office/drawing/2014/main" id="{3734D736-3BBA-4641-8DE4-E8C824B02418}"/>
              </a:ext>
            </a:extLst>
          </p:cNvPr>
          <p:cNvPicPr>
            <a:picLocks noChangeAspect="1"/>
          </p:cNvPicPr>
          <p:nvPr/>
        </p:nvPicPr>
        <p:blipFill>
          <a:blip r:embed="rId4"/>
          <a:stretch>
            <a:fillRect/>
          </a:stretch>
        </p:blipFill>
        <p:spPr>
          <a:xfrm>
            <a:off x="152734" y="915605"/>
            <a:ext cx="8841219" cy="554098"/>
          </a:xfrm>
          <a:prstGeom prst="rect">
            <a:avLst/>
          </a:prstGeom>
        </p:spPr>
      </p:pic>
    </p:spTree>
    <p:extLst>
      <p:ext uri="{BB962C8B-B14F-4D97-AF65-F5344CB8AC3E}">
        <p14:creationId xmlns:p14="http://schemas.microsoft.com/office/powerpoint/2010/main" val="20294029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dirty="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9" name="Title 1">
            <a:extLst>
              <a:ext uri="{FF2B5EF4-FFF2-40B4-BE49-F238E27FC236}">
                <a16:creationId xmlns:a16="http://schemas.microsoft.com/office/drawing/2014/main" id="{9CFF380D-7A1A-43DA-A221-F4A90DE39D80}"/>
              </a:ext>
            </a:extLst>
          </p:cNvPr>
          <p:cNvSpPr>
            <a:spLocks noGrp="1"/>
          </p:cNvSpPr>
          <p:nvPr>
            <p:ph type="title"/>
          </p:nvPr>
        </p:nvSpPr>
        <p:spPr>
          <a:xfrm>
            <a:off x="94428" y="216856"/>
            <a:ext cx="8439151" cy="334103"/>
          </a:xfrm>
        </p:spPr>
        <p:txBody>
          <a:bodyPr>
            <a:noAutofit/>
          </a:bodyPr>
          <a:lstStyle/>
          <a:p>
            <a:r>
              <a:rPr lang="en-US" sz="2400" b="1" dirty="0"/>
              <a:t>WSD Actions for SCE’s “Class A” Remedial Compliance Plans</a:t>
            </a:r>
          </a:p>
        </p:txBody>
      </p:sp>
      <p:sp>
        <p:nvSpPr>
          <p:cNvPr id="7" name="Rectangle 50">
            <a:extLst>
              <a:ext uri="{FF2B5EF4-FFF2-40B4-BE49-F238E27FC236}">
                <a16:creationId xmlns:a16="http://schemas.microsoft.com/office/drawing/2014/main" id="{3FCA63BE-56FB-4FC4-A163-7D191A4F6C5A}"/>
              </a:ext>
            </a:extLst>
          </p:cNvPr>
          <p:cNvSpPr>
            <a:spLocks noChangeArrowheads="1"/>
          </p:cNvSpPr>
          <p:nvPr/>
        </p:nvSpPr>
        <p:spPr bwMode="auto">
          <a:xfrm>
            <a:off x="7829928" y="75124"/>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11" name="Picture 10">
            <a:extLst>
              <a:ext uri="{FF2B5EF4-FFF2-40B4-BE49-F238E27FC236}">
                <a16:creationId xmlns:a16="http://schemas.microsoft.com/office/drawing/2014/main" id="{3A98BFF0-3C5B-43BF-8400-9E48B559D4F8}"/>
              </a:ext>
            </a:extLst>
          </p:cNvPr>
          <p:cNvPicPr>
            <a:picLocks noChangeAspect="1"/>
          </p:cNvPicPr>
          <p:nvPr/>
        </p:nvPicPr>
        <p:blipFill>
          <a:blip r:embed="rId3"/>
          <a:stretch>
            <a:fillRect/>
          </a:stretch>
        </p:blipFill>
        <p:spPr>
          <a:xfrm>
            <a:off x="352424" y="692691"/>
            <a:ext cx="8439151" cy="5601850"/>
          </a:xfrm>
          <a:prstGeom prst="rect">
            <a:avLst/>
          </a:prstGeom>
        </p:spPr>
      </p:pic>
    </p:spTree>
    <p:extLst>
      <p:ext uri="{BB962C8B-B14F-4D97-AF65-F5344CB8AC3E}">
        <p14:creationId xmlns:p14="http://schemas.microsoft.com/office/powerpoint/2010/main" val="15015718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dirty="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97307" y="216860"/>
            <a:ext cx="6448664" cy="491649"/>
          </a:xfrm>
        </p:spPr>
        <p:txBody>
          <a:bodyPr>
            <a:noAutofit/>
          </a:bodyPr>
          <a:lstStyle/>
          <a:p>
            <a:r>
              <a:rPr lang="en-US" sz="2400" b="1" dirty="0"/>
              <a:t>QC Mileage, Sampling and Performance Targets </a:t>
            </a:r>
            <a:br>
              <a:rPr lang="en-US" sz="2400" b="1" dirty="0"/>
            </a:br>
            <a:endParaRPr lang="en-US" sz="2400" b="1" dirty="0">
              <a:solidFill>
                <a:schemeClr val="accent5"/>
              </a:solidFill>
            </a:endParaRPr>
          </a:p>
        </p:txBody>
      </p:sp>
      <p:sp>
        <p:nvSpPr>
          <p:cNvPr id="12" name="Rectangle 50">
            <a:extLst>
              <a:ext uri="{FF2B5EF4-FFF2-40B4-BE49-F238E27FC236}">
                <a16:creationId xmlns:a16="http://schemas.microsoft.com/office/drawing/2014/main" id="{AC520F0C-4EDF-46A4-8988-91E12A85CCD5}"/>
              </a:ext>
            </a:extLst>
          </p:cNvPr>
          <p:cNvSpPr>
            <a:spLocks noChangeArrowheads="1"/>
          </p:cNvSpPr>
          <p:nvPr/>
        </p:nvSpPr>
        <p:spPr bwMode="auto">
          <a:xfrm>
            <a:off x="7829928" y="75124"/>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4" name="Picture 3">
            <a:extLst>
              <a:ext uri="{FF2B5EF4-FFF2-40B4-BE49-F238E27FC236}">
                <a16:creationId xmlns:a16="http://schemas.microsoft.com/office/drawing/2014/main" id="{2AAD632F-C105-432B-BC6D-0095328B1187}"/>
              </a:ext>
            </a:extLst>
          </p:cNvPr>
          <p:cNvPicPr>
            <a:picLocks noChangeAspect="1"/>
          </p:cNvPicPr>
          <p:nvPr/>
        </p:nvPicPr>
        <p:blipFill>
          <a:blip r:embed="rId3"/>
          <a:stretch>
            <a:fillRect/>
          </a:stretch>
        </p:blipFill>
        <p:spPr>
          <a:xfrm>
            <a:off x="1323814" y="2563323"/>
            <a:ext cx="5917612" cy="2348423"/>
          </a:xfrm>
          <a:prstGeom prst="rect">
            <a:avLst/>
          </a:prstGeom>
        </p:spPr>
      </p:pic>
      <p:pic>
        <p:nvPicPr>
          <p:cNvPr id="5" name="Picture 4">
            <a:extLst>
              <a:ext uri="{FF2B5EF4-FFF2-40B4-BE49-F238E27FC236}">
                <a16:creationId xmlns:a16="http://schemas.microsoft.com/office/drawing/2014/main" id="{2DCCE58C-F04C-493C-B2EF-DBEF1F2D4BE6}"/>
              </a:ext>
            </a:extLst>
          </p:cNvPr>
          <p:cNvPicPr>
            <a:picLocks noChangeAspect="1"/>
          </p:cNvPicPr>
          <p:nvPr/>
        </p:nvPicPr>
        <p:blipFill>
          <a:blip r:embed="rId4"/>
          <a:stretch>
            <a:fillRect/>
          </a:stretch>
        </p:blipFill>
        <p:spPr>
          <a:xfrm>
            <a:off x="284491" y="882056"/>
            <a:ext cx="6043639" cy="1098842"/>
          </a:xfrm>
          <a:prstGeom prst="rect">
            <a:avLst/>
          </a:prstGeom>
        </p:spPr>
      </p:pic>
      <p:sp>
        <p:nvSpPr>
          <p:cNvPr id="6" name="Rectangle: Rounded Corners 5">
            <a:extLst>
              <a:ext uri="{FF2B5EF4-FFF2-40B4-BE49-F238E27FC236}">
                <a16:creationId xmlns:a16="http://schemas.microsoft.com/office/drawing/2014/main" id="{F28085BD-D0F3-4FFE-ADDD-9303AE5A310F}"/>
              </a:ext>
            </a:extLst>
          </p:cNvPr>
          <p:cNvSpPr/>
          <p:nvPr/>
        </p:nvSpPr>
        <p:spPr bwMode="gray">
          <a:xfrm>
            <a:off x="6328130" y="1110259"/>
            <a:ext cx="2373808" cy="778783"/>
          </a:xfrm>
          <a:prstGeom prst="roundRect">
            <a:avLst/>
          </a:prstGeom>
          <a:solidFill>
            <a:schemeClr val="accent3">
              <a:lumMod val="40000"/>
              <a:lumOff val="6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algn="ctr"/>
            <a:r>
              <a:rPr lang="en-US" sz="1000" b="1" dirty="0">
                <a:solidFill>
                  <a:srgbClr val="000000"/>
                </a:solidFill>
              </a:rPr>
              <a:t>SAMPLING</a:t>
            </a:r>
            <a:r>
              <a:rPr lang="en-US" sz="1000" dirty="0">
                <a:solidFill>
                  <a:srgbClr val="000000"/>
                </a:solidFill>
              </a:rPr>
              <a:t> – 100% QC inspection is performed on 2161 circuit miles. These 2161 miles represent ≥ 80% REAX Range and present ≥ 93.87% of the risk </a:t>
            </a:r>
          </a:p>
        </p:txBody>
      </p:sp>
      <p:sp>
        <p:nvSpPr>
          <p:cNvPr id="10" name="Rectangle: Rounded Corners 9">
            <a:extLst>
              <a:ext uri="{FF2B5EF4-FFF2-40B4-BE49-F238E27FC236}">
                <a16:creationId xmlns:a16="http://schemas.microsoft.com/office/drawing/2014/main" id="{7847B432-408D-4FB2-B5E5-8CD821B89254}"/>
              </a:ext>
            </a:extLst>
          </p:cNvPr>
          <p:cNvSpPr/>
          <p:nvPr/>
        </p:nvSpPr>
        <p:spPr bwMode="gray">
          <a:xfrm>
            <a:off x="6213073" y="5309732"/>
            <a:ext cx="2373808" cy="778783"/>
          </a:xfrm>
          <a:prstGeom prst="roundRect">
            <a:avLst/>
          </a:prstGeom>
          <a:solidFill>
            <a:schemeClr val="accent3">
              <a:lumMod val="40000"/>
              <a:lumOff val="6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algn="ctr"/>
            <a:r>
              <a:rPr lang="en-US" sz="1000" b="1" dirty="0">
                <a:solidFill>
                  <a:srgbClr val="000000"/>
                </a:solidFill>
              </a:rPr>
              <a:t>QUALITY</a:t>
            </a:r>
            <a:r>
              <a:rPr lang="en-US" sz="1000" dirty="0">
                <a:solidFill>
                  <a:srgbClr val="000000"/>
                </a:solidFill>
              </a:rPr>
              <a:t>: An Acceptable Quality Level of 100% RCD has been established for VM. This is the highest program expectation of all T&amp;D QC Programs</a:t>
            </a:r>
          </a:p>
        </p:txBody>
      </p:sp>
      <p:sp>
        <p:nvSpPr>
          <p:cNvPr id="7" name="Rectangle 6">
            <a:extLst>
              <a:ext uri="{FF2B5EF4-FFF2-40B4-BE49-F238E27FC236}">
                <a16:creationId xmlns:a16="http://schemas.microsoft.com/office/drawing/2014/main" id="{1018C64F-E18F-4398-801B-036B7F509A9E}"/>
              </a:ext>
            </a:extLst>
          </p:cNvPr>
          <p:cNvSpPr/>
          <p:nvPr/>
        </p:nvSpPr>
        <p:spPr>
          <a:xfrm>
            <a:off x="297306" y="1995350"/>
            <a:ext cx="8380991" cy="461665"/>
          </a:xfrm>
          <a:prstGeom prst="rect">
            <a:avLst/>
          </a:prstGeom>
        </p:spPr>
        <p:txBody>
          <a:bodyPr wrap="square">
            <a:spAutoFit/>
          </a:bodyPr>
          <a:lstStyle/>
          <a:p>
            <a:r>
              <a:rPr lang="en-US" sz="1200" dirty="0">
                <a:latin typeface="Arial Narrow" panose="020B0606020202030204" pitchFamily="34" charset="0"/>
              </a:rPr>
              <a:t>QC inspection is performed on a “circuit mileage” basis. Vegetation within the selected circuit mile is assessed for compliance to UVM Program requirements. Judgmental sampling is performed to select circuit mileage with known adjacent vegetation</a:t>
            </a:r>
          </a:p>
        </p:txBody>
      </p:sp>
      <p:pic>
        <p:nvPicPr>
          <p:cNvPr id="16" name="Picture 15">
            <a:extLst>
              <a:ext uri="{FF2B5EF4-FFF2-40B4-BE49-F238E27FC236}">
                <a16:creationId xmlns:a16="http://schemas.microsoft.com/office/drawing/2014/main" id="{80FE984D-7560-4536-AB1F-97FF0C16F16B}"/>
              </a:ext>
            </a:extLst>
          </p:cNvPr>
          <p:cNvPicPr>
            <a:picLocks noChangeAspect="1"/>
          </p:cNvPicPr>
          <p:nvPr/>
        </p:nvPicPr>
        <p:blipFill>
          <a:blip r:embed="rId5"/>
          <a:stretch>
            <a:fillRect/>
          </a:stretch>
        </p:blipFill>
        <p:spPr>
          <a:xfrm>
            <a:off x="2352168" y="5248240"/>
            <a:ext cx="3860905" cy="901768"/>
          </a:xfrm>
          <a:prstGeom prst="rect">
            <a:avLst/>
          </a:prstGeom>
        </p:spPr>
      </p:pic>
    </p:spTree>
    <p:extLst>
      <p:ext uri="{BB962C8B-B14F-4D97-AF65-F5344CB8AC3E}">
        <p14:creationId xmlns:p14="http://schemas.microsoft.com/office/powerpoint/2010/main" val="18446217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dirty="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9" name="Title 1">
            <a:extLst>
              <a:ext uri="{FF2B5EF4-FFF2-40B4-BE49-F238E27FC236}">
                <a16:creationId xmlns:a16="http://schemas.microsoft.com/office/drawing/2014/main" id="{9CFF380D-7A1A-43DA-A221-F4A90DE39D80}"/>
              </a:ext>
            </a:extLst>
          </p:cNvPr>
          <p:cNvSpPr>
            <a:spLocks noGrp="1"/>
          </p:cNvSpPr>
          <p:nvPr>
            <p:ph type="title"/>
          </p:nvPr>
        </p:nvSpPr>
        <p:spPr>
          <a:xfrm>
            <a:off x="94428" y="216856"/>
            <a:ext cx="8439151" cy="334103"/>
          </a:xfrm>
        </p:spPr>
        <p:txBody>
          <a:bodyPr>
            <a:noAutofit/>
          </a:bodyPr>
          <a:lstStyle/>
          <a:p>
            <a:r>
              <a:rPr lang="en-US" sz="2400" b="1" dirty="0"/>
              <a:t>WMP Update</a:t>
            </a:r>
          </a:p>
        </p:txBody>
      </p:sp>
      <p:sp>
        <p:nvSpPr>
          <p:cNvPr id="2" name="Rectangle 1">
            <a:extLst>
              <a:ext uri="{FF2B5EF4-FFF2-40B4-BE49-F238E27FC236}">
                <a16:creationId xmlns:a16="http://schemas.microsoft.com/office/drawing/2014/main" id="{2D796D27-ECD0-4AD5-8859-4723CFE75B3E}"/>
              </a:ext>
            </a:extLst>
          </p:cNvPr>
          <p:cNvSpPr/>
          <p:nvPr/>
        </p:nvSpPr>
        <p:spPr>
          <a:xfrm>
            <a:off x="244474" y="808890"/>
            <a:ext cx="8709025" cy="3416320"/>
          </a:xfrm>
          <a:prstGeom prst="rect">
            <a:avLst/>
          </a:prstGeom>
        </p:spPr>
        <p:txBody>
          <a:bodyPr wrap="square">
            <a:spAutoFit/>
          </a:bodyPr>
          <a:lstStyle/>
          <a:p>
            <a:endParaRPr lang="en-US" dirty="0">
              <a:highlight>
                <a:srgbClr val="C7F9DB"/>
              </a:highlight>
            </a:endParaRPr>
          </a:p>
          <a:p>
            <a:r>
              <a:rPr lang="en-US" u="sng" dirty="0"/>
              <a:t>2021 WMP Update/Filing Schedule</a:t>
            </a:r>
            <a:r>
              <a:rPr lang="en-US" dirty="0"/>
              <a:t>:</a:t>
            </a:r>
          </a:p>
          <a:p>
            <a:pPr marL="285750" indent="-285750">
              <a:buFont typeface="Arial" panose="020B0604020202020204" pitchFamily="34" charset="0"/>
              <a:buChar char="•"/>
            </a:pPr>
            <a:r>
              <a:rPr lang="en-US" dirty="0"/>
              <a:t>11/6    Activity intake forms due (VM on track)</a:t>
            </a:r>
          </a:p>
          <a:p>
            <a:pPr marL="285750" indent="-285750">
              <a:buFont typeface="Arial" panose="020B0604020202020204" pitchFamily="34" charset="0"/>
              <a:buChar char="•"/>
            </a:pPr>
            <a:r>
              <a:rPr lang="en-US" dirty="0"/>
              <a:t>11/20  First scope &amp; strategic review</a:t>
            </a:r>
          </a:p>
          <a:p>
            <a:pPr marL="285750" indent="-285750">
              <a:buFont typeface="Arial" panose="020B0604020202020204" pitchFamily="34" charset="0"/>
              <a:buChar char="•"/>
            </a:pPr>
            <a:r>
              <a:rPr lang="en-US" dirty="0"/>
              <a:t>12/4    First draft due</a:t>
            </a:r>
          </a:p>
          <a:p>
            <a:pPr marL="285750" indent="-285750">
              <a:buFont typeface="Arial" panose="020B0604020202020204" pitchFamily="34" charset="0"/>
              <a:buChar char="•"/>
            </a:pPr>
            <a:r>
              <a:rPr lang="en-US" dirty="0"/>
              <a:t>12/18  Second scope &amp; strategic review</a:t>
            </a:r>
          </a:p>
          <a:p>
            <a:pPr marL="285750" indent="-285750">
              <a:buFont typeface="Arial" panose="020B0604020202020204" pitchFamily="34" charset="0"/>
              <a:buChar char="•"/>
            </a:pPr>
            <a:r>
              <a:rPr lang="en-US" dirty="0">
                <a:highlight>
                  <a:srgbClr val="C7F9DB"/>
                </a:highlight>
              </a:rPr>
              <a:t>1/8      Second draft due – VM on track</a:t>
            </a:r>
          </a:p>
          <a:p>
            <a:pPr marL="285750" indent="-285750">
              <a:buFont typeface="Arial" panose="020B0604020202020204" pitchFamily="34" charset="0"/>
              <a:buChar char="•"/>
            </a:pPr>
            <a:r>
              <a:rPr lang="en-US" dirty="0"/>
              <a:t>1/20    EMC review</a:t>
            </a:r>
          </a:p>
          <a:p>
            <a:pPr marL="285750" indent="-285750">
              <a:buFont typeface="Arial" panose="020B0604020202020204" pitchFamily="34" charset="0"/>
              <a:buChar char="•"/>
            </a:pPr>
            <a:r>
              <a:rPr lang="en-US" dirty="0"/>
              <a:t>1/22    MRD/Board Review</a:t>
            </a:r>
          </a:p>
          <a:p>
            <a:pPr marL="285750" indent="-285750">
              <a:buFont typeface="Arial" panose="020B0604020202020204" pitchFamily="34" charset="0"/>
              <a:buChar char="•"/>
            </a:pPr>
            <a:r>
              <a:rPr lang="en-US" dirty="0"/>
              <a:t>1/25    OpCo review</a:t>
            </a:r>
          </a:p>
          <a:p>
            <a:pPr marL="285750" indent="-285750">
              <a:buFont typeface="Arial" panose="020B0604020202020204" pitchFamily="34" charset="0"/>
              <a:buChar char="•"/>
            </a:pPr>
            <a:r>
              <a:rPr lang="en-US" dirty="0"/>
              <a:t>2/5      2021 WMP Update</a:t>
            </a:r>
          </a:p>
          <a:p>
            <a:endParaRPr lang="en-US" dirty="0"/>
          </a:p>
        </p:txBody>
      </p:sp>
      <p:sp>
        <p:nvSpPr>
          <p:cNvPr id="7" name="Rectangle 50">
            <a:extLst>
              <a:ext uri="{FF2B5EF4-FFF2-40B4-BE49-F238E27FC236}">
                <a16:creationId xmlns:a16="http://schemas.microsoft.com/office/drawing/2014/main" id="{3FCA63BE-56FB-4FC4-A163-7D191A4F6C5A}"/>
              </a:ext>
            </a:extLst>
          </p:cNvPr>
          <p:cNvSpPr>
            <a:spLocks noChangeArrowheads="1"/>
          </p:cNvSpPr>
          <p:nvPr/>
        </p:nvSpPr>
        <p:spPr bwMode="auto">
          <a:xfrm>
            <a:off x="7829928" y="75124"/>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spTree>
    <p:extLst>
      <p:ext uri="{BB962C8B-B14F-4D97-AF65-F5344CB8AC3E}">
        <p14:creationId xmlns:p14="http://schemas.microsoft.com/office/powerpoint/2010/main" val="40935206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dirty="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9" name="Title 1">
            <a:extLst>
              <a:ext uri="{FF2B5EF4-FFF2-40B4-BE49-F238E27FC236}">
                <a16:creationId xmlns:a16="http://schemas.microsoft.com/office/drawing/2014/main" id="{9CFF380D-7A1A-43DA-A221-F4A90DE39D80}"/>
              </a:ext>
            </a:extLst>
          </p:cNvPr>
          <p:cNvSpPr>
            <a:spLocks noGrp="1"/>
          </p:cNvSpPr>
          <p:nvPr>
            <p:ph type="title"/>
          </p:nvPr>
        </p:nvSpPr>
        <p:spPr>
          <a:xfrm>
            <a:off x="94428" y="216856"/>
            <a:ext cx="8439151" cy="334103"/>
          </a:xfrm>
        </p:spPr>
        <p:txBody>
          <a:bodyPr>
            <a:noAutofit/>
          </a:bodyPr>
          <a:lstStyle/>
          <a:p>
            <a:r>
              <a:rPr lang="en-US" sz="2400" b="1" dirty="0"/>
              <a:t>ASD Audits</a:t>
            </a:r>
          </a:p>
        </p:txBody>
      </p:sp>
      <p:sp>
        <p:nvSpPr>
          <p:cNvPr id="2" name="Rectangle 1">
            <a:extLst>
              <a:ext uri="{FF2B5EF4-FFF2-40B4-BE49-F238E27FC236}">
                <a16:creationId xmlns:a16="http://schemas.microsoft.com/office/drawing/2014/main" id="{2D796D27-ECD0-4AD5-8859-4723CFE75B3E}"/>
              </a:ext>
            </a:extLst>
          </p:cNvPr>
          <p:cNvSpPr/>
          <p:nvPr/>
        </p:nvSpPr>
        <p:spPr>
          <a:xfrm>
            <a:off x="145335" y="779172"/>
            <a:ext cx="8754190" cy="1477328"/>
          </a:xfrm>
          <a:prstGeom prst="rect">
            <a:avLst/>
          </a:prstGeom>
        </p:spPr>
        <p:txBody>
          <a:bodyPr wrap="square">
            <a:spAutoFit/>
          </a:bodyPr>
          <a:lstStyle/>
          <a:p>
            <a:pPr marL="285750" indent="-285750">
              <a:buFont typeface="Arial" panose="020B0604020202020204" pitchFamily="34" charset="0"/>
              <a:buChar char="•"/>
            </a:pPr>
            <a:r>
              <a:rPr lang="en-US" dirty="0"/>
              <a:t>ASD Audit  Y20-53070 Follow-up to 2019 VM Field Audit</a:t>
            </a:r>
          </a:p>
          <a:p>
            <a:pPr marL="285750" indent="-285750">
              <a:buFont typeface="Arial" panose="020B0604020202020204" pitchFamily="34" charset="0"/>
              <a:buChar char="•"/>
            </a:pPr>
            <a:r>
              <a:rPr lang="en-US" dirty="0"/>
              <a:t>4 Observations Issued to VM</a:t>
            </a:r>
          </a:p>
          <a:p>
            <a:pPr lvl="1"/>
            <a:endParaRPr lang="en-US" dirty="0"/>
          </a:p>
          <a:p>
            <a:endParaRPr lang="en-US" dirty="0"/>
          </a:p>
          <a:p>
            <a:endParaRPr lang="en-US" dirty="0"/>
          </a:p>
        </p:txBody>
      </p:sp>
      <p:sp>
        <p:nvSpPr>
          <p:cNvPr id="7" name="Rectangle 50">
            <a:extLst>
              <a:ext uri="{FF2B5EF4-FFF2-40B4-BE49-F238E27FC236}">
                <a16:creationId xmlns:a16="http://schemas.microsoft.com/office/drawing/2014/main" id="{53269B41-5193-404C-AEF2-357B2A0ADF4C}"/>
              </a:ext>
            </a:extLst>
          </p:cNvPr>
          <p:cNvSpPr>
            <a:spLocks noChangeArrowheads="1"/>
          </p:cNvSpPr>
          <p:nvPr/>
        </p:nvSpPr>
        <p:spPr bwMode="auto">
          <a:xfrm>
            <a:off x="7829928" y="75124"/>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8" name="Picture 7">
            <a:extLst>
              <a:ext uri="{FF2B5EF4-FFF2-40B4-BE49-F238E27FC236}">
                <a16:creationId xmlns:a16="http://schemas.microsoft.com/office/drawing/2014/main" id="{CFBBAFB8-703A-4C67-84C9-BD24BB408DA1}"/>
              </a:ext>
            </a:extLst>
          </p:cNvPr>
          <p:cNvPicPr>
            <a:picLocks noChangeAspect="1"/>
          </p:cNvPicPr>
          <p:nvPr/>
        </p:nvPicPr>
        <p:blipFill>
          <a:blip r:embed="rId3"/>
          <a:stretch>
            <a:fillRect/>
          </a:stretch>
        </p:blipFill>
        <p:spPr>
          <a:xfrm>
            <a:off x="378477" y="1768036"/>
            <a:ext cx="8387046" cy="2679651"/>
          </a:xfrm>
          <a:prstGeom prst="rect">
            <a:avLst/>
          </a:prstGeom>
        </p:spPr>
      </p:pic>
    </p:spTree>
    <p:extLst>
      <p:ext uri="{BB962C8B-B14F-4D97-AF65-F5344CB8AC3E}">
        <p14:creationId xmlns:p14="http://schemas.microsoft.com/office/powerpoint/2010/main" val="5852077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dirty="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9" name="Title 1">
            <a:extLst>
              <a:ext uri="{FF2B5EF4-FFF2-40B4-BE49-F238E27FC236}">
                <a16:creationId xmlns:a16="http://schemas.microsoft.com/office/drawing/2014/main" id="{9CFF380D-7A1A-43DA-A221-F4A90DE39D80}"/>
              </a:ext>
            </a:extLst>
          </p:cNvPr>
          <p:cNvSpPr>
            <a:spLocks noGrp="1"/>
          </p:cNvSpPr>
          <p:nvPr>
            <p:ph type="title"/>
          </p:nvPr>
        </p:nvSpPr>
        <p:spPr>
          <a:xfrm>
            <a:off x="94428" y="216856"/>
            <a:ext cx="8439151" cy="334103"/>
          </a:xfrm>
        </p:spPr>
        <p:txBody>
          <a:bodyPr>
            <a:noAutofit/>
          </a:bodyPr>
          <a:lstStyle/>
          <a:p>
            <a:r>
              <a:rPr lang="en-US" sz="2400" b="1" dirty="0"/>
              <a:t>Data Requests </a:t>
            </a:r>
          </a:p>
        </p:txBody>
      </p:sp>
      <p:sp>
        <p:nvSpPr>
          <p:cNvPr id="2" name="Rectangle 1">
            <a:extLst>
              <a:ext uri="{FF2B5EF4-FFF2-40B4-BE49-F238E27FC236}">
                <a16:creationId xmlns:a16="http://schemas.microsoft.com/office/drawing/2014/main" id="{2D796D27-ECD0-4AD5-8859-4723CFE75B3E}"/>
              </a:ext>
            </a:extLst>
          </p:cNvPr>
          <p:cNvSpPr/>
          <p:nvPr/>
        </p:nvSpPr>
        <p:spPr>
          <a:xfrm>
            <a:off x="2298111" y="3179205"/>
            <a:ext cx="4547777" cy="2308324"/>
          </a:xfrm>
          <a:prstGeom prst="rect">
            <a:avLst/>
          </a:prstGeom>
        </p:spPr>
        <p:txBody>
          <a:bodyPr wrap="square">
            <a:spAutoFit/>
          </a:bodyPr>
          <a:lstStyle/>
          <a:p>
            <a:r>
              <a:rPr lang="en-US" dirty="0"/>
              <a:t>No Data Requests received in December </a:t>
            </a:r>
          </a:p>
          <a:p>
            <a:endParaRPr lang="en-US" dirty="0"/>
          </a:p>
          <a:p>
            <a:endParaRPr lang="en-US" dirty="0"/>
          </a:p>
          <a:p>
            <a:endParaRPr lang="en-US" dirty="0"/>
          </a:p>
          <a:p>
            <a:pPr lvl="1"/>
            <a:endParaRPr lang="en-US" dirty="0"/>
          </a:p>
          <a:p>
            <a:pPr lvl="1"/>
            <a:endParaRPr lang="en-US" dirty="0"/>
          </a:p>
          <a:p>
            <a:endParaRPr lang="en-US" dirty="0"/>
          </a:p>
          <a:p>
            <a:endParaRPr lang="en-US" dirty="0"/>
          </a:p>
        </p:txBody>
      </p:sp>
      <p:sp>
        <p:nvSpPr>
          <p:cNvPr id="7" name="Rectangle 50">
            <a:extLst>
              <a:ext uri="{FF2B5EF4-FFF2-40B4-BE49-F238E27FC236}">
                <a16:creationId xmlns:a16="http://schemas.microsoft.com/office/drawing/2014/main" id="{38F087BD-9D05-41BB-82ED-BA7A58F46DA2}"/>
              </a:ext>
            </a:extLst>
          </p:cNvPr>
          <p:cNvSpPr>
            <a:spLocks noChangeArrowheads="1"/>
          </p:cNvSpPr>
          <p:nvPr/>
        </p:nvSpPr>
        <p:spPr bwMode="auto">
          <a:xfrm>
            <a:off x="7829928" y="75124"/>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spTree>
    <p:extLst>
      <p:ext uri="{BB962C8B-B14F-4D97-AF65-F5344CB8AC3E}">
        <p14:creationId xmlns:p14="http://schemas.microsoft.com/office/powerpoint/2010/main" val="35223720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42836" y="3033870"/>
            <a:ext cx="6458328" cy="449631"/>
          </a:xfrm>
        </p:spPr>
        <p:txBody>
          <a:bodyPr>
            <a:normAutofit fontScale="90000"/>
          </a:bodyPr>
          <a:lstStyle/>
          <a:p>
            <a:br>
              <a:rPr lang="en-US" dirty="0"/>
            </a:br>
            <a:br>
              <a:rPr lang="en-US" dirty="0"/>
            </a:br>
            <a:r>
              <a:rPr lang="en-US" dirty="0"/>
              <a:t>APPENDIX – Contractor Performance Trending</a:t>
            </a:r>
          </a:p>
        </p:txBody>
      </p:sp>
      <p:sp>
        <p:nvSpPr>
          <p:cNvPr id="4" name="btfpLayoutConfig" hidden="1"/>
          <p:cNvSpPr txBox="1"/>
          <p:nvPr/>
        </p:nvSpPr>
        <p:spPr bwMode="gray">
          <a:xfrm>
            <a:off x="12702" y="12700"/>
            <a:ext cx="588870" cy="93158"/>
          </a:xfrm>
          <a:prstGeom prst="rect">
            <a:avLst/>
          </a:prstGeom>
          <a:noFill/>
        </p:spPr>
        <p:txBody>
          <a:bodyPr vert="horz" wrap="none" lIns="36000" tIns="36000" rIns="36000" bIns="36000" rtlCol="0">
            <a:spAutoFit/>
          </a:bodyPr>
          <a:lstStyle/>
          <a:p>
            <a:r>
              <a:rPr lang="en-US" sz="133" dirty="0">
                <a:solidFill>
                  <a:srgbClr val="FFFFFF">
                    <a:alpha val="0"/>
                  </a:srgbClr>
                </a:solidFill>
              </a:rPr>
              <a:t>overall_0_132149625091576866 columns_1_132149625091576866 </a:t>
            </a:r>
          </a:p>
        </p:txBody>
      </p:sp>
      <p:sp>
        <p:nvSpPr>
          <p:cNvPr id="5" name="Rectangle 50">
            <a:extLst>
              <a:ext uri="{FF2B5EF4-FFF2-40B4-BE49-F238E27FC236}">
                <a16:creationId xmlns:a16="http://schemas.microsoft.com/office/drawing/2014/main" id="{03301234-D16E-4124-A95C-C26566753D2F}"/>
              </a:ext>
            </a:extLst>
          </p:cNvPr>
          <p:cNvSpPr>
            <a:spLocks noChangeArrowheads="1"/>
          </p:cNvSpPr>
          <p:nvPr/>
        </p:nvSpPr>
        <p:spPr bwMode="auto">
          <a:xfrm>
            <a:off x="7829928" y="75124"/>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spTree>
    <p:extLst>
      <p:ext uri="{BB962C8B-B14F-4D97-AF65-F5344CB8AC3E}">
        <p14:creationId xmlns:p14="http://schemas.microsoft.com/office/powerpoint/2010/main" val="37854125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dirty="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46857" y="254850"/>
            <a:ext cx="8439151" cy="334103"/>
          </a:xfrm>
        </p:spPr>
        <p:txBody>
          <a:bodyPr>
            <a:noAutofit/>
          </a:bodyPr>
          <a:lstStyle/>
          <a:p>
            <a:r>
              <a:rPr lang="en-US" sz="2400" b="1" dirty="0"/>
              <a:t>Pruning Contractor – Overall Performance (T&amp;D)</a:t>
            </a:r>
          </a:p>
        </p:txBody>
      </p:sp>
      <p:sp>
        <p:nvSpPr>
          <p:cNvPr id="7" name="Rectangle 50">
            <a:extLst>
              <a:ext uri="{FF2B5EF4-FFF2-40B4-BE49-F238E27FC236}">
                <a16:creationId xmlns:a16="http://schemas.microsoft.com/office/drawing/2014/main" id="{1C2812B1-6097-4D96-AE17-DBF34B6C6FB0}"/>
              </a:ext>
            </a:extLst>
          </p:cNvPr>
          <p:cNvSpPr>
            <a:spLocks noChangeArrowheads="1"/>
          </p:cNvSpPr>
          <p:nvPr/>
        </p:nvSpPr>
        <p:spPr bwMode="auto">
          <a:xfrm>
            <a:off x="7829928" y="75124"/>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5" name="Picture 4">
            <a:extLst>
              <a:ext uri="{FF2B5EF4-FFF2-40B4-BE49-F238E27FC236}">
                <a16:creationId xmlns:a16="http://schemas.microsoft.com/office/drawing/2014/main" id="{381DFA59-82A4-4613-B251-A7B05E79B88A}"/>
              </a:ext>
            </a:extLst>
          </p:cNvPr>
          <p:cNvPicPr>
            <a:picLocks noChangeAspect="1"/>
          </p:cNvPicPr>
          <p:nvPr/>
        </p:nvPicPr>
        <p:blipFill>
          <a:blip r:embed="rId3"/>
          <a:stretch>
            <a:fillRect/>
          </a:stretch>
        </p:blipFill>
        <p:spPr>
          <a:xfrm>
            <a:off x="81751" y="791639"/>
            <a:ext cx="8980498" cy="5285397"/>
          </a:xfrm>
          <a:prstGeom prst="rect">
            <a:avLst/>
          </a:prstGeom>
        </p:spPr>
      </p:pic>
    </p:spTree>
    <p:extLst>
      <p:ext uri="{BB962C8B-B14F-4D97-AF65-F5344CB8AC3E}">
        <p14:creationId xmlns:p14="http://schemas.microsoft.com/office/powerpoint/2010/main" val="13679970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dirty="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46857" y="254850"/>
            <a:ext cx="8439151" cy="334103"/>
          </a:xfrm>
        </p:spPr>
        <p:txBody>
          <a:bodyPr>
            <a:noAutofit/>
          </a:bodyPr>
          <a:lstStyle/>
          <a:p>
            <a:r>
              <a:rPr lang="en-US" sz="2400" b="1" dirty="0"/>
              <a:t>Pruning Contractor – Overall Performance (Transmission)</a:t>
            </a:r>
          </a:p>
        </p:txBody>
      </p:sp>
      <p:sp>
        <p:nvSpPr>
          <p:cNvPr id="7" name="Rectangle 50">
            <a:extLst>
              <a:ext uri="{FF2B5EF4-FFF2-40B4-BE49-F238E27FC236}">
                <a16:creationId xmlns:a16="http://schemas.microsoft.com/office/drawing/2014/main" id="{3C143C13-B0E1-4536-B62B-9E2A5E88824F}"/>
              </a:ext>
            </a:extLst>
          </p:cNvPr>
          <p:cNvSpPr>
            <a:spLocks noChangeArrowheads="1"/>
          </p:cNvSpPr>
          <p:nvPr/>
        </p:nvSpPr>
        <p:spPr bwMode="auto">
          <a:xfrm>
            <a:off x="7829928" y="75124"/>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5" name="Picture 4">
            <a:extLst>
              <a:ext uri="{FF2B5EF4-FFF2-40B4-BE49-F238E27FC236}">
                <a16:creationId xmlns:a16="http://schemas.microsoft.com/office/drawing/2014/main" id="{48C1B1FB-CE3F-4BF1-8BE8-C8AD632E3E31}"/>
              </a:ext>
            </a:extLst>
          </p:cNvPr>
          <p:cNvPicPr>
            <a:picLocks noChangeAspect="1"/>
          </p:cNvPicPr>
          <p:nvPr/>
        </p:nvPicPr>
        <p:blipFill>
          <a:blip r:embed="rId3"/>
          <a:stretch>
            <a:fillRect/>
          </a:stretch>
        </p:blipFill>
        <p:spPr>
          <a:xfrm>
            <a:off x="61981" y="782129"/>
            <a:ext cx="9022887" cy="5293741"/>
          </a:xfrm>
          <a:prstGeom prst="rect">
            <a:avLst/>
          </a:prstGeom>
        </p:spPr>
      </p:pic>
    </p:spTree>
    <p:extLst>
      <p:ext uri="{BB962C8B-B14F-4D97-AF65-F5344CB8AC3E}">
        <p14:creationId xmlns:p14="http://schemas.microsoft.com/office/powerpoint/2010/main" val="421964808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dirty="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46857" y="254850"/>
            <a:ext cx="8439151" cy="334103"/>
          </a:xfrm>
        </p:spPr>
        <p:txBody>
          <a:bodyPr>
            <a:noAutofit/>
          </a:bodyPr>
          <a:lstStyle/>
          <a:p>
            <a:r>
              <a:rPr lang="en-US" sz="2400" b="1" dirty="0"/>
              <a:t>Pruning Contractor – </a:t>
            </a:r>
            <a:r>
              <a:rPr lang="en-US" sz="2400" b="1" dirty="0" err="1"/>
              <a:t>Arborworks</a:t>
            </a:r>
            <a:r>
              <a:rPr lang="en-US" sz="2400" b="1" dirty="0"/>
              <a:t> (Transmission)</a:t>
            </a:r>
          </a:p>
        </p:txBody>
      </p:sp>
      <p:sp>
        <p:nvSpPr>
          <p:cNvPr id="7" name="Rectangle 50">
            <a:extLst>
              <a:ext uri="{FF2B5EF4-FFF2-40B4-BE49-F238E27FC236}">
                <a16:creationId xmlns:a16="http://schemas.microsoft.com/office/drawing/2014/main" id="{8F309B3A-AF54-4BFA-8AEA-E8ED9C5972E4}"/>
              </a:ext>
            </a:extLst>
          </p:cNvPr>
          <p:cNvSpPr>
            <a:spLocks noChangeArrowheads="1"/>
          </p:cNvSpPr>
          <p:nvPr/>
        </p:nvSpPr>
        <p:spPr bwMode="auto">
          <a:xfrm>
            <a:off x="7829928" y="75124"/>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5" name="Picture 4">
            <a:extLst>
              <a:ext uri="{FF2B5EF4-FFF2-40B4-BE49-F238E27FC236}">
                <a16:creationId xmlns:a16="http://schemas.microsoft.com/office/drawing/2014/main" id="{6E48B2AF-8222-4DF8-A2CA-A851C8CAF953}"/>
              </a:ext>
            </a:extLst>
          </p:cNvPr>
          <p:cNvPicPr>
            <a:picLocks noChangeAspect="1"/>
          </p:cNvPicPr>
          <p:nvPr/>
        </p:nvPicPr>
        <p:blipFill>
          <a:blip r:embed="rId3"/>
          <a:stretch>
            <a:fillRect/>
          </a:stretch>
        </p:blipFill>
        <p:spPr>
          <a:xfrm>
            <a:off x="51473" y="775775"/>
            <a:ext cx="9041054" cy="5306449"/>
          </a:xfrm>
          <a:prstGeom prst="rect">
            <a:avLst/>
          </a:prstGeom>
        </p:spPr>
      </p:pic>
    </p:spTree>
    <p:extLst>
      <p:ext uri="{BB962C8B-B14F-4D97-AF65-F5344CB8AC3E}">
        <p14:creationId xmlns:p14="http://schemas.microsoft.com/office/powerpoint/2010/main" val="46375890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46857" y="254850"/>
            <a:ext cx="8439151" cy="334103"/>
          </a:xfrm>
        </p:spPr>
        <p:txBody>
          <a:bodyPr>
            <a:noAutofit/>
          </a:bodyPr>
          <a:lstStyle/>
          <a:p>
            <a:r>
              <a:rPr lang="en-US" sz="2400" b="1" dirty="0"/>
              <a:t>Pruning Contractor – Davey Tree Experts (Transmission)</a:t>
            </a:r>
          </a:p>
        </p:txBody>
      </p:sp>
      <p:sp>
        <p:nvSpPr>
          <p:cNvPr id="7" name="Rectangle 50">
            <a:extLst>
              <a:ext uri="{FF2B5EF4-FFF2-40B4-BE49-F238E27FC236}">
                <a16:creationId xmlns:a16="http://schemas.microsoft.com/office/drawing/2014/main" id="{C34436AB-11CD-43DC-973B-5B7357328559}"/>
              </a:ext>
            </a:extLst>
          </p:cNvPr>
          <p:cNvSpPr>
            <a:spLocks noChangeArrowheads="1"/>
          </p:cNvSpPr>
          <p:nvPr/>
        </p:nvSpPr>
        <p:spPr bwMode="auto">
          <a:xfrm>
            <a:off x="7829928" y="75124"/>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5" name="Picture 4">
            <a:extLst>
              <a:ext uri="{FF2B5EF4-FFF2-40B4-BE49-F238E27FC236}">
                <a16:creationId xmlns:a16="http://schemas.microsoft.com/office/drawing/2014/main" id="{D5684772-2084-4314-9B38-81601689B231}"/>
              </a:ext>
            </a:extLst>
          </p:cNvPr>
          <p:cNvPicPr>
            <a:picLocks noChangeAspect="1"/>
          </p:cNvPicPr>
          <p:nvPr/>
        </p:nvPicPr>
        <p:blipFill>
          <a:blip r:embed="rId3"/>
          <a:stretch>
            <a:fillRect/>
          </a:stretch>
        </p:blipFill>
        <p:spPr>
          <a:xfrm>
            <a:off x="42389" y="769222"/>
            <a:ext cx="9059221" cy="5319556"/>
          </a:xfrm>
          <a:prstGeom prst="rect">
            <a:avLst/>
          </a:prstGeom>
        </p:spPr>
      </p:pic>
    </p:spTree>
    <p:extLst>
      <p:ext uri="{BB962C8B-B14F-4D97-AF65-F5344CB8AC3E}">
        <p14:creationId xmlns:p14="http://schemas.microsoft.com/office/powerpoint/2010/main" val="3098837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46857" y="254850"/>
            <a:ext cx="8439151" cy="334103"/>
          </a:xfrm>
        </p:spPr>
        <p:txBody>
          <a:bodyPr>
            <a:noAutofit/>
          </a:bodyPr>
          <a:lstStyle/>
          <a:p>
            <a:r>
              <a:rPr lang="en-US" sz="2400" b="1" dirty="0"/>
              <a:t>Pruning Contractor – </a:t>
            </a:r>
            <a:r>
              <a:rPr lang="en-US" sz="2400" b="1" dirty="0" err="1"/>
              <a:t>Mowbrays</a:t>
            </a:r>
            <a:r>
              <a:rPr lang="en-US" sz="2400" b="1" dirty="0"/>
              <a:t> Tree Service (Transmission)</a:t>
            </a:r>
          </a:p>
        </p:txBody>
      </p:sp>
      <p:sp>
        <p:nvSpPr>
          <p:cNvPr id="7" name="Rectangle 50">
            <a:extLst>
              <a:ext uri="{FF2B5EF4-FFF2-40B4-BE49-F238E27FC236}">
                <a16:creationId xmlns:a16="http://schemas.microsoft.com/office/drawing/2014/main" id="{A37196A6-5086-473F-B71A-CCC2B2A0974F}"/>
              </a:ext>
            </a:extLst>
          </p:cNvPr>
          <p:cNvSpPr>
            <a:spLocks noChangeArrowheads="1"/>
          </p:cNvSpPr>
          <p:nvPr/>
        </p:nvSpPr>
        <p:spPr bwMode="auto">
          <a:xfrm>
            <a:off x="7829928" y="75124"/>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5" name="Picture 4">
            <a:extLst>
              <a:ext uri="{FF2B5EF4-FFF2-40B4-BE49-F238E27FC236}">
                <a16:creationId xmlns:a16="http://schemas.microsoft.com/office/drawing/2014/main" id="{F1E3DD99-D52D-49A8-861A-36A9376479C4}"/>
              </a:ext>
            </a:extLst>
          </p:cNvPr>
          <p:cNvPicPr>
            <a:picLocks noChangeAspect="1"/>
          </p:cNvPicPr>
          <p:nvPr/>
        </p:nvPicPr>
        <p:blipFill>
          <a:blip r:embed="rId3"/>
          <a:stretch>
            <a:fillRect/>
          </a:stretch>
        </p:blipFill>
        <p:spPr>
          <a:xfrm>
            <a:off x="54500" y="803678"/>
            <a:ext cx="9034999" cy="5316092"/>
          </a:xfrm>
          <a:prstGeom prst="rect">
            <a:avLst/>
          </a:prstGeom>
        </p:spPr>
      </p:pic>
    </p:spTree>
    <p:extLst>
      <p:ext uri="{BB962C8B-B14F-4D97-AF65-F5344CB8AC3E}">
        <p14:creationId xmlns:p14="http://schemas.microsoft.com/office/powerpoint/2010/main" val="103634883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46857" y="254850"/>
            <a:ext cx="8439151" cy="334103"/>
          </a:xfrm>
        </p:spPr>
        <p:txBody>
          <a:bodyPr>
            <a:noAutofit/>
          </a:bodyPr>
          <a:lstStyle/>
          <a:p>
            <a:r>
              <a:rPr lang="en-US" sz="2400" b="1" dirty="0"/>
              <a:t>Pruning Contractor – Rolling Green (Transmission)</a:t>
            </a:r>
          </a:p>
        </p:txBody>
      </p:sp>
      <p:sp>
        <p:nvSpPr>
          <p:cNvPr id="7" name="Rectangle 50">
            <a:extLst>
              <a:ext uri="{FF2B5EF4-FFF2-40B4-BE49-F238E27FC236}">
                <a16:creationId xmlns:a16="http://schemas.microsoft.com/office/drawing/2014/main" id="{41CBE445-1111-4A88-8760-D3715006FE9A}"/>
              </a:ext>
            </a:extLst>
          </p:cNvPr>
          <p:cNvSpPr>
            <a:spLocks noChangeArrowheads="1"/>
          </p:cNvSpPr>
          <p:nvPr/>
        </p:nvSpPr>
        <p:spPr bwMode="auto">
          <a:xfrm>
            <a:off x="7829928" y="75124"/>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5" name="Picture 4">
            <a:extLst>
              <a:ext uri="{FF2B5EF4-FFF2-40B4-BE49-F238E27FC236}">
                <a16:creationId xmlns:a16="http://schemas.microsoft.com/office/drawing/2014/main" id="{EBFB0BE9-6BC5-42ED-B8C9-A4AC8FBA7F9B}"/>
              </a:ext>
            </a:extLst>
          </p:cNvPr>
          <p:cNvPicPr>
            <a:picLocks noChangeAspect="1"/>
          </p:cNvPicPr>
          <p:nvPr/>
        </p:nvPicPr>
        <p:blipFill>
          <a:blip r:embed="rId3"/>
          <a:stretch>
            <a:fillRect/>
          </a:stretch>
        </p:blipFill>
        <p:spPr>
          <a:xfrm>
            <a:off x="54500" y="770432"/>
            <a:ext cx="9034999" cy="5317135"/>
          </a:xfrm>
          <a:prstGeom prst="rect">
            <a:avLst/>
          </a:prstGeom>
        </p:spPr>
      </p:pic>
    </p:spTree>
    <p:extLst>
      <p:ext uri="{BB962C8B-B14F-4D97-AF65-F5344CB8AC3E}">
        <p14:creationId xmlns:p14="http://schemas.microsoft.com/office/powerpoint/2010/main" val="19046430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dirty="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97306" y="230114"/>
            <a:ext cx="7338841" cy="487665"/>
          </a:xfrm>
        </p:spPr>
        <p:txBody>
          <a:bodyPr>
            <a:noAutofit/>
          </a:bodyPr>
          <a:lstStyle/>
          <a:p>
            <a:r>
              <a:rPr lang="en-US" sz="2400" b="1" dirty="0"/>
              <a:t>QC Mileage / Productivity for WMP and Stretch Miles</a:t>
            </a:r>
            <a:endParaRPr lang="en-US" sz="2400" b="1" dirty="0">
              <a:solidFill>
                <a:schemeClr val="accent5"/>
              </a:solidFill>
            </a:endParaRPr>
          </a:p>
        </p:txBody>
      </p:sp>
      <p:sp>
        <p:nvSpPr>
          <p:cNvPr id="7" name="Rectangle 50">
            <a:extLst>
              <a:ext uri="{FF2B5EF4-FFF2-40B4-BE49-F238E27FC236}">
                <a16:creationId xmlns:a16="http://schemas.microsoft.com/office/drawing/2014/main" id="{14CBBF46-5808-4768-BD07-4004BBD5F5C6}"/>
              </a:ext>
            </a:extLst>
          </p:cNvPr>
          <p:cNvSpPr>
            <a:spLocks noChangeArrowheads="1"/>
          </p:cNvSpPr>
          <p:nvPr/>
        </p:nvSpPr>
        <p:spPr bwMode="auto">
          <a:xfrm>
            <a:off x="7829928" y="75124"/>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4" name="Picture 3">
            <a:extLst>
              <a:ext uri="{FF2B5EF4-FFF2-40B4-BE49-F238E27FC236}">
                <a16:creationId xmlns:a16="http://schemas.microsoft.com/office/drawing/2014/main" id="{29877C5F-1541-40C2-988A-0D85E95647FF}"/>
              </a:ext>
            </a:extLst>
          </p:cNvPr>
          <p:cNvPicPr>
            <a:picLocks noChangeAspect="1"/>
          </p:cNvPicPr>
          <p:nvPr/>
        </p:nvPicPr>
        <p:blipFill>
          <a:blip r:embed="rId3"/>
          <a:stretch>
            <a:fillRect/>
          </a:stretch>
        </p:blipFill>
        <p:spPr>
          <a:xfrm>
            <a:off x="39361" y="1402323"/>
            <a:ext cx="9065277" cy="3441340"/>
          </a:xfrm>
          <a:prstGeom prst="rect">
            <a:avLst/>
          </a:prstGeom>
        </p:spPr>
      </p:pic>
    </p:spTree>
    <p:extLst>
      <p:ext uri="{BB962C8B-B14F-4D97-AF65-F5344CB8AC3E}">
        <p14:creationId xmlns:p14="http://schemas.microsoft.com/office/powerpoint/2010/main" val="5677041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46857" y="254850"/>
            <a:ext cx="8439151" cy="334103"/>
          </a:xfrm>
        </p:spPr>
        <p:txBody>
          <a:bodyPr>
            <a:noAutofit/>
          </a:bodyPr>
          <a:lstStyle/>
          <a:p>
            <a:r>
              <a:rPr lang="en-US" sz="2400" b="1" dirty="0"/>
              <a:t>Pruning Contractor – Utility Tree Service (Transmission)</a:t>
            </a:r>
          </a:p>
        </p:txBody>
      </p:sp>
      <p:sp>
        <p:nvSpPr>
          <p:cNvPr id="7" name="Rectangle 50">
            <a:extLst>
              <a:ext uri="{FF2B5EF4-FFF2-40B4-BE49-F238E27FC236}">
                <a16:creationId xmlns:a16="http://schemas.microsoft.com/office/drawing/2014/main" id="{1942F63F-843C-4BD8-8990-EB4F644C86F0}"/>
              </a:ext>
            </a:extLst>
          </p:cNvPr>
          <p:cNvSpPr>
            <a:spLocks noChangeArrowheads="1"/>
          </p:cNvSpPr>
          <p:nvPr/>
        </p:nvSpPr>
        <p:spPr bwMode="auto">
          <a:xfrm>
            <a:off x="7829928" y="75124"/>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5" name="Picture 4">
            <a:extLst>
              <a:ext uri="{FF2B5EF4-FFF2-40B4-BE49-F238E27FC236}">
                <a16:creationId xmlns:a16="http://schemas.microsoft.com/office/drawing/2014/main" id="{2AD5D86B-8C2F-4260-9DD3-B95CAFB51D30}"/>
              </a:ext>
            </a:extLst>
          </p:cNvPr>
          <p:cNvPicPr>
            <a:picLocks noChangeAspect="1"/>
          </p:cNvPicPr>
          <p:nvPr/>
        </p:nvPicPr>
        <p:blipFill>
          <a:blip r:embed="rId3"/>
          <a:stretch>
            <a:fillRect/>
          </a:stretch>
        </p:blipFill>
        <p:spPr>
          <a:xfrm>
            <a:off x="39361" y="768679"/>
            <a:ext cx="9065277" cy="5324521"/>
          </a:xfrm>
          <a:prstGeom prst="rect">
            <a:avLst/>
          </a:prstGeom>
        </p:spPr>
      </p:pic>
    </p:spTree>
    <p:extLst>
      <p:ext uri="{BB962C8B-B14F-4D97-AF65-F5344CB8AC3E}">
        <p14:creationId xmlns:p14="http://schemas.microsoft.com/office/powerpoint/2010/main" val="11128339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dirty="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46857" y="254850"/>
            <a:ext cx="8439151" cy="334103"/>
          </a:xfrm>
        </p:spPr>
        <p:txBody>
          <a:bodyPr>
            <a:noAutofit/>
          </a:bodyPr>
          <a:lstStyle/>
          <a:p>
            <a:r>
              <a:rPr lang="en-US" sz="2400" b="1" dirty="0"/>
              <a:t>Pruning Contractor – Overall Performance (Distribution)</a:t>
            </a:r>
          </a:p>
        </p:txBody>
      </p:sp>
      <p:sp>
        <p:nvSpPr>
          <p:cNvPr id="7" name="Rectangle 50">
            <a:extLst>
              <a:ext uri="{FF2B5EF4-FFF2-40B4-BE49-F238E27FC236}">
                <a16:creationId xmlns:a16="http://schemas.microsoft.com/office/drawing/2014/main" id="{A113C569-EE67-4E44-B598-70A99B94C5A9}"/>
              </a:ext>
            </a:extLst>
          </p:cNvPr>
          <p:cNvSpPr>
            <a:spLocks noChangeArrowheads="1"/>
          </p:cNvSpPr>
          <p:nvPr/>
        </p:nvSpPr>
        <p:spPr bwMode="auto">
          <a:xfrm>
            <a:off x="7829928" y="75124"/>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5" name="Picture 4">
            <a:extLst>
              <a:ext uri="{FF2B5EF4-FFF2-40B4-BE49-F238E27FC236}">
                <a16:creationId xmlns:a16="http://schemas.microsoft.com/office/drawing/2014/main" id="{C03B1A78-D914-460A-9C4D-A1DBB5141844}"/>
              </a:ext>
            </a:extLst>
          </p:cNvPr>
          <p:cNvPicPr>
            <a:picLocks noChangeAspect="1"/>
          </p:cNvPicPr>
          <p:nvPr/>
        </p:nvPicPr>
        <p:blipFill>
          <a:blip r:embed="rId3"/>
          <a:stretch>
            <a:fillRect/>
          </a:stretch>
        </p:blipFill>
        <p:spPr>
          <a:xfrm>
            <a:off x="45417" y="770811"/>
            <a:ext cx="9053166" cy="5316378"/>
          </a:xfrm>
          <a:prstGeom prst="rect">
            <a:avLst/>
          </a:prstGeom>
        </p:spPr>
      </p:pic>
    </p:spTree>
    <p:extLst>
      <p:ext uri="{BB962C8B-B14F-4D97-AF65-F5344CB8AC3E}">
        <p14:creationId xmlns:p14="http://schemas.microsoft.com/office/powerpoint/2010/main" val="89113409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dirty="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46857" y="254850"/>
            <a:ext cx="8439151" cy="334103"/>
          </a:xfrm>
        </p:spPr>
        <p:txBody>
          <a:bodyPr>
            <a:noAutofit/>
          </a:bodyPr>
          <a:lstStyle/>
          <a:p>
            <a:r>
              <a:rPr lang="en-US" sz="2400" b="1" dirty="0"/>
              <a:t>Pruning Contractor – </a:t>
            </a:r>
            <a:r>
              <a:rPr lang="en-US" sz="2400" b="1" dirty="0" err="1"/>
              <a:t>Arborworks</a:t>
            </a:r>
            <a:r>
              <a:rPr lang="en-US" sz="2400" b="1" dirty="0"/>
              <a:t> (Distribution)</a:t>
            </a:r>
          </a:p>
        </p:txBody>
      </p:sp>
      <p:sp>
        <p:nvSpPr>
          <p:cNvPr id="7" name="Rectangle 50">
            <a:extLst>
              <a:ext uri="{FF2B5EF4-FFF2-40B4-BE49-F238E27FC236}">
                <a16:creationId xmlns:a16="http://schemas.microsoft.com/office/drawing/2014/main" id="{AD09B839-1A94-4D9F-ABDF-69162E455000}"/>
              </a:ext>
            </a:extLst>
          </p:cNvPr>
          <p:cNvSpPr>
            <a:spLocks noChangeArrowheads="1"/>
          </p:cNvSpPr>
          <p:nvPr/>
        </p:nvSpPr>
        <p:spPr bwMode="auto">
          <a:xfrm>
            <a:off x="7829928" y="75124"/>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5" name="Picture 4">
            <a:extLst>
              <a:ext uri="{FF2B5EF4-FFF2-40B4-BE49-F238E27FC236}">
                <a16:creationId xmlns:a16="http://schemas.microsoft.com/office/drawing/2014/main" id="{487DCD8C-8137-4F83-9471-EDEB588E4484}"/>
              </a:ext>
            </a:extLst>
          </p:cNvPr>
          <p:cNvPicPr>
            <a:picLocks noChangeAspect="1"/>
          </p:cNvPicPr>
          <p:nvPr/>
        </p:nvPicPr>
        <p:blipFill>
          <a:blip r:embed="rId3"/>
          <a:stretch>
            <a:fillRect/>
          </a:stretch>
        </p:blipFill>
        <p:spPr>
          <a:xfrm>
            <a:off x="51473" y="773337"/>
            <a:ext cx="9041054" cy="5311325"/>
          </a:xfrm>
          <a:prstGeom prst="rect">
            <a:avLst/>
          </a:prstGeom>
        </p:spPr>
      </p:pic>
    </p:spTree>
    <p:extLst>
      <p:ext uri="{BB962C8B-B14F-4D97-AF65-F5344CB8AC3E}">
        <p14:creationId xmlns:p14="http://schemas.microsoft.com/office/powerpoint/2010/main" val="29830712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46857" y="254850"/>
            <a:ext cx="8439151" cy="334103"/>
          </a:xfrm>
        </p:spPr>
        <p:txBody>
          <a:bodyPr>
            <a:noAutofit/>
          </a:bodyPr>
          <a:lstStyle/>
          <a:p>
            <a:r>
              <a:rPr lang="en-US" sz="2400" b="1" dirty="0"/>
              <a:t>Pruning Contractor – Davey Tree Experts (Distribution)</a:t>
            </a:r>
          </a:p>
        </p:txBody>
      </p:sp>
      <p:sp>
        <p:nvSpPr>
          <p:cNvPr id="7" name="Rectangle 50">
            <a:extLst>
              <a:ext uri="{FF2B5EF4-FFF2-40B4-BE49-F238E27FC236}">
                <a16:creationId xmlns:a16="http://schemas.microsoft.com/office/drawing/2014/main" id="{CAAA8597-76C9-4BDC-8E8B-B36EBEDF1B88}"/>
              </a:ext>
            </a:extLst>
          </p:cNvPr>
          <p:cNvSpPr>
            <a:spLocks noChangeArrowheads="1"/>
          </p:cNvSpPr>
          <p:nvPr/>
        </p:nvSpPr>
        <p:spPr bwMode="auto">
          <a:xfrm>
            <a:off x="7829928" y="75124"/>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5" name="Picture 4">
            <a:extLst>
              <a:ext uri="{FF2B5EF4-FFF2-40B4-BE49-F238E27FC236}">
                <a16:creationId xmlns:a16="http://schemas.microsoft.com/office/drawing/2014/main" id="{9CAD3AB2-25ED-4443-A9C2-36514AF922E3}"/>
              </a:ext>
            </a:extLst>
          </p:cNvPr>
          <p:cNvPicPr>
            <a:picLocks noChangeAspect="1"/>
          </p:cNvPicPr>
          <p:nvPr/>
        </p:nvPicPr>
        <p:blipFill>
          <a:blip r:embed="rId3"/>
          <a:stretch>
            <a:fillRect/>
          </a:stretch>
        </p:blipFill>
        <p:spPr>
          <a:xfrm>
            <a:off x="57528" y="778111"/>
            <a:ext cx="9028943" cy="5301777"/>
          </a:xfrm>
          <a:prstGeom prst="rect">
            <a:avLst/>
          </a:prstGeom>
        </p:spPr>
      </p:pic>
    </p:spTree>
    <p:extLst>
      <p:ext uri="{BB962C8B-B14F-4D97-AF65-F5344CB8AC3E}">
        <p14:creationId xmlns:p14="http://schemas.microsoft.com/office/powerpoint/2010/main" val="333633856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46857" y="254850"/>
            <a:ext cx="8439151" cy="334103"/>
          </a:xfrm>
        </p:spPr>
        <p:txBody>
          <a:bodyPr>
            <a:noAutofit/>
          </a:bodyPr>
          <a:lstStyle/>
          <a:p>
            <a:r>
              <a:rPr lang="en-US" sz="2400" b="1" dirty="0"/>
              <a:t>Pruning Contractor – </a:t>
            </a:r>
            <a:r>
              <a:rPr lang="en-US" sz="2400" b="1" dirty="0" err="1"/>
              <a:t>Mowbrays</a:t>
            </a:r>
            <a:r>
              <a:rPr lang="en-US" sz="2400" b="1" dirty="0"/>
              <a:t> Tree Service (Distribution)</a:t>
            </a:r>
          </a:p>
        </p:txBody>
      </p:sp>
      <p:sp>
        <p:nvSpPr>
          <p:cNvPr id="7" name="Rectangle 50">
            <a:extLst>
              <a:ext uri="{FF2B5EF4-FFF2-40B4-BE49-F238E27FC236}">
                <a16:creationId xmlns:a16="http://schemas.microsoft.com/office/drawing/2014/main" id="{10654621-D175-49B0-B6F9-A95AD0FD48E6}"/>
              </a:ext>
            </a:extLst>
          </p:cNvPr>
          <p:cNvSpPr>
            <a:spLocks noChangeArrowheads="1"/>
          </p:cNvSpPr>
          <p:nvPr/>
        </p:nvSpPr>
        <p:spPr bwMode="auto">
          <a:xfrm>
            <a:off x="7829928" y="75124"/>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5" name="Picture 4">
            <a:extLst>
              <a:ext uri="{FF2B5EF4-FFF2-40B4-BE49-F238E27FC236}">
                <a16:creationId xmlns:a16="http://schemas.microsoft.com/office/drawing/2014/main" id="{B5DA0A77-8C3F-4C80-A719-82CDEB7F75BE}"/>
              </a:ext>
            </a:extLst>
          </p:cNvPr>
          <p:cNvPicPr>
            <a:picLocks noChangeAspect="1"/>
          </p:cNvPicPr>
          <p:nvPr/>
        </p:nvPicPr>
        <p:blipFill>
          <a:blip r:embed="rId3"/>
          <a:stretch>
            <a:fillRect/>
          </a:stretch>
        </p:blipFill>
        <p:spPr>
          <a:xfrm>
            <a:off x="54500" y="768694"/>
            <a:ext cx="9034999" cy="5320611"/>
          </a:xfrm>
          <a:prstGeom prst="rect">
            <a:avLst/>
          </a:prstGeom>
        </p:spPr>
      </p:pic>
    </p:spTree>
    <p:extLst>
      <p:ext uri="{BB962C8B-B14F-4D97-AF65-F5344CB8AC3E}">
        <p14:creationId xmlns:p14="http://schemas.microsoft.com/office/powerpoint/2010/main" val="225028395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46857" y="254850"/>
            <a:ext cx="8439151" cy="334103"/>
          </a:xfrm>
        </p:spPr>
        <p:txBody>
          <a:bodyPr>
            <a:noAutofit/>
          </a:bodyPr>
          <a:lstStyle/>
          <a:p>
            <a:r>
              <a:rPr lang="en-US" sz="2400" b="1" dirty="0"/>
              <a:t>Pruning Contractor – Rolling Green (Distribution)</a:t>
            </a:r>
          </a:p>
        </p:txBody>
      </p:sp>
      <p:sp>
        <p:nvSpPr>
          <p:cNvPr id="7" name="Rectangle 50">
            <a:extLst>
              <a:ext uri="{FF2B5EF4-FFF2-40B4-BE49-F238E27FC236}">
                <a16:creationId xmlns:a16="http://schemas.microsoft.com/office/drawing/2014/main" id="{2D72FA8F-6B3D-46DA-9FAA-9F2FE265F446}"/>
              </a:ext>
            </a:extLst>
          </p:cNvPr>
          <p:cNvSpPr>
            <a:spLocks noChangeArrowheads="1"/>
          </p:cNvSpPr>
          <p:nvPr/>
        </p:nvSpPr>
        <p:spPr bwMode="auto">
          <a:xfrm>
            <a:off x="7829928" y="75124"/>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5" name="Picture 4">
            <a:extLst>
              <a:ext uri="{FF2B5EF4-FFF2-40B4-BE49-F238E27FC236}">
                <a16:creationId xmlns:a16="http://schemas.microsoft.com/office/drawing/2014/main" id="{C07E3D5F-326E-4B93-B77C-E22CC510780D}"/>
              </a:ext>
            </a:extLst>
          </p:cNvPr>
          <p:cNvPicPr>
            <a:picLocks noChangeAspect="1"/>
          </p:cNvPicPr>
          <p:nvPr/>
        </p:nvPicPr>
        <p:blipFill>
          <a:blip r:embed="rId3"/>
          <a:stretch>
            <a:fillRect/>
          </a:stretch>
        </p:blipFill>
        <p:spPr>
          <a:xfrm>
            <a:off x="54500" y="792767"/>
            <a:ext cx="9034999" cy="5313664"/>
          </a:xfrm>
          <a:prstGeom prst="rect">
            <a:avLst/>
          </a:prstGeom>
        </p:spPr>
      </p:pic>
    </p:spTree>
    <p:extLst>
      <p:ext uri="{BB962C8B-B14F-4D97-AF65-F5344CB8AC3E}">
        <p14:creationId xmlns:p14="http://schemas.microsoft.com/office/powerpoint/2010/main" val="7105467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46857" y="254850"/>
            <a:ext cx="8439151" cy="334103"/>
          </a:xfrm>
        </p:spPr>
        <p:txBody>
          <a:bodyPr>
            <a:noAutofit/>
          </a:bodyPr>
          <a:lstStyle/>
          <a:p>
            <a:r>
              <a:rPr lang="en-US" sz="2400" b="1" dirty="0"/>
              <a:t>Pruning Contractor – Utility Tree Service (Distribution)</a:t>
            </a:r>
          </a:p>
        </p:txBody>
      </p:sp>
      <p:sp>
        <p:nvSpPr>
          <p:cNvPr id="7" name="Rectangle 50">
            <a:extLst>
              <a:ext uri="{FF2B5EF4-FFF2-40B4-BE49-F238E27FC236}">
                <a16:creationId xmlns:a16="http://schemas.microsoft.com/office/drawing/2014/main" id="{950A0E5C-6384-43D5-A2F1-81C72EEFB103}"/>
              </a:ext>
            </a:extLst>
          </p:cNvPr>
          <p:cNvSpPr>
            <a:spLocks noChangeArrowheads="1"/>
          </p:cNvSpPr>
          <p:nvPr/>
        </p:nvSpPr>
        <p:spPr bwMode="auto">
          <a:xfrm>
            <a:off x="7829928" y="75124"/>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5" name="Picture 4">
            <a:extLst>
              <a:ext uri="{FF2B5EF4-FFF2-40B4-BE49-F238E27FC236}">
                <a16:creationId xmlns:a16="http://schemas.microsoft.com/office/drawing/2014/main" id="{075D8387-7C78-426F-828E-45C81B57E0F3}"/>
              </a:ext>
            </a:extLst>
          </p:cNvPr>
          <p:cNvPicPr>
            <a:picLocks noChangeAspect="1"/>
          </p:cNvPicPr>
          <p:nvPr/>
        </p:nvPicPr>
        <p:blipFill>
          <a:blip r:embed="rId3"/>
          <a:stretch>
            <a:fillRect/>
          </a:stretch>
        </p:blipFill>
        <p:spPr>
          <a:xfrm>
            <a:off x="39361" y="777332"/>
            <a:ext cx="9065277" cy="5303335"/>
          </a:xfrm>
          <a:prstGeom prst="rect">
            <a:avLst/>
          </a:prstGeom>
        </p:spPr>
      </p:pic>
    </p:spTree>
    <p:extLst>
      <p:ext uri="{BB962C8B-B14F-4D97-AF65-F5344CB8AC3E}">
        <p14:creationId xmlns:p14="http://schemas.microsoft.com/office/powerpoint/2010/main" val="422264718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46857" y="254850"/>
            <a:ext cx="8439151" cy="334103"/>
          </a:xfrm>
        </p:spPr>
        <p:txBody>
          <a:bodyPr>
            <a:noAutofit/>
          </a:bodyPr>
          <a:lstStyle/>
          <a:p>
            <a:r>
              <a:rPr lang="en-US" sz="2400" b="1" dirty="0"/>
              <a:t>Inspection Contractor – Overall </a:t>
            </a:r>
            <a:r>
              <a:rPr lang="en-US" sz="2400" b="1"/>
              <a:t>Performance (T&amp;D)</a:t>
            </a:r>
            <a:endParaRPr lang="en-US" sz="2400" b="1" dirty="0"/>
          </a:p>
        </p:txBody>
      </p:sp>
      <p:sp>
        <p:nvSpPr>
          <p:cNvPr id="5" name="Rectangle 4">
            <a:extLst>
              <a:ext uri="{FF2B5EF4-FFF2-40B4-BE49-F238E27FC236}">
                <a16:creationId xmlns:a16="http://schemas.microsoft.com/office/drawing/2014/main" id="{B95E2B70-A5E8-4D9F-B4AF-BA5FF44B3142}"/>
              </a:ext>
            </a:extLst>
          </p:cNvPr>
          <p:cNvSpPr/>
          <p:nvPr/>
        </p:nvSpPr>
        <p:spPr>
          <a:xfrm>
            <a:off x="84779" y="5803911"/>
            <a:ext cx="8951644" cy="430887"/>
          </a:xfrm>
          <a:prstGeom prst="rect">
            <a:avLst/>
          </a:prstGeom>
        </p:spPr>
        <p:txBody>
          <a:bodyPr wrap="square">
            <a:spAutoFit/>
          </a:bodyPr>
          <a:lstStyle/>
          <a:p>
            <a:pPr marL="171450" indent="-171450">
              <a:buFont typeface="Arial" panose="020B0604020202020204" pitchFamily="34" charset="0"/>
              <a:buChar char="•"/>
            </a:pPr>
            <a:r>
              <a:rPr lang="en-US" sz="1100" u="sng" dirty="0"/>
              <a:t>Missed Tree Quantity</a:t>
            </a:r>
            <a:r>
              <a:rPr lang="en-US" sz="1100" dirty="0"/>
              <a:t>: Amount of trees identified by QC but not listed in VM tree database</a:t>
            </a:r>
          </a:p>
          <a:p>
            <a:pPr marL="171450" indent="-171450">
              <a:buFont typeface="Arial" panose="020B0604020202020204" pitchFamily="34" charset="0"/>
              <a:buChar char="•"/>
            </a:pPr>
            <a:r>
              <a:rPr lang="en-US" sz="1100" u="sng" dirty="0"/>
              <a:t>Inventory Inflation Quantity</a:t>
            </a:r>
            <a:r>
              <a:rPr lang="en-US" sz="1100" dirty="0"/>
              <a:t>: Amount of trees listed in VM database but not located in the field</a:t>
            </a:r>
          </a:p>
        </p:txBody>
      </p:sp>
      <p:sp>
        <p:nvSpPr>
          <p:cNvPr id="7" name="Rectangle 50">
            <a:extLst>
              <a:ext uri="{FF2B5EF4-FFF2-40B4-BE49-F238E27FC236}">
                <a16:creationId xmlns:a16="http://schemas.microsoft.com/office/drawing/2014/main" id="{12DCA6C9-184B-47A1-B366-63F70647DD59}"/>
              </a:ext>
            </a:extLst>
          </p:cNvPr>
          <p:cNvSpPr>
            <a:spLocks noChangeArrowheads="1"/>
          </p:cNvSpPr>
          <p:nvPr/>
        </p:nvSpPr>
        <p:spPr bwMode="auto">
          <a:xfrm>
            <a:off x="7829928" y="75124"/>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6" name="Picture 5">
            <a:extLst>
              <a:ext uri="{FF2B5EF4-FFF2-40B4-BE49-F238E27FC236}">
                <a16:creationId xmlns:a16="http://schemas.microsoft.com/office/drawing/2014/main" id="{12F540DF-D37B-4CAB-80C4-95EC03BF4495}"/>
              </a:ext>
            </a:extLst>
          </p:cNvPr>
          <p:cNvPicPr>
            <a:picLocks noChangeAspect="1"/>
          </p:cNvPicPr>
          <p:nvPr/>
        </p:nvPicPr>
        <p:blipFill>
          <a:blip r:embed="rId3"/>
          <a:stretch>
            <a:fillRect/>
          </a:stretch>
        </p:blipFill>
        <p:spPr>
          <a:xfrm>
            <a:off x="96177" y="768679"/>
            <a:ext cx="8951645" cy="5018937"/>
          </a:xfrm>
          <a:prstGeom prst="rect">
            <a:avLst/>
          </a:prstGeom>
        </p:spPr>
      </p:pic>
    </p:spTree>
    <p:extLst>
      <p:ext uri="{BB962C8B-B14F-4D97-AF65-F5344CB8AC3E}">
        <p14:creationId xmlns:p14="http://schemas.microsoft.com/office/powerpoint/2010/main" val="231264097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46857" y="254850"/>
            <a:ext cx="8439151" cy="334103"/>
          </a:xfrm>
        </p:spPr>
        <p:txBody>
          <a:bodyPr>
            <a:noAutofit/>
          </a:bodyPr>
          <a:lstStyle/>
          <a:p>
            <a:r>
              <a:rPr lang="en-US" sz="2400" b="1" dirty="0"/>
              <a:t>Inspection Contractor – YTD Missed Tree Trend (Transmission)</a:t>
            </a:r>
          </a:p>
        </p:txBody>
      </p:sp>
      <p:sp>
        <p:nvSpPr>
          <p:cNvPr id="5" name="Rectangle 4">
            <a:extLst>
              <a:ext uri="{FF2B5EF4-FFF2-40B4-BE49-F238E27FC236}">
                <a16:creationId xmlns:a16="http://schemas.microsoft.com/office/drawing/2014/main" id="{B95E2B70-A5E8-4D9F-B4AF-BA5FF44B3142}"/>
              </a:ext>
            </a:extLst>
          </p:cNvPr>
          <p:cNvSpPr/>
          <p:nvPr/>
        </p:nvSpPr>
        <p:spPr>
          <a:xfrm>
            <a:off x="84778" y="5814787"/>
            <a:ext cx="8951644" cy="430887"/>
          </a:xfrm>
          <a:prstGeom prst="rect">
            <a:avLst/>
          </a:prstGeom>
        </p:spPr>
        <p:txBody>
          <a:bodyPr wrap="square">
            <a:spAutoFit/>
          </a:bodyPr>
          <a:lstStyle/>
          <a:p>
            <a:pPr marL="171450" indent="-171450">
              <a:buFont typeface="Arial" panose="020B0604020202020204" pitchFamily="34" charset="0"/>
              <a:buChar char="•"/>
            </a:pPr>
            <a:r>
              <a:rPr lang="en-US" sz="1100" u="sng" dirty="0"/>
              <a:t>Missed Tree Quantity</a:t>
            </a:r>
            <a:r>
              <a:rPr lang="en-US" sz="1100" dirty="0"/>
              <a:t>: Amount of trees identified by QC but not listed in VM tree database</a:t>
            </a:r>
          </a:p>
          <a:p>
            <a:pPr marL="171450" indent="-171450">
              <a:buFont typeface="Arial" panose="020B0604020202020204" pitchFamily="34" charset="0"/>
              <a:buChar char="•"/>
            </a:pPr>
            <a:r>
              <a:rPr lang="en-US" sz="1100" u="sng" dirty="0"/>
              <a:t>Inventory Inflation Quantity</a:t>
            </a:r>
            <a:r>
              <a:rPr lang="en-US" sz="1100" dirty="0"/>
              <a:t>: Amount of trees listed in VM database but not located in the field</a:t>
            </a:r>
          </a:p>
        </p:txBody>
      </p:sp>
      <p:sp>
        <p:nvSpPr>
          <p:cNvPr id="7" name="Rectangle 50">
            <a:extLst>
              <a:ext uri="{FF2B5EF4-FFF2-40B4-BE49-F238E27FC236}">
                <a16:creationId xmlns:a16="http://schemas.microsoft.com/office/drawing/2014/main" id="{6A93C5A9-76DE-448D-860C-67FA119D73D6}"/>
              </a:ext>
            </a:extLst>
          </p:cNvPr>
          <p:cNvSpPr>
            <a:spLocks noChangeArrowheads="1"/>
          </p:cNvSpPr>
          <p:nvPr/>
        </p:nvSpPr>
        <p:spPr bwMode="auto">
          <a:xfrm>
            <a:off x="7829928" y="75124"/>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6" name="Picture 5">
            <a:extLst>
              <a:ext uri="{FF2B5EF4-FFF2-40B4-BE49-F238E27FC236}">
                <a16:creationId xmlns:a16="http://schemas.microsoft.com/office/drawing/2014/main" id="{3DD16FDA-5931-4422-9154-C18DCF7144C2}"/>
              </a:ext>
            </a:extLst>
          </p:cNvPr>
          <p:cNvPicPr>
            <a:picLocks noChangeAspect="1"/>
          </p:cNvPicPr>
          <p:nvPr/>
        </p:nvPicPr>
        <p:blipFill>
          <a:blip r:embed="rId3"/>
          <a:stretch>
            <a:fillRect/>
          </a:stretch>
        </p:blipFill>
        <p:spPr>
          <a:xfrm>
            <a:off x="53789" y="745848"/>
            <a:ext cx="9036422" cy="5068939"/>
          </a:xfrm>
          <a:prstGeom prst="rect">
            <a:avLst/>
          </a:prstGeom>
        </p:spPr>
      </p:pic>
    </p:spTree>
    <p:extLst>
      <p:ext uri="{BB962C8B-B14F-4D97-AF65-F5344CB8AC3E}">
        <p14:creationId xmlns:p14="http://schemas.microsoft.com/office/powerpoint/2010/main" val="295975785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46857" y="254850"/>
            <a:ext cx="8439151" cy="334103"/>
          </a:xfrm>
        </p:spPr>
        <p:txBody>
          <a:bodyPr>
            <a:noAutofit/>
          </a:bodyPr>
          <a:lstStyle/>
          <a:p>
            <a:r>
              <a:rPr lang="en-US" sz="2400" b="1" dirty="0"/>
              <a:t>Inspection Contractor – ACRT (Transmission)</a:t>
            </a:r>
          </a:p>
        </p:txBody>
      </p:sp>
      <p:sp>
        <p:nvSpPr>
          <p:cNvPr id="9" name="Rectangle 8">
            <a:extLst>
              <a:ext uri="{FF2B5EF4-FFF2-40B4-BE49-F238E27FC236}">
                <a16:creationId xmlns:a16="http://schemas.microsoft.com/office/drawing/2014/main" id="{493D2211-BE52-4339-B5A2-881B1EC4F529}"/>
              </a:ext>
            </a:extLst>
          </p:cNvPr>
          <p:cNvSpPr/>
          <p:nvPr/>
        </p:nvSpPr>
        <p:spPr>
          <a:xfrm>
            <a:off x="84779" y="5799519"/>
            <a:ext cx="8951644" cy="430887"/>
          </a:xfrm>
          <a:prstGeom prst="rect">
            <a:avLst/>
          </a:prstGeom>
        </p:spPr>
        <p:txBody>
          <a:bodyPr wrap="square">
            <a:spAutoFit/>
          </a:bodyPr>
          <a:lstStyle/>
          <a:p>
            <a:pPr marL="171450" indent="-171450">
              <a:buFont typeface="Arial" panose="020B0604020202020204" pitchFamily="34" charset="0"/>
              <a:buChar char="•"/>
            </a:pPr>
            <a:r>
              <a:rPr lang="en-US" sz="1100" u="sng" dirty="0"/>
              <a:t>Missed Tree Quantity</a:t>
            </a:r>
            <a:r>
              <a:rPr lang="en-US" sz="1100" dirty="0"/>
              <a:t>: Amount of trees identified by QC but not listed in VM tree database</a:t>
            </a:r>
          </a:p>
          <a:p>
            <a:pPr marL="171450" indent="-171450">
              <a:buFont typeface="Arial" panose="020B0604020202020204" pitchFamily="34" charset="0"/>
              <a:buChar char="•"/>
            </a:pPr>
            <a:r>
              <a:rPr lang="en-US" sz="1100" u="sng" dirty="0"/>
              <a:t>Inventory Inflation Quantity</a:t>
            </a:r>
            <a:r>
              <a:rPr lang="en-US" sz="1100" dirty="0"/>
              <a:t>: Amount of trees listed in VM database but not located in the field</a:t>
            </a:r>
          </a:p>
        </p:txBody>
      </p:sp>
      <p:sp>
        <p:nvSpPr>
          <p:cNvPr id="7" name="Rectangle 50">
            <a:extLst>
              <a:ext uri="{FF2B5EF4-FFF2-40B4-BE49-F238E27FC236}">
                <a16:creationId xmlns:a16="http://schemas.microsoft.com/office/drawing/2014/main" id="{90FBF4F0-6B11-4A22-B9F2-3C074724D896}"/>
              </a:ext>
            </a:extLst>
          </p:cNvPr>
          <p:cNvSpPr>
            <a:spLocks noChangeArrowheads="1"/>
          </p:cNvSpPr>
          <p:nvPr/>
        </p:nvSpPr>
        <p:spPr bwMode="auto">
          <a:xfrm>
            <a:off x="7829928" y="75124"/>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5" name="Picture 4">
            <a:extLst>
              <a:ext uri="{FF2B5EF4-FFF2-40B4-BE49-F238E27FC236}">
                <a16:creationId xmlns:a16="http://schemas.microsoft.com/office/drawing/2014/main" id="{4FF19626-733D-4DBE-8770-5E5C536FF50C}"/>
              </a:ext>
            </a:extLst>
          </p:cNvPr>
          <p:cNvPicPr>
            <a:picLocks noChangeAspect="1"/>
          </p:cNvPicPr>
          <p:nvPr/>
        </p:nvPicPr>
        <p:blipFill>
          <a:blip r:embed="rId3"/>
          <a:stretch>
            <a:fillRect/>
          </a:stretch>
        </p:blipFill>
        <p:spPr>
          <a:xfrm>
            <a:off x="53788" y="768679"/>
            <a:ext cx="9036423" cy="5096318"/>
          </a:xfrm>
          <a:prstGeom prst="rect">
            <a:avLst/>
          </a:prstGeom>
        </p:spPr>
      </p:pic>
    </p:spTree>
    <p:extLst>
      <p:ext uri="{BB962C8B-B14F-4D97-AF65-F5344CB8AC3E}">
        <p14:creationId xmlns:p14="http://schemas.microsoft.com/office/powerpoint/2010/main" val="16147363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dirty="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97307" y="254336"/>
            <a:ext cx="7326730" cy="463443"/>
          </a:xfrm>
        </p:spPr>
        <p:txBody>
          <a:bodyPr>
            <a:noAutofit/>
          </a:bodyPr>
          <a:lstStyle/>
          <a:p>
            <a:r>
              <a:rPr lang="en-US" sz="2400" b="1" dirty="0"/>
              <a:t>RCD / CCD Performance – Last 3 Months and YTD</a:t>
            </a:r>
            <a:br>
              <a:rPr lang="en-US" sz="2400" b="1" dirty="0"/>
            </a:br>
            <a:endParaRPr lang="en-US" sz="2400" b="1" dirty="0">
              <a:solidFill>
                <a:schemeClr val="accent5"/>
              </a:solidFill>
            </a:endParaRPr>
          </a:p>
        </p:txBody>
      </p:sp>
      <p:sp>
        <p:nvSpPr>
          <p:cNvPr id="6" name="TextBox 5">
            <a:extLst>
              <a:ext uri="{FF2B5EF4-FFF2-40B4-BE49-F238E27FC236}">
                <a16:creationId xmlns:a16="http://schemas.microsoft.com/office/drawing/2014/main" id="{7EFF26DF-017D-4E16-A656-04313E4AF0E5}"/>
              </a:ext>
            </a:extLst>
          </p:cNvPr>
          <p:cNvSpPr txBox="1"/>
          <p:nvPr/>
        </p:nvSpPr>
        <p:spPr bwMode="gray">
          <a:xfrm>
            <a:off x="1348134" y="6140221"/>
            <a:ext cx="6447730" cy="257369"/>
          </a:xfrm>
          <a:prstGeom prst="rect">
            <a:avLst/>
          </a:prstGeom>
          <a:noFill/>
        </p:spPr>
        <p:txBody>
          <a:bodyPr wrap="square" lIns="36000" tIns="36000" rIns="36000" bIns="36000" rtlCol="0">
            <a:spAutoFit/>
          </a:bodyPr>
          <a:lstStyle/>
          <a:p>
            <a:pPr marL="0" indent="0">
              <a:buNone/>
            </a:pPr>
            <a:r>
              <a:rPr lang="en-US" sz="1200" dirty="0"/>
              <a:t>NOTE: RCD and CCD results indicate tree condition clearance at time of QC, not at time of trim </a:t>
            </a:r>
          </a:p>
        </p:txBody>
      </p:sp>
      <p:sp>
        <p:nvSpPr>
          <p:cNvPr id="7" name="Rectangle 50">
            <a:extLst>
              <a:ext uri="{FF2B5EF4-FFF2-40B4-BE49-F238E27FC236}">
                <a16:creationId xmlns:a16="http://schemas.microsoft.com/office/drawing/2014/main" id="{C9580579-3F9A-4617-862E-BE800C75E5FA}"/>
              </a:ext>
            </a:extLst>
          </p:cNvPr>
          <p:cNvSpPr>
            <a:spLocks noChangeArrowheads="1"/>
          </p:cNvSpPr>
          <p:nvPr/>
        </p:nvSpPr>
        <p:spPr bwMode="auto">
          <a:xfrm>
            <a:off x="7829928" y="75124"/>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4" name="Picture 3">
            <a:extLst>
              <a:ext uri="{FF2B5EF4-FFF2-40B4-BE49-F238E27FC236}">
                <a16:creationId xmlns:a16="http://schemas.microsoft.com/office/drawing/2014/main" id="{7F91EA32-D874-4C92-AEE6-0B60E3F2A42D}"/>
              </a:ext>
            </a:extLst>
          </p:cNvPr>
          <p:cNvPicPr>
            <a:picLocks noChangeAspect="1"/>
          </p:cNvPicPr>
          <p:nvPr/>
        </p:nvPicPr>
        <p:blipFill>
          <a:blip r:embed="rId3"/>
          <a:stretch>
            <a:fillRect/>
          </a:stretch>
        </p:blipFill>
        <p:spPr>
          <a:xfrm>
            <a:off x="1170091" y="717779"/>
            <a:ext cx="6803816" cy="5286826"/>
          </a:xfrm>
          <a:prstGeom prst="rect">
            <a:avLst/>
          </a:prstGeom>
        </p:spPr>
      </p:pic>
    </p:spTree>
    <p:extLst>
      <p:ext uri="{BB962C8B-B14F-4D97-AF65-F5344CB8AC3E}">
        <p14:creationId xmlns:p14="http://schemas.microsoft.com/office/powerpoint/2010/main" val="307223157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46857" y="254850"/>
            <a:ext cx="8439151" cy="334103"/>
          </a:xfrm>
        </p:spPr>
        <p:txBody>
          <a:bodyPr>
            <a:noAutofit/>
          </a:bodyPr>
          <a:lstStyle/>
          <a:p>
            <a:r>
              <a:rPr lang="en-US" sz="2400" b="1" dirty="0"/>
              <a:t>Inspection Contractor – CNUC (Transmission)</a:t>
            </a:r>
          </a:p>
        </p:txBody>
      </p:sp>
      <p:sp>
        <p:nvSpPr>
          <p:cNvPr id="7" name="Rectangle 6">
            <a:extLst>
              <a:ext uri="{FF2B5EF4-FFF2-40B4-BE49-F238E27FC236}">
                <a16:creationId xmlns:a16="http://schemas.microsoft.com/office/drawing/2014/main" id="{E3430ED3-283C-48AA-BCF9-CD9055CE8E0C}"/>
              </a:ext>
            </a:extLst>
          </p:cNvPr>
          <p:cNvSpPr/>
          <p:nvPr/>
        </p:nvSpPr>
        <p:spPr>
          <a:xfrm>
            <a:off x="84779" y="5805492"/>
            <a:ext cx="8951644" cy="430887"/>
          </a:xfrm>
          <a:prstGeom prst="rect">
            <a:avLst/>
          </a:prstGeom>
        </p:spPr>
        <p:txBody>
          <a:bodyPr wrap="square">
            <a:spAutoFit/>
          </a:bodyPr>
          <a:lstStyle/>
          <a:p>
            <a:pPr marL="171450" indent="-171450">
              <a:buFont typeface="Arial" panose="020B0604020202020204" pitchFamily="34" charset="0"/>
              <a:buChar char="•"/>
            </a:pPr>
            <a:r>
              <a:rPr lang="en-US" sz="1100" u="sng" dirty="0"/>
              <a:t>Missed Tree Quantity</a:t>
            </a:r>
            <a:r>
              <a:rPr lang="en-US" sz="1100" dirty="0"/>
              <a:t>: Amount of trees identified by QC but not listed in VM tree database</a:t>
            </a:r>
          </a:p>
          <a:p>
            <a:pPr marL="171450" indent="-171450">
              <a:buFont typeface="Arial" panose="020B0604020202020204" pitchFamily="34" charset="0"/>
              <a:buChar char="•"/>
            </a:pPr>
            <a:r>
              <a:rPr lang="en-US" sz="1100" u="sng" dirty="0"/>
              <a:t>Inventory Inflation Quantity</a:t>
            </a:r>
            <a:r>
              <a:rPr lang="en-US" sz="1100" dirty="0"/>
              <a:t>: Amount of trees listed in VM database but not located in the field</a:t>
            </a:r>
          </a:p>
        </p:txBody>
      </p:sp>
      <p:sp>
        <p:nvSpPr>
          <p:cNvPr id="9" name="Rectangle 50">
            <a:extLst>
              <a:ext uri="{FF2B5EF4-FFF2-40B4-BE49-F238E27FC236}">
                <a16:creationId xmlns:a16="http://schemas.microsoft.com/office/drawing/2014/main" id="{FB4C1E35-C43C-43E6-99FB-AFBCB239CB6C}"/>
              </a:ext>
            </a:extLst>
          </p:cNvPr>
          <p:cNvSpPr>
            <a:spLocks noChangeArrowheads="1"/>
          </p:cNvSpPr>
          <p:nvPr/>
        </p:nvSpPr>
        <p:spPr bwMode="auto">
          <a:xfrm>
            <a:off x="7829928" y="75124"/>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5" name="Picture 4">
            <a:extLst>
              <a:ext uri="{FF2B5EF4-FFF2-40B4-BE49-F238E27FC236}">
                <a16:creationId xmlns:a16="http://schemas.microsoft.com/office/drawing/2014/main" id="{B029F07E-E50E-4E03-AD73-92C4EAD16422}"/>
              </a:ext>
            </a:extLst>
          </p:cNvPr>
          <p:cNvPicPr>
            <a:picLocks noChangeAspect="1"/>
          </p:cNvPicPr>
          <p:nvPr/>
        </p:nvPicPr>
        <p:blipFill>
          <a:blip r:embed="rId3"/>
          <a:stretch>
            <a:fillRect/>
          </a:stretch>
        </p:blipFill>
        <p:spPr>
          <a:xfrm>
            <a:off x="48445" y="768679"/>
            <a:ext cx="9036423" cy="5070718"/>
          </a:xfrm>
          <a:prstGeom prst="rect">
            <a:avLst/>
          </a:prstGeom>
        </p:spPr>
      </p:pic>
    </p:spTree>
    <p:extLst>
      <p:ext uri="{BB962C8B-B14F-4D97-AF65-F5344CB8AC3E}">
        <p14:creationId xmlns:p14="http://schemas.microsoft.com/office/powerpoint/2010/main" val="21340969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46857" y="254850"/>
            <a:ext cx="8439151" cy="334103"/>
          </a:xfrm>
        </p:spPr>
        <p:txBody>
          <a:bodyPr>
            <a:noAutofit/>
          </a:bodyPr>
          <a:lstStyle/>
          <a:p>
            <a:r>
              <a:rPr lang="en-US" sz="2400" b="1" dirty="0"/>
              <a:t>Inspection Contractor – Davey (Transmission)</a:t>
            </a:r>
          </a:p>
        </p:txBody>
      </p:sp>
      <p:sp>
        <p:nvSpPr>
          <p:cNvPr id="7" name="Rectangle 6">
            <a:extLst>
              <a:ext uri="{FF2B5EF4-FFF2-40B4-BE49-F238E27FC236}">
                <a16:creationId xmlns:a16="http://schemas.microsoft.com/office/drawing/2014/main" id="{743F82CA-C031-4E6B-9551-70D7E9975971}"/>
              </a:ext>
            </a:extLst>
          </p:cNvPr>
          <p:cNvSpPr/>
          <p:nvPr/>
        </p:nvSpPr>
        <p:spPr>
          <a:xfrm>
            <a:off x="84779" y="5796705"/>
            <a:ext cx="8951644" cy="430887"/>
          </a:xfrm>
          <a:prstGeom prst="rect">
            <a:avLst/>
          </a:prstGeom>
        </p:spPr>
        <p:txBody>
          <a:bodyPr wrap="square">
            <a:spAutoFit/>
          </a:bodyPr>
          <a:lstStyle/>
          <a:p>
            <a:pPr marL="171450" indent="-171450">
              <a:buFont typeface="Arial" panose="020B0604020202020204" pitchFamily="34" charset="0"/>
              <a:buChar char="•"/>
            </a:pPr>
            <a:r>
              <a:rPr lang="en-US" sz="1100" u="sng" dirty="0"/>
              <a:t>Missed Tree Quantity</a:t>
            </a:r>
            <a:r>
              <a:rPr lang="en-US" sz="1100" dirty="0"/>
              <a:t>: Amount of trees identified by QC but not listed in VM tree database</a:t>
            </a:r>
          </a:p>
          <a:p>
            <a:pPr marL="171450" indent="-171450">
              <a:buFont typeface="Arial" panose="020B0604020202020204" pitchFamily="34" charset="0"/>
              <a:buChar char="•"/>
            </a:pPr>
            <a:r>
              <a:rPr lang="en-US" sz="1100" u="sng" dirty="0"/>
              <a:t>Inventory Inflation Quantity</a:t>
            </a:r>
            <a:r>
              <a:rPr lang="en-US" sz="1100" dirty="0"/>
              <a:t>: Amount of trees listed in VM database but not located in the field</a:t>
            </a:r>
          </a:p>
        </p:txBody>
      </p:sp>
      <p:sp>
        <p:nvSpPr>
          <p:cNvPr id="9" name="Rectangle 50">
            <a:extLst>
              <a:ext uri="{FF2B5EF4-FFF2-40B4-BE49-F238E27FC236}">
                <a16:creationId xmlns:a16="http://schemas.microsoft.com/office/drawing/2014/main" id="{B0D50AD0-1366-46DF-9AB7-0835689EBE5E}"/>
              </a:ext>
            </a:extLst>
          </p:cNvPr>
          <p:cNvSpPr>
            <a:spLocks noChangeArrowheads="1"/>
          </p:cNvSpPr>
          <p:nvPr/>
        </p:nvSpPr>
        <p:spPr bwMode="auto">
          <a:xfrm>
            <a:off x="7829928" y="75124"/>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5" name="Picture 4">
            <a:extLst>
              <a:ext uri="{FF2B5EF4-FFF2-40B4-BE49-F238E27FC236}">
                <a16:creationId xmlns:a16="http://schemas.microsoft.com/office/drawing/2014/main" id="{A9EEE2C1-FE81-4BA6-9807-FF2044DDCFED}"/>
              </a:ext>
            </a:extLst>
          </p:cNvPr>
          <p:cNvPicPr>
            <a:picLocks noChangeAspect="1"/>
          </p:cNvPicPr>
          <p:nvPr/>
        </p:nvPicPr>
        <p:blipFill>
          <a:blip r:embed="rId3"/>
          <a:stretch>
            <a:fillRect/>
          </a:stretch>
        </p:blipFill>
        <p:spPr>
          <a:xfrm>
            <a:off x="53788" y="717593"/>
            <a:ext cx="9036423" cy="5079112"/>
          </a:xfrm>
          <a:prstGeom prst="rect">
            <a:avLst/>
          </a:prstGeom>
        </p:spPr>
      </p:pic>
    </p:spTree>
    <p:extLst>
      <p:ext uri="{BB962C8B-B14F-4D97-AF65-F5344CB8AC3E}">
        <p14:creationId xmlns:p14="http://schemas.microsoft.com/office/powerpoint/2010/main" val="363619259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46857" y="254850"/>
            <a:ext cx="8439151" cy="334103"/>
          </a:xfrm>
        </p:spPr>
        <p:txBody>
          <a:bodyPr>
            <a:noAutofit/>
          </a:bodyPr>
          <a:lstStyle/>
          <a:p>
            <a:r>
              <a:rPr lang="en-US" sz="2400" b="1" dirty="0"/>
              <a:t>Inspection Contractor – UPE (Transmission)</a:t>
            </a:r>
          </a:p>
        </p:txBody>
      </p:sp>
      <p:sp>
        <p:nvSpPr>
          <p:cNvPr id="7" name="Rectangle 6">
            <a:extLst>
              <a:ext uri="{FF2B5EF4-FFF2-40B4-BE49-F238E27FC236}">
                <a16:creationId xmlns:a16="http://schemas.microsoft.com/office/drawing/2014/main" id="{7A55D1A7-EADB-4EBA-801B-D139DAE34B25}"/>
              </a:ext>
            </a:extLst>
          </p:cNvPr>
          <p:cNvSpPr/>
          <p:nvPr/>
        </p:nvSpPr>
        <p:spPr>
          <a:xfrm>
            <a:off x="84779" y="5805492"/>
            <a:ext cx="8951644" cy="430887"/>
          </a:xfrm>
          <a:prstGeom prst="rect">
            <a:avLst/>
          </a:prstGeom>
        </p:spPr>
        <p:txBody>
          <a:bodyPr wrap="square">
            <a:spAutoFit/>
          </a:bodyPr>
          <a:lstStyle/>
          <a:p>
            <a:pPr marL="171450" indent="-171450">
              <a:buFont typeface="Arial" panose="020B0604020202020204" pitchFamily="34" charset="0"/>
              <a:buChar char="•"/>
            </a:pPr>
            <a:r>
              <a:rPr lang="en-US" sz="1100" u="sng" dirty="0"/>
              <a:t>Missed Tree Quantity</a:t>
            </a:r>
            <a:r>
              <a:rPr lang="en-US" sz="1100" dirty="0"/>
              <a:t>: Amount of trees identified by QC but not listed in VM tree database</a:t>
            </a:r>
          </a:p>
          <a:p>
            <a:pPr marL="171450" indent="-171450">
              <a:buFont typeface="Arial" panose="020B0604020202020204" pitchFamily="34" charset="0"/>
              <a:buChar char="•"/>
            </a:pPr>
            <a:r>
              <a:rPr lang="en-US" sz="1100" u="sng" dirty="0"/>
              <a:t>Inventory Inflation Quantity</a:t>
            </a:r>
            <a:r>
              <a:rPr lang="en-US" sz="1100" dirty="0"/>
              <a:t>: Amount of trees listed in VM database but not located in the field</a:t>
            </a:r>
          </a:p>
        </p:txBody>
      </p:sp>
      <p:sp>
        <p:nvSpPr>
          <p:cNvPr id="9" name="Rectangle 50">
            <a:extLst>
              <a:ext uri="{FF2B5EF4-FFF2-40B4-BE49-F238E27FC236}">
                <a16:creationId xmlns:a16="http://schemas.microsoft.com/office/drawing/2014/main" id="{073FCFE2-FD0B-4137-A539-FDA6C0FC1E7D}"/>
              </a:ext>
            </a:extLst>
          </p:cNvPr>
          <p:cNvSpPr>
            <a:spLocks noChangeArrowheads="1"/>
          </p:cNvSpPr>
          <p:nvPr/>
        </p:nvSpPr>
        <p:spPr bwMode="auto">
          <a:xfrm>
            <a:off x="7829928" y="75124"/>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5" name="Picture 4">
            <a:extLst>
              <a:ext uri="{FF2B5EF4-FFF2-40B4-BE49-F238E27FC236}">
                <a16:creationId xmlns:a16="http://schemas.microsoft.com/office/drawing/2014/main" id="{382234D3-F623-435B-8C07-390E18A964B3}"/>
              </a:ext>
            </a:extLst>
          </p:cNvPr>
          <p:cNvPicPr>
            <a:picLocks noChangeAspect="1"/>
          </p:cNvPicPr>
          <p:nvPr/>
        </p:nvPicPr>
        <p:blipFill>
          <a:blip r:embed="rId3"/>
          <a:stretch>
            <a:fillRect/>
          </a:stretch>
        </p:blipFill>
        <p:spPr>
          <a:xfrm>
            <a:off x="42389" y="726240"/>
            <a:ext cx="9059221" cy="5079252"/>
          </a:xfrm>
          <a:prstGeom prst="rect">
            <a:avLst/>
          </a:prstGeom>
        </p:spPr>
      </p:pic>
    </p:spTree>
    <p:extLst>
      <p:ext uri="{BB962C8B-B14F-4D97-AF65-F5344CB8AC3E}">
        <p14:creationId xmlns:p14="http://schemas.microsoft.com/office/powerpoint/2010/main" val="97958058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46857" y="254850"/>
            <a:ext cx="8439151" cy="334103"/>
          </a:xfrm>
        </p:spPr>
        <p:txBody>
          <a:bodyPr>
            <a:noAutofit/>
          </a:bodyPr>
          <a:lstStyle/>
          <a:p>
            <a:r>
              <a:rPr lang="en-US" sz="2400" b="1" dirty="0"/>
              <a:t>Inspection Contractor – YTD Missed Tree Trend (Distribution)</a:t>
            </a:r>
          </a:p>
        </p:txBody>
      </p:sp>
      <p:sp>
        <p:nvSpPr>
          <p:cNvPr id="5" name="Rectangle 4">
            <a:extLst>
              <a:ext uri="{FF2B5EF4-FFF2-40B4-BE49-F238E27FC236}">
                <a16:creationId xmlns:a16="http://schemas.microsoft.com/office/drawing/2014/main" id="{B95E2B70-A5E8-4D9F-B4AF-BA5FF44B3142}"/>
              </a:ext>
            </a:extLst>
          </p:cNvPr>
          <p:cNvSpPr/>
          <p:nvPr/>
        </p:nvSpPr>
        <p:spPr>
          <a:xfrm>
            <a:off x="65188" y="5803833"/>
            <a:ext cx="8951644" cy="430887"/>
          </a:xfrm>
          <a:prstGeom prst="rect">
            <a:avLst/>
          </a:prstGeom>
        </p:spPr>
        <p:txBody>
          <a:bodyPr wrap="square">
            <a:spAutoFit/>
          </a:bodyPr>
          <a:lstStyle/>
          <a:p>
            <a:pPr marL="171450" indent="-171450">
              <a:buFont typeface="Arial" panose="020B0604020202020204" pitchFamily="34" charset="0"/>
              <a:buChar char="•"/>
            </a:pPr>
            <a:r>
              <a:rPr lang="en-US" sz="1100" u="sng" dirty="0"/>
              <a:t>Missed Tree Quantity</a:t>
            </a:r>
            <a:r>
              <a:rPr lang="en-US" sz="1100" dirty="0"/>
              <a:t>: Amount of trees identified by QC but not listed in VM tree database</a:t>
            </a:r>
          </a:p>
          <a:p>
            <a:pPr marL="171450" indent="-171450">
              <a:buFont typeface="Arial" panose="020B0604020202020204" pitchFamily="34" charset="0"/>
              <a:buChar char="•"/>
            </a:pPr>
            <a:r>
              <a:rPr lang="en-US" sz="1100" u="sng" dirty="0"/>
              <a:t>Inventory Inflation Quantity</a:t>
            </a:r>
            <a:r>
              <a:rPr lang="en-US" sz="1100" dirty="0"/>
              <a:t>: Amount of trees listed in VM database but not located in the field</a:t>
            </a:r>
          </a:p>
        </p:txBody>
      </p:sp>
      <p:sp>
        <p:nvSpPr>
          <p:cNvPr id="7" name="Rectangle 50">
            <a:extLst>
              <a:ext uri="{FF2B5EF4-FFF2-40B4-BE49-F238E27FC236}">
                <a16:creationId xmlns:a16="http://schemas.microsoft.com/office/drawing/2014/main" id="{9D433722-C230-4B2E-89D8-B645CD508C53}"/>
              </a:ext>
            </a:extLst>
          </p:cNvPr>
          <p:cNvSpPr>
            <a:spLocks noChangeArrowheads="1"/>
          </p:cNvSpPr>
          <p:nvPr/>
        </p:nvSpPr>
        <p:spPr bwMode="auto">
          <a:xfrm>
            <a:off x="7829928" y="75124"/>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6" name="Picture 5">
            <a:extLst>
              <a:ext uri="{FF2B5EF4-FFF2-40B4-BE49-F238E27FC236}">
                <a16:creationId xmlns:a16="http://schemas.microsoft.com/office/drawing/2014/main" id="{B5C9CA21-F037-448A-BD80-601B704D0939}"/>
              </a:ext>
            </a:extLst>
          </p:cNvPr>
          <p:cNvPicPr>
            <a:picLocks noChangeAspect="1"/>
          </p:cNvPicPr>
          <p:nvPr/>
        </p:nvPicPr>
        <p:blipFill>
          <a:blip r:embed="rId3"/>
          <a:stretch>
            <a:fillRect/>
          </a:stretch>
        </p:blipFill>
        <p:spPr>
          <a:xfrm>
            <a:off x="61980" y="768679"/>
            <a:ext cx="9016832" cy="5075478"/>
          </a:xfrm>
          <a:prstGeom prst="rect">
            <a:avLst/>
          </a:prstGeom>
        </p:spPr>
      </p:pic>
    </p:spTree>
    <p:extLst>
      <p:ext uri="{BB962C8B-B14F-4D97-AF65-F5344CB8AC3E}">
        <p14:creationId xmlns:p14="http://schemas.microsoft.com/office/powerpoint/2010/main" val="387269550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46857" y="254850"/>
            <a:ext cx="8439151" cy="334103"/>
          </a:xfrm>
        </p:spPr>
        <p:txBody>
          <a:bodyPr>
            <a:noAutofit/>
          </a:bodyPr>
          <a:lstStyle/>
          <a:p>
            <a:r>
              <a:rPr lang="en-US" sz="2400" b="1" dirty="0"/>
              <a:t>Inspection Contractor – ACRT (Distribution)</a:t>
            </a:r>
          </a:p>
        </p:txBody>
      </p:sp>
      <p:sp>
        <p:nvSpPr>
          <p:cNvPr id="9" name="Rectangle 8">
            <a:extLst>
              <a:ext uri="{FF2B5EF4-FFF2-40B4-BE49-F238E27FC236}">
                <a16:creationId xmlns:a16="http://schemas.microsoft.com/office/drawing/2014/main" id="{493D2211-BE52-4339-B5A2-881B1EC4F529}"/>
              </a:ext>
            </a:extLst>
          </p:cNvPr>
          <p:cNvSpPr/>
          <p:nvPr/>
        </p:nvSpPr>
        <p:spPr>
          <a:xfrm>
            <a:off x="84779" y="5798281"/>
            <a:ext cx="8951644" cy="430887"/>
          </a:xfrm>
          <a:prstGeom prst="rect">
            <a:avLst/>
          </a:prstGeom>
        </p:spPr>
        <p:txBody>
          <a:bodyPr wrap="square">
            <a:spAutoFit/>
          </a:bodyPr>
          <a:lstStyle/>
          <a:p>
            <a:pPr marL="171450" indent="-171450">
              <a:buFont typeface="Arial" panose="020B0604020202020204" pitchFamily="34" charset="0"/>
              <a:buChar char="•"/>
            </a:pPr>
            <a:r>
              <a:rPr lang="en-US" sz="1100" u="sng" dirty="0"/>
              <a:t>Missed Tree Quantity</a:t>
            </a:r>
            <a:r>
              <a:rPr lang="en-US" sz="1100" dirty="0"/>
              <a:t>: Amount of trees identified by QC but not listed in VM tree database</a:t>
            </a:r>
          </a:p>
          <a:p>
            <a:pPr marL="171450" indent="-171450">
              <a:buFont typeface="Arial" panose="020B0604020202020204" pitchFamily="34" charset="0"/>
              <a:buChar char="•"/>
            </a:pPr>
            <a:r>
              <a:rPr lang="en-US" sz="1100" u="sng" dirty="0"/>
              <a:t>Inventory Inflation Quantity</a:t>
            </a:r>
            <a:r>
              <a:rPr lang="en-US" sz="1100" dirty="0"/>
              <a:t>: Amount of trees listed in VM database but not located in the field</a:t>
            </a:r>
          </a:p>
        </p:txBody>
      </p:sp>
      <p:sp>
        <p:nvSpPr>
          <p:cNvPr id="7" name="Rectangle 50">
            <a:extLst>
              <a:ext uri="{FF2B5EF4-FFF2-40B4-BE49-F238E27FC236}">
                <a16:creationId xmlns:a16="http://schemas.microsoft.com/office/drawing/2014/main" id="{3FBA6BAE-3230-4C45-AC4C-509938BA7FC0}"/>
              </a:ext>
            </a:extLst>
          </p:cNvPr>
          <p:cNvSpPr>
            <a:spLocks noChangeArrowheads="1"/>
          </p:cNvSpPr>
          <p:nvPr/>
        </p:nvSpPr>
        <p:spPr bwMode="auto">
          <a:xfrm>
            <a:off x="7829928" y="75124"/>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5" name="Picture 4">
            <a:extLst>
              <a:ext uri="{FF2B5EF4-FFF2-40B4-BE49-F238E27FC236}">
                <a16:creationId xmlns:a16="http://schemas.microsoft.com/office/drawing/2014/main" id="{2CCF8351-E7FD-4C69-9F5A-6081E7C03D4D}"/>
              </a:ext>
            </a:extLst>
          </p:cNvPr>
          <p:cNvPicPr>
            <a:picLocks noChangeAspect="1"/>
          </p:cNvPicPr>
          <p:nvPr/>
        </p:nvPicPr>
        <p:blipFill>
          <a:blip r:embed="rId3"/>
          <a:stretch>
            <a:fillRect/>
          </a:stretch>
        </p:blipFill>
        <p:spPr>
          <a:xfrm>
            <a:off x="42389" y="721507"/>
            <a:ext cx="9059221" cy="5076774"/>
          </a:xfrm>
          <a:prstGeom prst="rect">
            <a:avLst/>
          </a:prstGeom>
        </p:spPr>
      </p:pic>
    </p:spTree>
    <p:extLst>
      <p:ext uri="{BB962C8B-B14F-4D97-AF65-F5344CB8AC3E}">
        <p14:creationId xmlns:p14="http://schemas.microsoft.com/office/powerpoint/2010/main" val="173895881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46857" y="254850"/>
            <a:ext cx="8439151" cy="334103"/>
          </a:xfrm>
        </p:spPr>
        <p:txBody>
          <a:bodyPr>
            <a:noAutofit/>
          </a:bodyPr>
          <a:lstStyle/>
          <a:p>
            <a:r>
              <a:rPr lang="en-US" sz="2400" b="1" dirty="0"/>
              <a:t>Inspection Contractor – CNUC (Distribution)</a:t>
            </a:r>
          </a:p>
        </p:txBody>
      </p:sp>
      <p:sp>
        <p:nvSpPr>
          <p:cNvPr id="7" name="Rectangle 6">
            <a:extLst>
              <a:ext uri="{FF2B5EF4-FFF2-40B4-BE49-F238E27FC236}">
                <a16:creationId xmlns:a16="http://schemas.microsoft.com/office/drawing/2014/main" id="{E3430ED3-283C-48AA-BCF9-CD9055CE8E0C}"/>
              </a:ext>
            </a:extLst>
          </p:cNvPr>
          <p:cNvSpPr/>
          <p:nvPr/>
        </p:nvSpPr>
        <p:spPr>
          <a:xfrm>
            <a:off x="96178" y="5802867"/>
            <a:ext cx="8951644" cy="430887"/>
          </a:xfrm>
          <a:prstGeom prst="rect">
            <a:avLst/>
          </a:prstGeom>
        </p:spPr>
        <p:txBody>
          <a:bodyPr wrap="square">
            <a:spAutoFit/>
          </a:bodyPr>
          <a:lstStyle/>
          <a:p>
            <a:pPr marL="171450" indent="-171450">
              <a:buFont typeface="Arial" panose="020B0604020202020204" pitchFamily="34" charset="0"/>
              <a:buChar char="•"/>
            </a:pPr>
            <a:r>
              <a:rPr lang="en-US" sz="1100" u="sng" dirty="0"/>
              <a:t>Missed Tree Quantity</a:t>
            </a:r>
            <a:r>
              <a:rPr lang="en-US" sz="1100" dirty="0"/>
              <a:t>: Amount of trees identified by QC but not listed in VM tree database</a:t>
            </a:r>
          </a:p>
          <a:p>
            <a:pPr marL="171450" indent="-171450">
              <a:buFont typeface="Arial" panose="020B0604020202020204" pitchFamily="34" charset="0"/>
              <a:buChar char="•"/>
            </a:pPr>
            <a:r>
              <a:rPr lang="en-US" sz="1100" u="sng" dirty="0"/>
              <a:t>Inventory Inflation Quantity</a:t>
            </a:r>
            <a:r>
              <a:rPr lang="en-US" sz="1100" dirty="0"/>
              <a:t>: Amount of trees listed in VM database but not located in the field</a:t>
            </a:r>
          </a:p>
        </p:txBody>
      </p:sp>
      <p:sp>
        <p:nvSpPr>
          <p:cNvPr id="9" name="Rectangle 50">
            <a:extLst>
              <a:ext uri="{FF2B5EF4-FFF2-40B4-BE49-F238E27FC236}">
                <a16:creationId xmlns:a16="http://schemas.microsoft.com/office/drawing/2014/main" id="{3D898615-70F6-440D-A1C5-D920A49F41E9}"/>
              </a:ext>
            </a:extLst>
          </p:cNvPr>
          <p:cNvSpPr>
            <a:spLocks noChangeArrowheads="1"/>
          </p:cNvSpPr>
          <p:nvPr/>
        </p:nvSpPr>
        <p:spPr bwMode="auto">
          <a:xfrm>
            <a:off x="7829928" y="75124"/>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5" name="Picture 4">
            <a:extLst>
              <a:ext uri="{FF2B5EF4-FFF2-40B4-BE49-F238E27FC236}">
                <a16:creationId xmlns:a16="http://schemas.microsoft.com/office/drawing/2014/main" id="{98C815A5-FBA3-4CDD-85CE-D1D009503763}"/>
              </a:ext>
            </a:extLst>
          </p:cNvPr>
          <p:cNvPicPr>
            <a:picLocks noChangeAspect="1"/>
          </p:cNvPicPr>
          <p:nvPr/>
        </p:nvPicPr>
        <p:blipFill>
          <a:blip r:embed="rId3"/>
          <a:stretch>
            <a:fillRect/>
          </a:stretch>
        </p:blipFill>
        <p:spPr>
          <a:xfrm>
            <a:off x="48089" y="768679"/>
            <a:ext cx="9047822" cy="5081653"/>
          </a:xfrm>
          <a:prstGeom prst="rect">
            <a:avLst/>
          </a:prstGeom>
        </p:spPr>
      </p:pic>
    </p:spTree>
    <p:extLst>
      <p:ext uri="{BB962C8B-B14F-4D97-AF65-F5344CB8AC3E}">
        <p14:creationId xmlns:p14="http://schemas.microsoft.com/office/powerpoint/2010/main" val="44352540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46857" y="254850"/>
            <a:ext cx="8439151" cy="334103"/>
          </a:xfrm>
        </p:spPr>
        <p:txBody>
          <a:bodyPr>
            <a:noAutofit/>
          </a:bodyPr>
          <a:lstStyle/>
          <a:p>
            <a:r>
              <a:rPr lang="en-US" sz="2400" b="1" dirty="0"/>
              <a:t>Inspection Contractor – Davey (Distribution)</a:t>
            </a:r>
          </a:p>
        </p:txBody>
      </p:sp>
      <p:sp>
        <p:nvSpPr>
          <p:cNvPr id="7" name="Rectangle 6">
            <a:extLst>
              <a:ext uri="{FF2B5EF4-FFF2-40B4-BE49-F238E27FC236}">
                <a16:creationId xmlns:a16="http://schemas.microsoft.com/office/drawing/2014/main" id="{743F82CA-C031-4E6B-9551-70D7E9975971}"/>
              </a:ext>
            </a:extLst>
          </p:cNvPr>
          <p:cNvSpPr/>
          <p:nvPr/>
        </p:nvSpPr>
        <p:spPr>
          <a:xfrm>
            <a:off x="84779" y="5817121"/>
            <a:ext cx="8951644" cy="430887"/>
          </a:xfrm>
          <a:prstGeom prst="rect">
            <a:avLst/>
          </a:prstGeom>
        </p:spPr>
        <p:txBody>
          <a:bodyPr wrap="square">
            <a:spAutoFit/>
          </a:bodyPr>
          <a:lstStyle/>
          <a:p>
            <a:pPr marL="171450" indent="-171450">
              <a:buFont typeface="Arial" panose="020B0604020202020204" pitchFamily="34" charset="0"/>
              <a:buChar char="•"/>
            </a:pPr>
            <a:r>
              <a:rPr lang="en-US" sz="1100" u="sng" dirty="0"/>
              <a:t>Missed Tree Quantity</a:t>
            </a:r>
            <a:r>
              <a:rPr lang="en-US" sz="1100" dirty="0"/>
              <a:t>: Amount of trees identified by QC but not listed in VM tree database</a:t>
            </a:r>
          </a:p>
          <a:p>
            <a:pPr marL="171450" indent="-171450">
              <a:buFont typeface="Arial" panose="020B0604020202020204" pitchFamily="34" charset="0"/>
              <a:buChar char="•"/>
            </a:pPr>
            <a:r>
              <a:rPr lang="en-US" sz="1100" u="sng" dirty="0"/>
              <a:t>Inventory Inflation Quantity</a:t>
            </a:r>
            <a:r>
              <a:rPr lang="en-US" sz="1100" dirty="0"/>
              <a:t>: Amount of trees listed in VM database but not located in the field</a:t>
            </a:r>
          </a:p>
        </p:txBody>
      </p:sp>
      <p:sp>
        <p:nvSpPr>
          <p:cNvPr id="9" name="Rectangle 50">
            <a:extLst>
              <a:ext uri="{FF2B5EF4-FFF2-40B4-BE49-F238E27FC236}">
                <a16:creationId xmlns:a16="http://schemas.microsoft.com/office/drawing/2014/main" id="{5D5B4227-34F7-43B9-8E96-AD171A90E1B8}"/>
              </a:ext>
            </a:extLst>
          </p:cNvPr>
          <p:cNvSpPr>
            <a:spLocks noChangeArrowheads="1"/>
          </p:cNvSpPr>
          <p:nvPr/>
        </p:nvSpPr>
        <p:spPr bwMode="auto">
          <a:xfrm>
            <a:off x="7829928" y="75124"/>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5" name="Picture 4">
            <a:extLst>
              <a:ext uri="{FF2B5EF4-FFF2-40B4-BE49-F238E27FC236}">
                <a16:creationId xmlns:a16="http://schemas.microsoft.com/office/drawing/2014/main" id="{A6001DDB-1B84-4FEA-B9C2-E04B1EB01AB8}"/>
              </a:ext>
            </a:extLst>
          </p:cNvPr>
          <p:cNvPicPr>
            <a:picLocks noChangeAspect="1"/>
          </p:cNvPicPr>
          <p:nvPr/>
        </p:nvPicPr>
        <p:blipFill>
          <a:blip r:embed="rId3"/>
          <a:stretch>
            <a:fillRect/>
          </a:stretch>
        </p:blipFill>
        <p:spPr>
          <a:xfrm>
            <a:off x="42389" y="723424"/>
            <a:ext cx="9059221" cy="5093697"/>
          </a:xfrm>
          <a:prstGeom prst="rect">
            <a:avLst/>
          </a:prstGeom>
        </p:spPr>
      </p:pic>
    </p:spTree>
    <p:extLst>
      <p:ext uri="{BB962C8B-B14F-4D97-AF65-F5344CB8AC3E}">
        <p14:creationId xmlns:p14="http://schemas.microsoft.com/office/powerpoint/2010/main" val="221463864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46857" y="254850"/>
            <a:ext cx="8439151" cy="334103"/>
          </a:xfrm>
        </p:spPr>
        <p:txBody>
          <a:bodyPr>
            <a:noAutofit/>
          </a:bodyPr>
          <a:lstStyle/>
          <a:p>
            <a:r>
              <a:rPr lang="en-US" sz="2400" b="1" dirty="0"/>
              <a:t>Inspection Contractor – UPE (Distribution)</a:t>
            </a:r>
          </a:p>
        </p:txBody>
      </p:sp>
      <p:sp>
        <p:nvSpPr>
          <p:cNvPr id="7" name="Rectangle 6">
            <a:extLst>
              <a:ext uri="{FF2B5EF4-FFF2-40B4-BE49-F238E27FC236}">
                <a16:creationId xmlns:a16="http://schemas.microsoft.com/office/drawing/2014/main" id="{7A55D1A7-EADB-4EBA-801B-D139DAE34B25}"/>
              </a:ext>
            </a:extLst>
          </p:cNvPr>
          <p:cNvSpPr/>
          <p:nvPr/>
        </p:nvSpPr>
        <p:spPr>
          <a:xfrm>
            <a:off x="84779" y="5786758"/>
            <a:ext cx="8951644" cy="430887"/>
          </a:xfrm>
          <a:prstGeom prst="rect">
            <a:avLst/>
          </a:prstGeom>
        </p:spPr>
        <p:txBody>
          <a:bodyPr wrap="square">
            <a:spAutoFit/>
          </a:bodyPr>
          <a:lstStyle/>
          <a:p>
            <a:pPr marL="171450" indent="-171450">
              <a:buFont typeface="Arial" panose="020B0604020202020204" pitchFamily="34" charset="0"/>
              <a:buChar char="•"/>
            </a:pPr>
            <a:r>
              <a:rPr lang="en-US" sz="1100" u="sng" dirty="0"/>
              <a:t>Missed Tree Quantity</a:t>
            </a:r>
            <a:r>
              <a:rPr lang="en-US" sz="1100" dirty="0"/>
              <a:t>: Amount of trees identified by QC but not listed in VM tree database</a:t>
            </a:r>
          </a:p>
          <a:p>
            <a:pPr marL="171450" indent="-171450">
              <a:buFont typeface="Arial" panose="020B0604020202020204" pitchFamily="34" charset="0"/>
              <a:buChar char="•"/>
            </a:pPr>
            <a:r>
              <a:rPr lang="en-US" sz="1100" u="sng" dirty="0"/>
              <a:t>Inventory Inflation Quantity</a:t>
            </a:r>
            <a:r>
              <a:rPr lang="en-US" sz="1100" dirty="0"/>
              <a:t>: Amount of trees listed in VM database but not located in the field</a:t>
            </a:r>
          </a:p>
        </p:txBody>
      </p:sp>
      <p:sp>
        <p:nvSpPr>
          <p:cNvPr id="9" name="Rectangle 50">
            <a:extLst>
              <a:ext uri="{FF2B5EF4-FFF2-40B4-BE49-F238E27FC236}">
                <a16:creationId xmlns:a16="http://schemas.microsoft.com/office/drawing/2014/main" id="{15E85EFE-7236-43B9-8E8C-9FCD33C4250C}"/>
              </a:ext>
            </a:extLst>
          </p:cNvPr>
          <p:cNvSpPr>
            <a:spLocks noChangeArrowheads="1"/>
          </p:cNvSpPr>
          <p:nvPr/>
        </p:nvSpPr>
        <p:spPr bwMode="auto">
          <a:xfrm>
            <a:off x="7829928" y="44844"/>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5" name="Picture 4">
            <a:extLst>
              <a:ext uri="{FF2B5EF4-FFF2-40B4-BE49-F238E27FC236}">
                <a16:creationId xmlns:a16="http://schemas.microsoft.com/office/drawing/2014/main" id="{C8F74C82-89D4-44DD-99F4-298613E1A1F5}"/>
              </a:ext>
            </a:extLst>
          </p:cNvPr>
          <p:cNvPicPr>
            <a:picLocks noChangeAspect="1"/>
          </p:cNvPicPr>
          <p:nvPr/>
        </p:nvPicPr>
        <p:blipFill>
          <a:blip r:embed="rId3"/>
          <a:stretch>
            <a:fillRect/>
          </a:stretch>
        </p:blipFill>
        <p:spPr>
          <a:xfrm>
            <a:off x="58047" y="725699"/>
            <a:ext cx="9001174" cy="5061059"/>
          </a:xfrm>
          <a:prstGeom prst="rect">
            <a:avLst/>
          </a:prstGeom>
        </p:spPr>
      </p:pic>
    </p:spTree>
    <p:extLst>
      <p:ext uri="{BB962C8B-B14F-4D97-AF65-F5344CB8AC3E}">
        <p14:creationId xmlns:p14="http://schemas.microsoft.com/office/powerpoint/2010/main" val="21438507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dirty="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125961" y="118175"/>
            <a:ext cx="8439151" cy="334103"/>
          </a:xfrm>
        </p:spPr>
        <p:txBody>
          <a:bodyPr>
            <a:noAutofit/>
          </a:bodyPr>
          <a:lstStyle/>
          <a:p>
            <a:r>
              <a:rPr lang="en-US" sz="2400" b="1" dirty="0"/>
              <a:t>YTD VM Performance – Transmission &amp; Distribution</a:t>
            </a:r>
            <a:endParaRPr lang="en-US" sz="2400" b="1" dirty="0">
              <a:solidFill>
                <a:schemeClr val="accent5"/>
              </a:solidFill>
            </a:endParaRPr>
          </a:p>
        </p:txBody>
      </p:sp>
      <p:sp>
        <p:nvSpPr>
          <p:cNvPr id="5" name="TextBox 4">
            <a:extLst>
              <a:ext uri="{FF2B5EF4-FFF2-40B4-BE49-F238E27FC236}">
                <a16:creationId xmlns:a16="http://schemas.microsoft.com/office/drawing/2014/main" id="{EC9D0D34-344D-4F5F-90BA-51753C0038C3}"/>
              </a:ext>
            </a:extLst>
          </p:cNvPr>
          <p:cNvSpPr txBox="1"/>
          <p:nvPr/>
        </p:nvSpPr>
        <p:spPr bwMode="gray">
          <a:xfrm>
            <a:off x="87958" y="6575146"/>
            <a:ext cx="8548045" cy="226591"/>
          </a:xfrm>
          <a:prstGeom prst="rect">
            <a:avLst/>
          </a:prstGeom>
          <a:noFill/>
        </p:spPr>
        <p:txBody>
          <a:bodyPr wrap="square" lIns="36000" tIns="36000" rIns="36000" bIns="36000" rtlCol="0">
            <a:spAutoFit/>
          </a:bodyPr>
          <a:lstStyle/>
          <a:p>
            <a:pPr marL="0" indent="0">
              <a:buNone/>
            </a:pPr>
            <a:r>
              <a:rPr lang="en-US" sz="1000" dirty="0"/>
              <a:t>YTD data reflects work completed in 2020 only. This does not include any January/February report data</a:t>
            </a:r>
          </a:p>
        </p:txBody>
      </p:sp>
      <p:pic>
        <p:nvPicPr>
          <p:cNvPr id="4" name="Picture 3">
            <a:extLst>
              <a:ext uri="{FF2B5EF4-FFF2-40B4-BE49-F238E27FC236}">
                <a16:creationId xmlns:a16="http://schemas.microsoft.com/office/drawing/2014/main" id="{446E6B7C-3FE4-4C1C-92B1-24478A5F0B19}"/>
              </a:ext>
            </a:extLst>
          </p:cNvPr>
          <p:cNvPicPr>
            <a:picLocks noChangeAspect="1"/>
          </p:cNvPicPr>
          <p:nvPr/>
        </p:nvPicPr>
        <p:blipFill>
          <a:blip r:embed="rId3"/>
          <a:stretch>
            <a:fillRect/>
          </a:stretch>
        </p:blipFill>
        <p:spPr>
          <a:xfrm>
            <a:off x="62980" y="6161794"/>
            <a:ext cx="2734841" cy="400764"/>
          </a:xfrm>
          <a:prstGeom prst="rect">
            <a:avLst/>
          </a:prstGeom>
        </p:spPr>
      </p:pic>
      <p:pic>
        <p:nvPicPr>
          <p:cNvPr id="9" name="Picture 8">
            <a:extLst>
              <a:ext uri="{FF2B5EF4-FFF2-40B4-BE49-F238E27FC236}">
                <a16:creationId xmlns:a16="http://schemas.microsoft.com/office/drawing/2014/main" id="{E0EAEB16-C930-4662-8414-812DE3029132}"/>
              </a:ext>
            </a:extLst>
          </p:cNvPr>
          <p:cNvPicPr>
            <a:picLocks noChangeAspect="1"/>
          </p:cNvPicPr>
          <p:nvPr/>
        </p:nvPicPr>
        <p:blipFill>
          <a:blip r:embed="rId4"/>
          <a:stretch>
            <a:fillRect/>
          </a:stretch>
        </p:blipFill>
        <p:spPr>
          <a:xfrm>
            <a:off x="2797821" y="6161794"/>
            <a:ext cx="3285179" cy="401811"/>
          </a:xfrm>
          <a:prstGeom prst="rect">
            <a:avLst/>
          </a:prstGeom>
        </p:spPr>
      </p:pic>
      <p:sp>
        <p:nvSpPr>
          <p:cNvPr id="11" name="TextBox 10">
            <a:extLst>
              <a:ext uri="{FF2B5EF4-FFF2-40B4-BE49-F238E27FC236}">
                <a16:creationId xmlns:a16="http://schemas.microsoft.com/office/drawing/2014/main" id="{068E4C8D-F9BB-41ED-8A8E-6E3068A63B63}"/>
              </a:ext>
            </a:extLst>
          </p:cNvPr>
          <p:cNvSpPr txBox="1"/>
          <p:nvPr/>
        </p:nvSpPr>
        <p:spPr bwMode="gray">
          <a:xfrm>
            <a:off x="1544010" y="5693168"/>
            <a:ext cx="6282714" cy="257369"/>
          </a:xfrm>
          <a:prstGeom prst="rect">
            <a:avLst/>
          </a:prstGeom>
          <a:noFill/>
        </p:spPr>
        <p:txBody>
          <a:bodyPr wrap="square" lIns="36000" tIns="36000" rIns="36000" bIns="36000" rtlCol="0">
            <a:spAutoFit/>
          </a:bodyPr>
          <a:lstStyle/>
          <a:p>
            <a:pPr marL="0" indent="0">
              <a:buNone/>
            </a:pPr>
            <a:r>
              <a:rPr lang="en-US" sz="1200" dirty="0"/>
              <a:t>NOTE: RCD &amp; CCD results indicate tree condition clearance at time of QC, not at time of trim </a:t>
            </a:r>
          </a:p>
        </p:txBody>
      </p:sp>
      <p:sp>
        <p:nvSpPr>
          <p:cNvPr id="12" name="Rectangle 50">
            <a:extLst>
              <a:ext uri="{FF2B5EF4-FFF2-40B4-BE49-F238E27FC236}">
                <a16:creationId xmlns:a16="http://schemas.microsoft.com/office/drawing/2014/main" id="{9249AF76-527B-418A-BFC5-906F37387DAD}"/>
              </a:ext>
            </a:extLst>
          </p:cNvPr>
          <p:cNvSpPr>
            <a:spLocks noChangeArrowheads="1"/>
          </p:cNvSpPr>
          <p:nvPr/>
        </p:nvSpPr>
        <p:spPr bwMode="auto">
          <a:xfrm>
            <a:off x="7829928" y="75124"/>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6" name="Picture 5">
            <a:extLst>
              <a:ext uri="{FF2B5EF4-FFF2-40B4-BE49-F238E27FC236}">
                <a16:creationId xmlns:a16="http://schemas.microsoft.com/office/drawing/2014/main" id="{E386F082-5C3C-449C-8EC4-21AD984C68D5}"/>
              </a:ext>
            </a:extLst>
          </p:cNvPr>
          <p:cNvPicPr>
            <a:picLocks noChangeAspect="1"/>
          </p:cNvPicPr>
          <p:nvPr/>
        </p:nvPicPr>
        <p:blipFill>
          <a:blip r:embed="rId5"/>
          <a:stretch>
            <a:fillRect/>
          </a:stretch>
        </p:blipFill>
        <p:spPr>
          <a:xfrm>
            <a:off x="71439" y="577857"/>
            <a:ext cx="9001121" cy="5125717"/>
          </a:xfrm>
          <a:prstGeom prst="rect">
            <a:avLst/>
          </a:prstGeom>
        </p:spPr>
      </p:pic>
    </p:spTree>
    <p:extLst>
      <p:ext uri="{BB962C8B-B14F-4D97-AF65-F5344CB8AC3E}">
        <p14:creationId xmlns:p14="http://schemas.microsoft.com/office/powerpoint/2010/main" val="28420833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dirty="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107577" y="120758"/>
            <a:ext cx="8439151" cy="334103"/>
          </a:xfrm>
        </p:spPr>
        <p:txBody>
          <a:bodyPr>
            <a:noAutofit/>
          </a:bodyPr>
          <a:lstStyle/>
          <a:p>
            <a:r>
              <a:rPr lang="en-US" sz="2400" b="1" dirty="0"/>
              <a:t>YTD VM Performance – Transmission</a:t>
            </a:r>
            <a:endParaRPr lang="en-US" sz="2400" b="1" dirty="0">
              <a:solidFill>
                <a:schemeClr val="accent5"/>
              </a:solidFill>
            </a:endParaRPr>
          </a:p>
        </p:txBody>
      </p:sp>
      <p:pic>
        <p:nvPicPr>
          <p:cNvPr id="7" name="Picture 6">
            <a:extLst>
              <a:ext uri="{FF2B5EF4-FFF2-40B4-BE49-F238E27FC236}">
                <a16:creationId xmlns:a16="http://schemas.microsoft.com/office/drawing/2014/main" id="{0C4E1166-C762-431A-BDA8-5F4C1D489A53}"/>
              </a:ext>
            </a:extLst>
          </p:cNvPr>
          <p:cNvPicPr>
            <a:picLocks noChangeAspect="1"/>
          </p:cNvPicPr>
          <p:nvPr/>
        </p:nvPicPr>
        <p:blipFill>
          <a:blip r:embed="rId3"/>
          <a:stretch>
            <a:fillRect/>
          </a:stretch>
        </p:blipFill>
        <p:spPr>
          <a:xfrm>
            <a:off x="45250" y="6336478"/>
            <a:ext cx="2734841" cy="400764"/>
          </a:xfrm>
          <a:prstGeom prst="rect">
            <a:avLst/>
          </a:prstGeom>
        </p:spPr>
      </p:pic>
      <p:sp>
        <p:nvSpPr>
          <p:cNvPr id="12" name="TextBox 11">
            <a:extLst>
              <a:ext uri="{FF2B5EF4-FFF2-40B4-BE49-F238E27FC236}">
                <a16:creationId xmlns:a16="http://schemas.microsoft.com/office/drawing/2014/main" id="{9F5714F4-A523-4C20-B33F-5A5DF3520470}"/>
              </a:ext>
            </a:extLst>
          </p:cNvPr>
          <p:cNvSpPr txBox="1"/>
          <p:nvPr/>
        </p:nvSpPr>
        <p:spPr bwMode="gray">
          <a:xfrm>
            <a:off x="1430643" y="5735124"/>
            <a:ext cx="6282714" cy="257369"/>
          </a:xfrm>
          <a:prstGeom prst="rect">
            <a:avLst/>
          </a:prstGeom>
          <a:noFill/>
        </p:spPr>
        <p:txBody>
          <a:bodyPr wrap="square" lIns="36000" tIns="36000" rIns="36000" bIns="36000" rtlCol="0">
            <a:spAutoFit/>
          </a:bodyPr>
          <a:lstStyle/>
          <a:p>
            <a:pPr marL="0" indent="0">
              <a:buNone/>
            </a:pPr>
            <a:r>
              <a:rPr lang="en-US" sz="1200" dirty="0"/>
              <a:t>NOTE: RCD &amp; CCD results indicate tree condition clearance at time of QC, not at time of trim </a:t>
            </a:r>
          </a:p>
        </p:txBody>
      </p:sp>
      <p:sp>
        <p:nvSpPr>
          <p:cNvPr id="9" name="TextBox 8">
            <a:extLst>
              <a:ext uri="{FF2B5EF4-FFF2-40B4-BE49-F238E27FC236}">
                <a16:creationId xmlns:a16="http://schemas.microsoft.com/office/drawing/2014/main" id="{DC0B2C04-0781-4DB7-916F-6B450BBD63AE}"/>
              </a:ext>
            </a:extLst>
          </p:cNvPr>
          <p:cNvSpPr txBox="1"/>
          <p:nvPr/>
        </p:nvSpPr>
        <p:spPr bwMode="gray">
          <a:xfrm>
            <a:off x="2822154" y="6356762"/>
            <a:ext cx="3009995" cy="380480"/>
          </a:xfrm>
          <a:prstGeom prst="rect">
            <a:avLst/>
          </a:prstGeom>
          <a:noFill/>
        </p:spPr>
        <p:txBody>
          <a:bodyPr wrap="square" lIns="36000" tIns="36000" rIns="36000" bIns="36000" rtlCol="0">
            <a:spAutoFit/>
          </a:bodyPr>
          <a:lstStyle/>
          <a:p>
            <a:pPr marL="0" indent="0">
              <a:buNone/>
            </a:pPr>
            <a:r>
              <a:rPr lang="en-US" sz="1000" dirty="0"/>
              <a:t>YTD data reflects work completed in 2020 only. This does not include any January/February report data</a:t>
            </a:r>
          </a:p>
        </p:txBody>
      </p:sp>
      <p:sp>
        <p:nvSpPr>
          <p:cNvPr id="11" name="Rectangle 50">
            <a:extLst>
              <a:ext uri="{FF2B5EF4-FFF2-40B4-BE49-F238E27FC236}">
                <a16:creationId xmlns:a16="http://schemas.microsoft.com/office/drawing/2014/main" id="{0CBBC86C-260A-4D2E-BF85-B9FECA4F9C93}"/>
              </a:ext>
            </a:extLst>
          </p:cNvPr>
          <p:cNvSpPr>
            <a:spLocks noChangeArrowheads="1"/>
          </p:cNvSpPr>
          <p:nvPr/>
        </p:nvSpPr>
        <p:spPr bwMode="auto">
          <a:xfrm>
            <a:off x="7829928" y="75124"/>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4" name="Picture 3">
            <a:extLst>
              <a:ext uri="{FF2B5EF4-FFF2-40B4-BE49-F238E27FC236}">
                <a16:creationId xmlns:a16="http://schemas.microsoft.com/office/drawing/2014/main" id="{BAA88D63-CAA6-4563-B9EC-9631FF2C580F}"/>
              </a:ext>
            </a:extLst>
          </p:cNvPr>
          <p:cNvPicPr>
            <a:picLocks noChangeAspect="1"/>
          </p:cNvPicPr>
          <p:nvPr/>
        </p:nvPicPr>
        <p:blipFill>
          <a:blip r:embed="rId4"/>
          <a:stretch>
            <a:fillRect/>
          </a:stretch>
        </p:blipFill>
        <p:spPr>
          <a:xfrm>
            <a:off x="48445" y="584157"/>
            <a:ext cx="9036423" cy="5158790"/>
          </a:xfrm>
          <a:prstGeom prst="rect">
            <a:avLst/>
          </a:prstGeom>
        </p:spPr>
      </p:pic>
    </p:spTree>
    <p:extLst>
      <p:ext uri="{BB962C8B-B14F-4D97-AF65-F5344CB8AC3E}">
        <p14:creationId xmlns:p14="http://schemas.microsoft.com/office/powerpoint/2010/main" val="20291830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dirty="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33140" y="223008"/>
            <a:ext cx="8439151" cy="334103"/>
          </a:xfrm>
        </p:spPr>
        <p:txBody>
          <a:bodyPr>
            <a:noAutofit/>
          </a:bodyPr>
          <a:lstStyle/>
          <a:p>
            <a:r>
              <a:rPr lang="en-US" sz="2400" b="1" dirty="0"/>
              <a:t>Transmission HFRA / Non-HFRA RCD &amp; CCD Breakdown </a:t>
            </a:r>
          </a:p>
        </p:txBody>
      </p:sp>
      <p:pic>
        <p:nvPicPr>
          <p:cNvPr id="11" name="Picture 10">
            <a:extLst>
              <a:ext uri="{FF2B5EF4-FFF2-40B4-BE49-F238E27FC236}">
                <a16:creationId xmlns:a16="http://schemas.microsoft.com/office/drawing/2014/main" id="{B32968DB-21A2-4186-A370-9621BDBEDF56}"/>
              </a:ext>
            </a:extLst>
          </p:cNvPr>
          <p:cNvPicPr>
            <a:picLocks noChangeAspect="1"/>
          </p:cNvPicPr>
          <p:nvPr/>
        </p:nvPicPr>
        <p:blipFill>
          <a:blip r:embed="rId3"/>
          <a:stretch>
            <a:fillRect/>
          </a:stretch>
        </p:blipFill>
        <p:spPr>
          <a:xfrm>
            <a:off x="45250" y="6336478"/>
            <a:ext cx="2734841" cy="400764"/>
          </a:xfrm>
          <a:prstGeom prst="rect">
            <a:avLst/>
          </a:prstGeom>
        </p:spPr>
      </p:pic>
      <p:sp>
        <p:nvSpPr>
          <p:cNvPr id="7" name="TextBox 6">
            <a:extLst>
              <a:ext uri="{FF2B5EF4-FFF2-40B4-BE49-F238E27FC236}">
                <a16:creationId xmlns:a16="http://schemas.microsoft.com/office/drawing/2014/main" id="{5965D1EB-3980-4A24-B27E-3800A6F24DAE}"/>
              </a:ext>
            </a:extLst>
          </p:cNvPr>
          <p:cNvSpPr txBox="1"/>
          <p:nvPr/>
        </p:nvSpPr>
        <p:spPr bwMode="gray">
          <a:xfrm>
            <a:off x="1326940" y="5879375"/>
            <a:ext cx="6490120" cy="257369"/>
          </a:xfrm>
          <a:prstGeom prst="rect">
            <a:avLst/>
          </a:prstGeom>
          <a:noFill/>
        </p:spPr>
        <p:txBody>
          <a:bodyPr wrap="square" lIns="36000" tIns="36000" rIns="36000" bIns="36000" rtlCol="0">
            <a:spAutoFit/>
          </a:bodyPr>
          <a:lstStyle/>
          <a:p>
            <a:pPr marL="0" indent="0">
              <a:buNone/>
            </a:pPr>
            <a:r>
              <a:rPr lang="en-US" sz="1200" dirty="0"/>
              <a:t>NOTE: RCD and CCD results indicate tree condition clearance at time of QC, not at time of trim </a:t>
            </a:r>
          </a:p>
        </p:txBody>
      </p:sp>
      <p:sp>
        <p:nvSpPr>
          <p:cNvPr id="10" name="Rectangle 50">
            <a:extLst>
              <a:ext uri="{FF2B5EF4-FFF2-40B4-BE49-F238E27FC236}">
                <a16:creationId xmlns:a16="http://schemas.microsoft.com/office/drawing/2014/main" id="{EB2474DA-E31E-4332-A73E-729B45A58541}"/>
              </a:ext>
            </a:extLst>
          </p:cNvPr>
          <p:cNvSpPr>
            <a:spLocks noChangeArrowheads="1"/>
          </p:cNvSpPr>
          <p:nvPr/>
        </p:nvSpPr>
        <p:spPr bwMode="auto">
          <a:xfrm>
            <a:off x="7829928" y="75124"/>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4" name="Picture 3">
            <a:extLst>
              <a:ext uri="{FF2B5EF4-FFF2-40B4-BE49-F238E27FC236}">
                <a16:creationId xmlns:a16="http://schemas.microsoft.com/office/drawing/2014/main" id="{A7DC9786-7E56-4D2F-8B87-A54D2664E10E}"/>
              </a:ext>
            </a:extLst>
          </p:cNvPr>
          <p:cNvPicPr>
            <a:picLocks noChangeAspect="1"/>
          </p:cNvPicPr>
          <p:nvPr/>
        </p:nvPicPr>
        <p:blipFill>
          <a:blip r:embed="rId4"/>
          <a:stretch>
            <a:fillRect/>
          </a:stretch>
        </p:blipFill>
        <p:spPr>
          <a:xfrm>
            <a:off x="37087" y="665434"/>
            <a:ext cx="9069826" cy="5119514"/>
          </a:xfrm>
          <a:prstGeom prst="rect">
            <a:avLst/>
          </a:prstGeom>
        </p:spPr>
      </p:pic>
    </p:spTree>
    <p:extLst>
      <p:ext uri="{BB962C8B-B14F-4D97-AF65-F5344CB8AC3E}">
        <p14:creationId xmlns:p14="http://schemas.microsoft.com/office/powerpoint/2010/main" val="15914572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dirty="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87958" y="143504"/>
            <a:ext cx="8439151" cy="334103"/>
          </a:xfrm>
        </p:spPr>
        <p:txBody>
          <a:bodyPr>
            <a:noAutofit/>
          </a:bodyPr>
          <a:lstStyle/>
          <a:p>
            <a:r>
              <a:rPr lang="en-US" sz="2400" b="1" dirty="0"/>
              <a:t>YTD VM Performance – Distribution</a:t>
            </a:r>
            <a:endParaRPr lang="en-US" sz="2400" b="1" dirty="0">
              <a:solidFill>
                <a:schemeClr val="accent5"/>
              </a:solidFill>
            </a:endParaRPr>
          </a:p>
        </p:txBody>
      </p:sp>
      <p:sp>
        <p:nvSpPr>
          <p:cNvPr id="5" name="TextBox 4">
            <a:extLst>
              <a:ext uri="{FF2B5EF4-FFF2-40B4-BE49-F238E27FC236}">
                <a16:creationId xmlns:a16="http://schemas.microsoft.com/office/drawing/2014/main" id="{EC9D0D34-344D-4F5F-90BA-51753C0038C3}"/>
              </a:ext>
            </a:extLst>
          </p:cNvPr>
          <p:cNvSpPr txBox="1"/>
          <p:nvPr/>
        </p:nvSpPr>
        <p:spPr bwMode="gray">
          <a:xfrm>
            <a:off x="3639085" y="6307818"/>
            <a:ext cx="3009995" cy="380480"/>
          </a:xfrm>
          <a:prstGeom prst="rect">
            <a:avLst/>
          </a:prstGeom>
          <a:noFill/>
        </p:spPr>
        <p:txBody>
          <a:bodyPr wrap="square" lIns="36000" tIns="36000" rIns="36000" bIns="36000" rtlCol="0">
            <a:spAutoFit/>
          </a:bodyPr>
          <a:lstStyle/>
          <a:p>
            <a:pPr marL="0" indent="0">
              <a:buNone/>
            </a:pPr>
            <a:r>
              <a:rPr lang="en-US" sz="1000" dirty="0"/>
              <a:t>YTD data reflects work completed in 2020 only. This does not include any January/February report data</a:t>
            </a:r>
          </a:p>
        </p:txBody>
      </p:sp>
      <p:pic>
        <p:nvPicPr>
          <p:cNvPr id="9" name="Picture 8">
            <a:extLst>
              <a:ext uri="{FF2B5EF4-FFF2-40B4-BE49-F238E27FC236}">
                <a16:creationId xmlns:a16="http://schemas.microsoft.com/office/drawing/2014/main" id="{03AC47F1-F528-4BEA-BC7D-37EE09500068}"/>
              </a:ext>
            </a:extLst>
          </p:cNvPr>
          <p:cNvPicPr>
            <a:picLocks noChangeAspect="1"/>
          </p:cNvPicPr>
          <p:nvPr/>
        </p:nvPicPr>
        <p:blipFill>
          <a:blip r:embed="rId3"/>
          <a:stretch>
            <a:fillRect/>
          </a:stretch>
        </p:blipFill>
        <p:spPr>
          <a:xfrm>
            <a:off x="43979" y="6281620"/>
            <a:ext cx="3539167" cy="432876"/>
          </a:xfrm>
          <a:prstGeom prst="rect">
            <a:avLst/>
          </a:prstGeom>
        </p:spPr>
      </p:pic>
      <p:sp>
        <p:nvSpPr>
          <p:cNvPr id="12" name="TextBox 11">
            <a:extLst>
              <a:ext uri="{FF2B5EF4-FFF2-40B4-BE49-F238E27FC236}">
                <a16:creationId xmlns:a16="http://schemas.microsoft.com/office/drawing/2014/main" id="{BDC4A933-BECC-4222-ABB6-BE5276F6EE21}"/>
              </a:ext>
            </a:extLst>
          </p:cNvPr>
          <p:cNvSpPr txBox="1"/>
          <p:nvPr/>
        </p:nvSpPr>
        <p:spPr bwMode="gray">
          <a:xfrm>
            <a:off x="1430642" y="5760520"/>
            <a:ext cx="6282714" cy="257369"/>
          </a:xfrm>
          <a:prstGeom prst="rect">
            <a:avLst/>
          </a:prstGeom>
          <a:noFill/>
        </p:spPr>
        <p:txBody>
          <a:bodyPr wrap="square" lIns="36000" tIns="36000" rIns="36000" bIns="36000" rtlCol="0">
            <a:spAutoFit/>
          </a:bodyPr>
          <a:lstStyle/>
          <a:p>
            <a:pPr marL="0" indent="0">
              <a:buNone/>
            </a:pPr>
            <a:r>
              <a:rPr lang="en-US" sz="1200" dirty="0"/>
              <a:t>NOTE: RCD &amp; CCD results indicate tree condition clearance at time of QC, not at time of trim </a:t>
            </a:r>
          </a:p>
        </p:txBody>
      </p:sp>
      <p:sp>
        <p:nvSpPr>
          <p:cNvPr id="11" name="Rectangle 50">
            <a:extLst>
              <a:ext uri="{FF2B5EF4-FFF2-40B4-BE49-F238E27FC236}">
                <a16:creationId xmlns:a16="http://schemas.microsoft.com/office/drawing/2014/main" id="{F5DCE27F-E915-438D-AA69-BFFDBCCBCB5B}"/>
              </a:ext>
            </a:extLst>
          </p:cNvPr>
          <p:cNvSpPr>
            <a:spLocks noChangeArrowheads="1"/>
          </p:cNvSpPr>
          <p:nvPr/>
        </p:nvSpPr>
        <p:spPr bwMode="auto">
          <a:xfrm>
            <a:off x="7829928" y="75124"/>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4" name="Picture 3">
            <a:extLst>
              <a:ext uri="{FF2B5EF4-FFF2-40B4-BE49-F238E27FC236}">
                <a16:creationId xmlns:a16="http://schemas.microsoft.com/office/drawing/2014/main" id="{CCFD6386-9028-4DA0-BE1D-7F4C9A916E1D}"/>
              </a:ext>
            </a:extLst>
          </p:cNvPr>
          <p:cNvPicPr>
            <a:picLocks noChangeAspect="1"/>
          </p:cNvPicPr>
          <p:nvPr/>
        </p:nvPicPr>
        <p:blipFill>
          <a:blip r:embed="rId4"/>
          <a:stretch>
            <a:fillRect/>
          </a:stretch>
        </p:blipFill>
        <p:spPr>
          <a:xfrm>
            <a:off x="69638" y="558842"/>
            <a:ext cx="9004721" cy="5120442"/>
          </a:xfrm>
          <a:prstGeom prst="rect">
            <a:avLst/>
          </a:prstGeom>
        </p:spPr>
      </p:pic>
    </p:spTree>
    <p:extLst>
      <p:ext uri="{BB962C8B-B14F-4D97-AF65-F5344CB8AC3E}">
        <p14:creationId xmlns:p14="http://schemas.microsoft.com/office/powerpoint/2010/main" val="24285930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dirty="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33140" y="223008"/>
            <a:ext cx="8439151" cy="334103"/>
          </a:xfrm>
        </p:spPr>
        <p:txBody>
          <a:bodyPr>
            <a:noAutofit/>
          </a:bodyPr>
          <a:lstStyle/>
          <a:p>
            <a:r>
              <a:rPr lang="en-US" sz="2400" b="1" dirty="0"/>
              <a:t>Distribution HFRA / Non-HFRA RCD &amp; CCD Breakdown  </a:t>
            </a:r>
          </a:p>
        </p:txBody>
      </p:sp>
      <p:pic>
        <p:nvPicPr>
          <p:cNvPr id="7" name="Picture 6">
            <a:extLst>
              <a:ext uri="{FF2B5EF4-FFF2-40B4-BE49-F238E27FC236}">
                <a16:creationId xmlns:a16="http://schemas.microsoft.com/office/drawing/2014/main" id="{25897EFA-57F4-4EE6-803F-E49D59D520FE}"/>
              </a:ext>
            </a:extLst>
          </p:cNvPr>
          <p:cNvPicPr>
            <a:picLocks noChangeAspect="1"/>
          </p:cNvPicPr>
          <p:nvPr/>
        </p:nvPicPr>
        <p:blipFill>
          <a:blip r:embed="rId3"/>
          <a:stretch>
            <a:fillRect/>
          </a:stretch>
        </p:blipFill>
        <p:spPr>
          <a:xfrm>
            <a:off x="36889" y="6289248"/>
            <a:ext cx="3539167" cy="432876"/>
          </a:xfrm>
          <a:prstGeom prst="rect">
            <a:avLst/>
          </a:prstGeom>
        </p:spPr>
      </p:pic>
      <p:sp>
        <p:nvSpPr>
          <p:cNvPr id="10" name="TextBox 9">
            <a:extLst>
              <a:ext uri="{FF2B5EF4-FFF2-40B4-BE49-F238E27FC236}">
                <a16:creationId xmlns:a16="http://schemas.microsoft.com/office/drawing/2014/main" id="{C7EB2B4C-BF5D-4E5B-82CB-4E1B6BCD4E40}"/>
              </a:ext>
            </a:extLst>
          </p:cNvPr>
          <p:cNvSpPr txBox="1"/>
          <p:nvPr/>
        </p:nvSpPr>
        <p:spPr bwMode="gray">
          <a:xfrm>
            <a:off x="1326940" y="5879375"/>
            <a:ext cx="6490120" cy="257369"/>
          </a:xfrm>
          <a:prstGeom prst="rect">
            <a:avLst/>
          </a:prstGeom>
          <a:noFill/>
        </p:spPr>
        <p:txBody>
          <a:bodyPr wrap="square" lIns="36000" tIns="36000" rIns="36000" bIns="36000" rtlCol="0">
            <a:spAutoFit/>
          </a:bodyPr>
          <a:lstStyle/>
          <a:p>
            <a:pPr marL="0" indent="0">
              <a:buNone/>
            </a:pPr>
            <a:r>
              <a:rPr lang="en-US" sz="1200" dirty="0"/>
              <a:t>NOTE: RCD and CCD results indicate tree condition clearance at time of QC, not at time of trim </a:t>
            </a:r>
          </a:p>
        </p:txBody>
      </p:sp>
      <p:sp>
        <p:nvSpPr>
          <p:cNvPr id="11" name="Rectangle 50">
            <a:extLst>
              <a:ext uri="{FF2B5EF4-FFF2-40B4-BE49-F238E27FC236}">
                <a16:creationId xmlns:a16="http://schemas.microsoft.com/office/drawing/2014/main" id="{7DEEE591-8EF8-4AE0-8C26-C49831DEDE01}"/>
              </a:ext>
            </a:extLst>
          </p:cNvPr>
          <p:cNvSpPr>
            <a:spLocks noChangeArrowheads="1"/>
          </p:cNvSpPr>
          <p:nvPr/>
        </p:nvSpPr>
        <p:spPr bwMode="auto">
          <a:xfrm>
            <a:off x="7829928" y="75124"/>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4" name="Picture 3">
            <a:extLst>
              <a:ext uri="{FF2B5EF4-FFF2-40B4-BE49-F238E27FC236}">
                <a16:creationId xmlns:a16="http://schemas.microsoft.com/office/drawing/2014/main" id="{574C1FA8-5EF4-4A5A-A58B-CA60152955C5}"/>
              </a:ext>
            </a:extLst>
          </p:cNvPr>
          <p:cNvPicPr>
            <a:picLocks noChangeAspect="1"/>
          </p:cNvPicPr>
          <p:nvPr/>
        </p:nvPicPr>
        <p:blipFill>
          <a:blip r:embed="rId4"/>
          <a:stretch>
            <a:fillRect/>
          </a:stretch>
        </p:blipFill>
        <p:spPr>
          <a:xfrm>
            <a:off x="60556" y="721256"/>
            <a:ext cx="9022887" cy="5106763"/>
          </a:xfrm>
          <a:prstGeom prst="rect">
            <a:avLst/>
          </a:prstGeom>
        </p:spPr>
      </p:pic>
    </p:spTree>
    <p:extLst>
      <p:ext uri="{BB962C8B-B14F-4D97-AF65-F5344CB8AC3E}">
        <p14:creationId xmlns:p14="http://schemas.microsoft.com/office/powerpoint/2010/main" val="2579933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EKKOFORMATS" val="&lt;MekkoFormats&gt;&lt;NumberFormat DecimalSeparator=&quot;.&quot; ThousandSeparator=&quot;,&quot; NegativeNumberFormat=&quot;1&quot; /&gt;&lt;Font&gt;&lt;Output_Font_Name Default=&quot;Arial&quot; UsePPTTheme=&quot;True&quot; /&gt;&lt;/Font&gt;&lt;DateFormat CultureID=&quot;1033&quot; FormatString=&quot;M/d/yyyy&quot; /&gt;&lt;/MekkoFormats&gt;"/>
</p:tagLst>
</file>

<file path=ppt/tags/tag10.xml><?xml version="1.0" encoding="utf-8"?>
<p:tagLst xmlns:a="http://schemas.openxmlformats.org/drawingml/2006/main" xmlns:r="http://schemas.openxmlformats.org/officeDocument/2006/relationships" xmlns:p="http://schemas.openxmlformats.org/presentationml/2006/main">
  <p:tag name="AS_UNIQUEID" val="300"/>
</p:tagLst>
</file>

<file path=ppt/tags/tag11.xml><?xml version="1.0" encoding="utf-8"?>
<p:tagLst xmlns:a="http://schemas.openxmlformats.org/drawingml/2006/main" xmlns:r="http://schemas.openxmlformats.org/officeDocument/2006/relationships" xmlns:p="http://schemas.openxmlformats.org/presentationml/2006/main">
  <p:tag name="AS_UNIQUEID" val="301"/>
</p:tagLst>
</file>

<file path=ppt/tags/tag12.xml><?xml version="1.0" encoding="utf-8"?>
<p:tagLst xmlns:a="http://schemas.openxmlformats.org/drawingml/2006/main" xmlns:r="http://schemas.openxmlformats.org/officeDocument/2006/relationships" xmlns:p="http://schemas.openxmlformats.org/presentationml/2006/main">
  <p:tag name="AS_UNIQUEID" val="302"/>
</p:tagLst>
</file>

<file path=ppt/tags/tag13.xml><?xml version="1.0" encoding="utf-8"?>
<p:tagLst xmlns:a="http://schemas.openxmlformats.org/drawingml/2006/main" xmlns:r="http://schemas.openxmlformats.org/officeDocument/2006/relationships" xmlns:p="http://schemas.openxmlformats.org/presentationml/2006/main">
  <p:tag name="AS_UNIQUEID" val="304"/>
</p:tagLst>
</file>

<file path=ppt/tags/tag14.xml><?xml version="1.0" encoding="utf-8"?>
<p:tagLst xmlns:a="http://schemas.openxmlformats.org/drawingml/2006/main" xmlns:r="http://schemas.openxmlformats.org/officeDocument/2006/relationships" xmlns:p="http://schemas.openxmlformats.org/presentationml/2006/main">
  <p:tag name="AS_UNIQUEID" val="303"/>
</p:tagLst>
</file>

<file path=ppt/tags/tag15.xml><?xml version="1.0" encoding="utf-8"?>
<p:tagLst xmlns:a="http://schemas.openxmlformats.org/drawingml/2006/main" xmlns:r="http://schemas.openxmlformats.org/officeDocument/2006/relationships" xmlns:p="http://schemas.openxmlformats.org/presentationml/2006/main">
  <p:tag name="AS_UNIQUEID" val="331"/>
</p:tagLst>
</file>

<file path=ppt/tags/tag16.xml><?xml version="1.0" encoding="utf-8"?>
<p:tagLst xmlns:a="http://schemas.openxmlformats.org/drawingml/2006/main" xmlns:r="http://schemas.openxmlformats.org/officeDocument/2006/relationships" xmlns:p="http://schemas.openxmlformats.org/presentationml/2006/main">
  <p:tag name="AS_UNIQUEID" val="884"/>
</p:tagLst>
</file>

<file path=ppt/tags/tag17.xml><?xml version="1.0" encoding="utf-8"?>
<p:tagLst xmlns:a="http://schemas.openxmlformats.org/drawingml/2006/main" xmlns:r="http://schemas.openxmlformats.org/officeDocument/2006/relationships" xmlns:p="http://schemas.openxmlformats.org/presentationml/2006/main">
  <p:tag name="AS_UNIQUEID" val="884"/>
</p:tagLst>
</file>

<file path=ppt/tags/tag18.xml><?xml version="1.0" encoding="utf-8"?>
<p:tagLst xmlns:a="http://schemas.openxmlformats.org/drawingml/2006/main" xmlns:r="http://schemas.openxmlformats.org/officeDocument/2006/relationships" xmlns:p="http://schemas.openxmlformats.org/presentationml/2006/main">
  <p:tag name="AS_UNIQUEID" val="884"/>
</p:tagLst>
</file>

<file path=ppt/tags/tag19.xml><?xml version="1.0" encoding="utf-8"?>
<p:tagLst xmlns:a="http://schemas.openxmlformats.org/drawingml/2006/main" xmlns:r="http://schemas.openxmlformats.org/officeDocument/2006/relationships" xmlns:p="http://schemas.openxmlformats.org/presentationml/2006/main">
  <p:tag name="AS_UNIQUEID" val="884"/>
</p:tagLst>
</file>

<file path=ppt/tags/tag2.xml><?xml version="1.0" encoding="utf-8"?>
<p:tagLst xmlns:a="http://schemas.openxmlformats.org/drawingml/2006/main" xmlns:r="http://schemas.openxmlformats.org/officeDocument/2006/relationships" xmlns:p="http://schemas.openxmlformats.org/presentationml/2006/main">
  <p:tag name="AS_UNIQUEID" val="339"/>
</p:tagLst>
</file>

<file path=ppt/tags/tag20.xml><?xml version="1.0" encoding="utf-8"?>
<p:tagLst xmlns:a="http://schemas.openxmlformats.org/drawingml/2006/main" xmlns:r="http://schemas.openxmlformats.org/officeDocument/2006/relationships" xmlns:p="http://schemas.openxmlformats.org/presentationml/2006/main">
  <p:tag name="AS_UNIQUEID" val="884"/>
</p:tagLst>
</file>

<file path=ppt/tags/tag21.xml><?xml version="1.0" encoding="utf-8"?>
<p:tagLst xmlns:a="http://schemas.openxmlformats.org/drawingml/2006/main" xmlns:r="http://schemas.openxmlformats.org/officeDocument/2006/relationships" xmlns:p="http://schemas.openxmlformats.org/presentationml/2006/main">
  <p:tag name="AS_UNIQUEID" val="884"/>
</p:tagLst>
</file>

<file path=ppt/tags/tag22.xml><?xml version="1.0" encoding="utf-8"?>
<p:tagLst xmlns:a="http://schemas.openxmlformats.org/drawingml/2006/main" xmlns:r="http://schemas.openxmlformats.org/officeDocument/2006/relationships" xmlns:p="http://schemas.openxmlformats.org/presentationml/2006/main">
  <p:tag name="AS_UNIQUEID" val="884"/>
</p:tagLst>
</file>

<file path=ppt/tags/tag23.xml><?xml version="1.0" encoding="utf-8"?>
<p:tagLst xmlns:a="http://schemas.openxmlformats.org/drawingml/2006/main" xmlns:r="http://schemas.openxmlformats.org/officeDocument/2006/relationships" xmlns:p="http://schemas.openxmlformats.org/presentationml/2006/main">
  <p:tag name="AS_UNIQUEID" val="884"/>
</p:tagLst>
</file>

<file path=ppt/tags/tag24.xml><?xml version="1.0" encoding="utf-8"?>
<p:tagLst xmlns:a="http://schemas.openxmlformats.org/drawingml/2006/main" xmlns:r="http://schemas.openxmlformats.org/officeDocument/2006/relationships" xmlns:p="http://schemas.openxmlformats.org/presentationml/2006/main">
  <p:tag name="AS_UNIQUEID" val="884"/>
</p:tagLst>
</file>

<file path=ppt/tags/tag25.xml><?xml version="1.0" encoding="utf-8"?>
<p:tagLst xmlns:a="http://schemas.openxmlformats.org/drawingml/2006/main" xmlns:r="http://schemas.openxmlformats.org/officeDocument/2006/relationships" xmlns:p="http://schemas.openxmlformats.org/presentationml/2006/main">
  <p:tag name="AS_UNIQUEID" val="884"/>
</p:tagLst>
</file>

<file path=ppt/tags/tag26.xml><?xml version="1.0" encoding="utf-8"?>
<p:tagLst xmlns:a="http://schemas.openxmlformats.org/drawingml/2006/main" xmlns:r="http://schemas.openxmlformats.org/officeDocument/2006/relationships" xmlns:p="http://schemas.openxmlformats.org/presentationml/2006/main">
  <p:tag name="AS_UNIQUEID" val="884"/>
</p:tagLst>
</file>

<file path=ppt/tags/tag27.xml><?xml version="1.0" encoding="utf-8"?>
<p:tagLst xmlns:a="http://schemas.openxmlformats.org/drawingml/2006/main" xmlns:r="http://schemas.openxmlformats.org/officeDocument/2006/relationships" xmlns:p="http://schemas.openxmlformats.org/presentationml/2006/main">
  <p:tag name="AS_UNIQUEID" val="884"/>
</p:tagLst>
</file>

<file path=ppt/tags/tag28.xml><?xml version="1.0" encoding="utf-8"?>
<p:tagLst xmlns:a="http://schemas.openxmlformats.org/drawingml/2006/main" xmlns:r="http://schemas.openxmlformats.org/officeDocument/2006/relationships" xmlns:p="http://schemas.openxmlformats.org/presentationml/2006/main">
  <p:tag name="AS_UNIQUEID" val="884"/>
</p:tagLst>
</file>

<file path=ppt/tags/tag29.xml><?xml version="1.0" encoding="utf-8"?>
<p:tagLst xmlns:a="http://schemas.openxmlformats.org/drawingml/2006/main" xmlns:r="http://schemas.openxmlformats.org/officeDocument/2006/relationships" xmlns:p="http://schemas.openxmlformats.org/presentationml/2006/main">
  <p:tag name="AS_UNIQUEID" val="884"/>
</p:tagLst>
</file>

<file path=ppt/tags/tag3.xml><?xml version="1.0" encoding="utf-8"?>
<p:tagLst xmlns:a="http://schemas.openxmlformats.org/drawingml/2006/main" xmlns:r="http://schemas.openxmlformats.org/officeDocument/2006/relationships" xmlns:p="http://schemas.openxmlformats.org/presentationml/2006/main">
  <p:tag name="AS_UNIQUEID" val="336"/>
</p:tagLst>
</file>

<file path=ppt/tags/tag30.xml><?xml version="1.0" encoding="utf-8"?>
<p:tagLst xmlns:a="http://schemas.openxmlformats.org/drawingml/2006/main" xmlns:r="http://schemas.openxmlformats.org/officeDocument/2006/relationships" xmlns:p="http://schemas.openxmlformats.org/presentationml/2006/main">
  <p:tag name="AS_UNIQUEID" val="884"/>
</p:tagLst>
</file>

<file path=ppt/tags/tag31.xml><?xml version="1.0" encoding="utf-8"?>
<p:tagLst xmlns:a="http://schemas.openxmlformats.org/drawingml/2006/main" xmlns:r="http://schemas.openxmlformats.org/officeDocument/2006/relationships" xmlns:p="http://schemas.openxmlformats.org/presentationml/2006/main">
  <p:tag name="AS_UNIQUEID" val="884"/>
</p:tagLst>
</file>

<file path=ppt/tags/tag32.xml><?xml version="1.0" encoding="utf-8"?>
<p:tagLst xmlns:a="http://schemas.openxmlformats.org/drawingml/2006/main" xmlns:r="http://schemas.openxmlformats.org/officeDocument/2006/relationships" xmlns:p="http://schemas.openxmlformats.org/presentationml/2006/main">
  <p:tag name="AS_UNIQUEID" val="884"/>
</p:tagLst>
</file>

<file path=ppt/tags/tag33.xml><?xml version="1.0" encoding="utf-8"?>
<p:tagLst xmlns:a="http://schemas.openxmlformats.org/drawingml/2006/main" xmlns:r="http://schemas.openxmlformats.org/officeDocument/2006/relationships" xmlns:p="http://schemas.openxmlformats.org/presentationml/2006/main">
  <p:tag name="AS_UNIQUEID" val="884"/>
</p:tagLst>
</file>

<file path=ppt/tags/tag34.xml><?xml version="1.0" encoding="utf-8"?>
<p:tagLst xmlns:a="http://schemas.openxmlformats.org/drawingml/2006/main" xmlns:r="http://schemas.openxmlformats.org/officeDocument/2006/relationships" xmlns:p="http://schemas.openxmlformats.org/presentationml/2006/main">
  <p:tag name="AS_UNIQUEID" val="884"/>
</p:tagLst>
</file>

<file path=ppt/tags/tag35.xml><?xml version="1.0" encoding="utf-8"?>
<p:tagLst xmlns:a="http://schemas.openxmlformats.org/drawingml/2006/main" xmlns:r="http://schemas.openxmlformats.org/officeDocument/2006/relationships" xmlns:p="http://schemas.openxmlformats.org/presentationml/2006/main">
  <p:tag name="AS_UNIQUEID" val="884"/>
</p:tagLst>
</file>

<file path=ppt/tags/tag36.xml><?xml version="1.0" encoding="utf-8"?>
<p:tagLst xmlns:a="http://schemas.openxmlformats.org/drawingml/2006/main" xmlns:r="http://schemas.openxmlformats.org/officeDocument/2006/relationships" xmlns:p="http://schemas.openxmlformats.org/presentationml/2006/main">
  <p:tag name="AS_UNIQUEID" val="884"/>
</p:tagLst>
</file>

<file path=ppt/tags/tag37.xml><?xml version="1.0" encoding="utf-8"?>
<p:tagLst xmlns:a="http://schemas.openxmlformats.org/drawingml/2006/main" xmlns:r="http://schemas.openxmlformats.org/officeDocument/2006/relationships" xmlns:p="http://schemas.openxmlformats.org/presentationml/2006/main">
  <p:tag name="AS_UNIQUEID" val="884"/>
</p:tagLst>
</file>

<file path=ppt/tags/tag38.xml><?xml version="1.0" encoding="utf-8"?>
<p:tagLst xmlns:a="http://schemas.openxmlformats.org/drawingml/2006/main" xmlns:r="http://schemas.openxmlformats.org/officeDocument/2006/relationships" xmlns:p="http://schemas.openxmlformats.org/presentationml/2006/main">
  <p:tag name="AS_UNIQUEID" val="884"/>
</p:tagLst>
</file>

<file path=ppt/tags/tag39.xml><?xml version="1.0" encoding="utf-8"?>
<p:tagLst xmlns:a="http://schemas.openxmlformats.org/drawingml/2006/main" xmlns:r="http://schemas.openxmlformats.org/officeDocument/2006/relationships" xmlns:p="http://schemas.openxmlformats.org/presentationml/2006/main">
  <p:tag name="AS_UNIQUEID" val="884"/>
</p:tagLst>
</file>

<file path=ppt/tags/tag4.xml><?xml version="1.0" encoding="utf-8"?>
<p:tagLst xmlns:a="http://schemas.openxmlformats.org/drawingml/2006/main" xmlns:r="http://schemas.openxmlformats.org/officeDocument/2006/relationships" xmlns:p="http://schemas.openxmlformats.org/presentationml/2006/main">
  <p:tag name="AS_UNIQUEID" val="337"/>
</p:tagLst>
</file>

<file path=ppt/tags/tag40.xml><?xml version="1.0" encoding="utf-8"?>
<p:tagLst xmlns:a="http://schemas.openxmlformats.org/drawingml/2006/main" xmlns:r="http://schemas.openxmlformats.org/officeDocument/2006/relationships" xmlns:p="http://schemas.openxmlformats.org/presentationml/2006/main">
  <p:tag name="AS_UNIQUEID" val="884"/>
</p:tagLst>
</file>

<file path=ppt/tags/tag41.xml><?xml version="1.0" encoding="utf-8"?>
<p:tagLst xmlns:a="http://schemas.openxmlformats.org/drawingml/2006/main" xmlns:r="http://schemas.openxmlformats.org/officeDocument/2006/relationships" xmlns:p="http://schemas.openxmlformats.org/presentationml/2006/main">
  <p:tag name="AS_UNIQUEID" val="884"/>
</p:tagLst>
</file>

<file path=ppt/tags/tag42.xml><?xml version="1.0" encoding="utf-8"?>
<p:tagLst xmlns:a="http://schemas.openxmlformats.org/drawingml/2006/main" xmlns:r="http://schemas.openxmlformats.org/officeDocument/2006/relationships" xmlns:p="http://schemas.openxmlformats.org/presentationml/2006/main">
  <p:tag name="AS_UNIQUEID" val="884"/>
</p:tagLst>
</file>

<file path=ppt/tags/tag43.xml><?xml version="1.0" encoding="utf-8"?>
<p:tagLst xmlns:a="http://schemas.openxmlformats.org/drawingml/2006/main" xmlns:r="http://schemas.openxmlformats.org/officeDocument/2006/relationships" xmlns:p="http://schemas.openxmlformats.org/presentationml/2006/main">
  <p:tag name="AS_UNIQUEID" val="884"/>
</p:tagLst>
</file>

<file path=ppt/tags/tag44.xml><?xml version="1.0" encoding="utf-8"?>
<p:tagLst xmlns:a="http://schemas.openxmlformats.org/drawingml/2006/main" xmlns:r="http://schemas.openxmlformats.org/officeDocument/2006/relationships" xmlns:p="http://schemas.openxmlformats.org/presentationml/2006/main">
  <p:tag name="AS_UNIQUEID" val="884"/>
</p:tagLst>
</file>

<file path=ppt/tags/tag45.xml><?xml version="1.0" encoding="utf-8"?>
<p:tagLst xmlns:a="http://schemas.openxmlformats.org/drawingml/2006/main" xmlns:r="http://schemas.openxmlformats.org/officeDocument/2006/relationships" xmlns:p="http://schemas.openxmlformats.org/presentationml/2006/main">
  <p:tag name="AS_UNIQUEID" val="884"/>
</p:tagLst>
</file>

<file path=ppt/tags/tag46.xml><?xml version="1.0" encoding="utf-8"?>
<p:tagLst xmlns:a="http://schemas.openxmlformats.org/drawingml/2006/main" xmlns:r="http://schemas.openxmlformats.org/officeDocument/2006/relationships" xmlns:p="http://schemas.openxmlformats.org/presentationml/2006/main">
  <p:tag name="AS_UNIQUEID" val="884"/>
</p:tagLst>
</file>

<file path=ppt/tags/tag47.xml><?xml version="1.0" encoding="utf-8"?>
<p:tagLst xmlns:a="http://schemas.openxmlformats.org/drawingml/2006/main" xmlns:r="http://schemas.openxmlformats.org/officeDocument/2006/relationships" xmlns:p="http://schemas.openxmlformats.org/presentationml/2006/main">
  <p:tag name="AS_UNIQUEID" val="884"/>
</p:tagLst>
</file>

<file path=ppt/tags/tag48.xml><?xml version="1.0" encoding="utf-8"?>
<p:tagLst xmlns:a="http://schemas.openxmlformats.org/drawingml/2006/main" xmlns:r="http://schemas.openxmlformats.org/officeDocument/2006/relationships" xmlns:p="http://schemas.openxmlformats.org/presentationml/2006/main">
  <p:tag name="AS_UNIQUEID" val="884"/>
</p:tagLst>
</file>

<file path=ppt/tags/tag49.xml><?xml version="1.0" encoding="utf-8"?>
<p:tagLst xmlns:a="http://schemas.openxmlformats.org/drawingml/2006/main" xmlns:r="http://schemas.openxmlformats.org/officeDocument/2006/relationships" xmlns:p="http://schemas.openxmlformats.org/presentationml/2006/main">
  <p:tag name="AS_UNIQUEID" val="884"/>
</p:tagLst>
</file>

<file path=ppt/tags/tag5.xml><?xml version="1.0" encoding="utf-8"?>
<p:tagLst xmlns:a="http://schemas.openxmlformats.org/drawingml/2006/main" xmlns:r="http://schemas.openxmlformats.org/officeDocument/2006/relationships" xmlns:p="http://schemas.openxmlformats.org/presentationml/2006/main">
  <p:tag name="AS_UNIQUEID" val="320"/>
</p:tagLst>
</file>

<file path=ppt/tags/tag50.xml><?xml version="1.0" encoding="utf-8"?>
<p:tagLst xmlns:a="http://schemas.openxmlformats.org/drawingml/2006/main" xmlns:r="http://schemas.openxmlformats.org/officeDocument/2006/relationships" xmlns:p="http://schemas.openxmlformats.org/presentationml/2006/main">
  <p:tag name="AS_UNIQUEID" val="884"/>
</p:tagLst>
</file>

<file path=ppt/tags/tag51.xml><?xml version="1.0" encoding="utf-8"?>
<p:tagLst xmlns:a="http://schemas.openxmlformats.org/drawingml/2006/main" xmlns:r="http://schemas.openxmlformats.org/officeDocument/2006/relationships" xmlns:p="http://schemas.openxmlformats.org/presentationml/2006/main">
  <p:tag name="AS_UNIQUEID" val="884"/>
</p:tagLst>
</file>

<file path=ppt/tags/tag52.xml><?xml version="1.0" encoding="utf-8"?>
<p:tagLst xmlns:a="http://schemas.openxmlformats.org/drawingml/2006/main" xmlns:r="http://schemas.openxmlformats.org/officeDocument/2006/relationships" xmlns:p="http://schemas.openxmlformats.org/presentationml/2006/main">
  <p:tag name="AS_UNIQUEID" val="884"/>
</p:tagLst>
</file>

<file path=ppt/tags/tag53.xml><?xml version="1.0" encoding="utf-8"?>
<p:tagLst xmlns:a="http://schemas.openxmlformats.org/drawingml/2006/main" xmlns:r="http://schemas.openxmlformats.org/officeDocument/2006/relationships" xmlns:p="http://schemas.openxmlformats.org/presentationml/2006/main">
  <p:tag name="AS_UNIQUEID" val="884"/>
</p:tagLst>
</file>

<file path=ppt/tags/tag54.xml><?xml version="1.0" encoding="utf-8"?>
<p:tagLst xmlns:a="http://schemas.openxmlformats.org/drawingml/2006/main" xmlns:r="http://schemas.openxmlformats.org/officeDocument/2006/relationships" xmlns:p="http://schemas.openxmlformats.org/presentationml/2006/main">
  <p:tag name="AS_UNIQUEID" val="884"/>
</p:tagLst>
</file>

<file path=ppt/tags/tag55.xml><?xml version="1.0" encoding="utf-8"?>
<p:tagLst xmlns:a="http://schemas.openxmlformats.org/drawingml/2006/main" xmlns:r="http://schemas.openxmlformats.org/officeDocument/2006/relationships" xmlns:p="http://schemas.openxmlformats.org/presentationml/2006/main">
  <p:tag name="AS_UNIQUEID" val="884"/>
</p:tagLst>
</file>

<file path=ppt/tags/tag56.xml><?xml version="1.0" encoding="utf-8"?>
<p:tagLst xmlns:a="http://schemas.openxmlformats.org/drawingml/2006/main" xmlns:r="http://schemas.openxmlformats.org/officeDocument/2006/relationships" xmlns:p="http://schemas.openxmlformats.org/presentationml/2006/main">
  <p:tag name="AS_UNIQUEID" val="884"/>
</p:tagLst>
</file>

<file path=ppt/tags/tag57.xml><?xml version="1.0" encoding="utf-8"?>
<p:tagLst xmlns:a="http://schemas.openxmlformats.org/drawingml/2006/main" xmlns:r="http://schemas.openxmlformats.org/officeDocument/2006/relationships" xmlns:p="http://schemas.openxmlformats.org/presentationml/2006/main">
  <p:tag name="AS_UNIQUEID" val="884"/>
</p:tagLst>
</file>

<file path=ppt/tags/tag58.xml><?xml version="1.0" encoding="utf-8"?>
<p:tagLst xmlns:a="http://schemas.openxmlformats.org/drawingml/2006/main" xmlns:r="http://schemas.openxmlformats.org/officeDocument/2006/relationships" xmlns:p="http://schemas.openxmlformats.org/presentationml/2006/main">
  <p:tag name="AS_UNIQUEID" val="884"/>
</p:tagLst>
</file>

<file path=ppt/tags/tag6.xml><?xml version="1.0" encoding="utf-8"?>
<p:tagLst xmlns:a="http://schemas.openxmlformats.org/drawingml/2006/main" xmlns:r="http://schemas.openxmlformats.org/officeDocument/2006/relationships" xmlns:p="http://schemas.openxmlformats.org/presentationml/2006/main">
  <p:tag name="AS_UNIQUEID" val="321"/>
</p:tagLst>
</file>

<file path=ppt/tags/tag7.xml><?xml version="1.0" encoding="utf-8"?>
<p:tagLst xmlns:a="http://schemas.openxmlformats.org/drawingml/2006/main" xmlns:r="http://schemas.openxmlformats.org/officeDocument/2006/relationships" xmlns:p="http://schemas.openxmlformats.org/presentationml/2006/main">
  <p:tag name="AS_UNIQUEID" val="302"/>
</p:tagLst>
</file>

<file path=ppt/tags/tag8.xml><?xml version="1.0" encoding="utf-8"?>
<p:tagLst xmlns:a="http://schemas.openxmlformats.org/drawingml/2006/main" xmlns:r="http://schemas.openxmlformats.org/officeDocument/2006/relationships" xmlns:p="http://schemas.openxmlformats.org/presentationml/2006/main">
  <p:tag name="AS_UNIQUEID" val="304"/>
</p:tagLst>
</file>

<file path=ppt/tags/tag9.xml><?xml version="1.0" encoding="utf-8"?>
<p:tagLst xmlns:a="http://schemas.openxmlformats.org/drawingml/2006/main" xmlns:r="http://schemas.openxmlformats.org/officeDocument/2006/relationships" xmlns:p="http://schemas.openxmlformats.org/presentationml/2006/main">
  <p:tag name="AS_UNIQUEID" val="303"/>
</p:tagLst>
</file>

<file path=ppt/theme/theme1.xml><?xml version="1.0" encoding="utf-8"?>
<a:theme xmlns:a="http://schemas.openxmlformats.org/drawingml/2006/main" name="1_SoCal.Edison_4.3_CORE">
  <a:themeElements>
    <a:clrScheme name="SoCal.Edison_4.3_CORE">
      <a:dk1>
        <a:sysClr val="windowText" lastClr="000000"/>
      </a:dk1>
      <a:lt1>
        <a:srgbClr val="DDDDDD"/>
      </a:lt1>
      <a:dk2>
        <a:srgbClr val="FFFFFF"/>
      </a:dk2>
      <a:lt2>
        <a:srgbClr val="FFFFFF"/>
      </a:lt2>
      <a:accent1>
        <a:srgbClr val="00664F"/>
      </a:accent1>
      <a:accent2>
        <a:srgbClr val="707372"/>
      </a:accent2>
      <a:accent3>
        <a:srgbClr val="FED141"/>
      </a:accent3>
      <a:accent4>
        <a:srgbClr val="101820"/>
      </a:accent4>
      <a:accent5>
        <a:srgbClr val="53565A"/>
      </a:accent5>
      <a:accent6>
        <a:srgbClr val="B1B3B3"/>
      </a:accent6>
      <a:hlink>
        <a:srgbClr val="006269"/>
      </a:hlink>
      <a:folHlink>
        <a:srgbClr val="00A9E1"/>
      </a:folHlink>
    </a:clrScheme>
    <a:fontScheme name="Custom 3">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gray">
        <a:solidFill>
          <a:srgbClr val="FFFFFF"/>
        </a:solidFill>
        <a:ln w="9525">
          <a:solidFill>
            <a:schemeClr val="tx1"/>
          </a:solidFill>
        </a:ln>
      </a:spPr>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defPPr marL="0" indent="0" algn="ctr">
          <a:spcBef>
            <a:spcPts val="0"/>
          </a:spcBef>
          <a:buNone/>
          <a:defRPr sz="1600" dirty="0" err="1" smtClean="0">
            <a:solidFill>
              <a:srgbClr val="000000"/>
            </a:solidFill>
          </a:defRPr>
        </a:defPPr>
      </a:lstStyle>
      <a:style>
        <a:lnRef idx="2">
          <a:schemeClr val="accent1">
            <a:shade val="50000"/>
          </a:schemeClr>
        </a:lnRef>
        <a:fillRef idx="1">
          <a:schemeClr val="accent1"/>
        </a:fillRef>
        <a:effectRef idx="0">
          <a:schemeClr val="accent1"/>
        </a:effectRef>
        <a:fontRef idx="minor">
          <a:schemeClr val="lt1"/>
        </a:fontRef>
      </a:style>
    </a:spDef>
    <a:lnDef>
      <a:spPr bwMode="gray">
        <a:ln w="9525" cap="flat">
          <a:solidFill>
            <a:schemeClr val="tx1"/>
          </a:solidFill>
          <a:miter lim="800000"/>
          <a:tailEnd type="none" w="med" len="lg"/>
        </a:ln>
      </a:spPr>
      <a:bodyPr/>
      <a:lstStyle/>
      <a:style>
        <a:lnRef idx="1">
          <a:schemeClr val="accent1"/>
        </a:lnRef>
        <a:fillRef idx="0">
          <a:schemeClr val="accent1"/>
        </a:fillRef>
        <a:effectRef idx="0">
          <a:schemeClr val="accent1"/>
        </a:effectRef>
        <a:fontRef idx="minor">
          <a:schemeClr val="tx1"/>
        </a:fontRef>
      </a:style>
    </a:lnDef>
    <a:txDef>
      <a:spPr bwMode="gray">
        <a:noFill/>
      </a:spPr>
      <a:bodyPr wrap="none" lIns="36000" tIns="36000" rIns="36000" bIns="36000" rtlCol="0">
        <a:spAutoFit/>
      </a:bodyPr>
      <a:lstStyle>
        <a:defPPr marL="0" indent="0">
          <a:buNone/>
          <a:defRPr sz="1600" dirty="0" err="1" smtClean="0"/>
        </a:defPPr>
      </a:lstStyle>
    </a:txDef>
  </a:objectDefaults>
  <a:extraClrSchemeLst/>
  <a:extLst>
    <a:ext uri="{05A4C25C-085E-4340-85A3-A5531E510DB2}">
      <thm15:themeFamily xmlns:thm15="http://schemas.microsoft.com/office/thememl/2012/main" name="SoCal.Edison_4.3_CORE.potx" id="{DCC33A22-2462-4153-9A41-FDAFEEE6FCA1}" vid="{244B04C0-9CB6-460C-9E50-F004A5FB11D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fi7y xmlns="470f3cb9-6190-467f-98b3-13287c8881c8"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93BDCAA064B24A498CFD3DF224C73A0E" ma:contentTypeVersion="7" ma:contentTypeDescription="Create a new document." ma:contentTypeScope="" ma:versionID="76e8f06a99eee6bf361b61571d2ab681">
  <xsd:schema xmlns:xsd="http://www.w3.org/2001/XMLSchema" xmlns:xs="http://www.w3.org/2001/XMLSchema" xmlns:p="http://schemas.microsoft.com/office/2006/metadata/properties" xmlns:ns2="470f3cb9-6190-467f-98b3-13287c8881c8" xmlns:ns3="287e4302-86cf-4944-a309-ab111957c492" targetNamespace="http://schemas.microsoft.com/office/2006/metadata/properties" ma:root="true" ma:fieldsID="99812758fcad5f90009c75bb3d0ceb16" ns2:_="" ns3:_="">
    <xsd:import namespace="470f3cb9-6190-467f-98b3-13287c8881c8"/>
    <xsd:import namespace="287e4302-86cf-4944-a309-ab111957c49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fi7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0f3cb9-6190-467f-98b3-13287c8881c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fi7y" ma:index="14" nillable="true" ma:displayName="Number" ma:internalName="fi7y">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87e4302-86cf-4944-a309-ab111957c49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3AFFF0A-03AE-4593-946F-7BDCAA2F4913}">
  <ds:schemaRefs>
    <ds:schemaRef ds:uri="http://schemas.microsoft.com/sharepoint/v3/contenttype/forms"/>
  </ds:schemaRefs>
</ds:datastoreItem>
</file>

<file path=customXml/itemProps2.xml><?xml version="1.0" encoding="utf-8"?>
<ds:datastoreItem xmlns:ds="http://schemas.openxmlformats.org/officeDocument/2006/customXml" ds:itemID="{C35146F8-3E3B-4CBE-B6FE-845BC34447F7}">
  <ds:schemaRefs>
    <ds:schemaRef ds:uri="http://purl.org/dc/terms/"/>
    <ds:schemaRef ds:uri="http://schemas.openxmlformats.org/package/2006/metadata/core-properties"/>
    <ds:schemaRef ds:uri="http://purl.org/dc/dcmitype/"/>
    <ds:schemaRef ds:uri="http://schemas.microsoft.com/office/infopath/2007/PartnerControls"/>
    <ds:schemaRef ds:uri="http://schemas.microsoft.com/office/2006/documentManagement/types"/>
    <ds:schemaRef ds:uri="http://purl.org/dc/elements/1.1/"/>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04CF61B0-9AE8-42C0-9223-CF42C22ECA32}"/>
</file>

<file path=docProps/app.xml><?xml version="1.0" encoding="utf-8"?>
<Properties xmlns="http://schemas.openxmlformats.org/officeDocument/2006/extended-properties" xmlns:vt="http://schemas.openxmlformats.org/officeDocument/2006/docPropsVTypes">
  <TotalTime>19868</TotalTime>
  <Words>2173</Words>
  <Application>Microsoft Office PowerPoint</Application>
  <PresentationFormat>On-screen Show (4:3)</PresentationFormat>
  <Paragraphs>217</Paragraphs>
  <Slides>47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47</vt:i4>
      </vt:variant>
    </vt:vector>
  </HeadingPairs>
  <TitlesOfParts>
    <vt:vector size="53" baseType="lpstr">
      <vt:lpstr>Arial</vt:lpstr>
      <vt:lpstr>Arial Narrow</vt:lpstr>
      <vt:lpstr>Calibri</vt:lpstr>
      <vt:lpstr>Segoe UI</vt:lpstr>
      <vt:lpstr>Segoe UI Light</vt:lpstr>
      <vt:lpstr>1_SoCal.Edison_4.3_CORE</vt:lpstr>
      <vt:lpstr>VM Performance Review Meeting</vt:lpstr>
      <vt:lpstr>QC Mileage, Sampling and Performance Targets  </vt:lpstr>
      <vt:lpstr>QC Mileage / Productivity for WMP and Stretch Miles</vt:lpstr>
      <vt:lpstr>RCD / CCD Performance – Last 3 Months and YTD </vt:lpstr>
      <vt:lpstr>YTD VM Performance – Transmission &amp; Distribution</vt:lpstr>
      <vt:lpstr>YTD VM Performance – Transmission</vt:lpstr>
      <vt:lpstr>Transmission HFRA / Non-HFRA RCD &amp; CCD Breakdown </vt:lpstr>
      <vt:lpstr>YTD VM Performance – Distribution</vt:lpstr>
      <vt:lpstr>Distribution HFRA / Non-HFRA RCD &amp; CCD Breakdown  </vt:lpstr>
      <vt:lpstr>T &amp; D RCD Clearance Breakdown </vt:lpstr>
      <vt:lpstr>RCD Overall Performance (Pruning) – Monthly and YTD </vt:lpstr>
      <vt:lpstr>RCD Overall Performance (Inspection) – Monthly and YTD </vt:lpstr>
      <vt:lpstr>Quality Control for HTMP</vt:lpstr>
      <vt:lpstr>HTMP – QC Mitigation Inspections (1/1/19 to 12/31/20)   </vt:lpstr>
      <vt:lpstr>HTMP – QC Results of Mitigations (1/1/19 to 12/31/20)   </vt:lpstr>
      <vt:lpstr>HTMP – QC of Risk Assessment Quality    </vt:lpstr>
      <vt:lpstr>Compliance – Other</vt:lpstr>
      <vt:lpstr>SB-247 – WMP Goals and Thresholds for Reporting to WSD</vt:lpstr>
      <vt:lpstr>WSD Actions for SCE’s “Class A” Remedial Compliance Plans</vt:lpstr>
      <vt:lpstr>WMP Update</vt:lpstr>
      <vt:lpstr>ASD Audits</vt:lpstr>
      <vt:lpstr>Data Requests </vt:lpstr>
      <vt:lpstr>  APPENDIX – Contractor Performance Trending</vt:lpstr>
      <vt:lpstr>Pruning Contractor – Overall Performance (T&amp;D)</vt:lpstr>
      <vt:lpstr>Pruning Contractor – Overall Performance (Transmission)</vt:lpstr>
      <vt:lpstr>Pruning Contractor – Arborworks (Transmission)</vt:lpstr>
      <vt:lpstr>Pruning Contractor – Davey Tree Experts (Transmission)</vt:lpstr>
      <vt:lpstr>Pruning Contractor – Mowbrays Tree Service (Transmission)</vt:lpstr>
      <vt:lpstr>Pruning Contractor – Rolling Green (Transmission)</vt:lpstr>
      <vt:lpstr>Pruning Contractor – Utility Tree Service (Transmission)</vt:lpstr>
      <vt:lpstr>Pruning Contractor – Overall Performance (Distribution)</vt:lpstr>
      <vt:lpstr>Pruning Contractor – Arborworks (Distribution)</vt:lpstr>
      <vt:lpstr>Pruning Contractor – Davey Tree Experts (Distribution)</vt:lpstr>
      <vt:lpstr>Pruning Contractor – Mowbrays Tree Service (Distribution)</vt:lpstr>
      <vt:lpstr>Pruning Contractor – Rolling Green (Distribution)</vt:lpstr>
      <vt:lpstr>Pruning Contractor – Utility Tree Service (Distribution)</vt:lpstr>
      <vt:lpstr>Inspection Contractor – Overall Performance (T&amp;D)</vt:lpstr>
      <vt:lpstr>Inspection Contractor – YTD Missed Tree Trend (Transmission)</vt:lpstr>
      <vt:lpstr>Inspection Contractor – ACRT (Transmission)</vt:lpstr>
      <vt:lpstr>Inspection Contractor – CNUC (Transmission)</vt:lpstr>
      <vt:lpstr>Inspection Contractor – Davey (Transmission)</vt:lpstr>
      <vt:lpstr>Inspection Contractor – UPE (Transmission)</vt:lpstr>
      <vt:lpstr>Inspection Contractor – YTD Missed Tree Trend (Distribution)</vt:lpstr>
      <vt:lpstr>Inspection Contractor – ACRT (Distribution)</vt:lpstr>
      <vt:lpstr>Inspection Contractor – CNUC (Distribution)</vt:lpstr>
      <vt:lpstr>Inspection Contractor – Davey (Distribution)</vt:lpstr>
      <vt:lpstr>Inspection Contractor – UPE (Distribution)</vt:lpstr>
    </vt:vector>
  </TitlesOfParts>
  <Company>Bain &amp;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Operations Management</dc:title>
  <dc:creator>Burlone, Amanda</dc:creator>
  <cp:lastModifiedBy>BILL KOTTEAKOS</cp:lastModifiedBy>
  <cp:revision>548</cp:revision>
  <cp:lastPrinted>2021-01-07T18:22:57Z</cp:lastPrinted>
  <dcterms:created xsi:type="dcterms:W3CDTF">2019-10-03T04:19:00Z</dcterms:created>
  <dcterms:modified xsi:type="dcterms:W3CDTF">2021-01-08T15:04:19Z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0x01010093BDCAA064B24A498CFD3DF224C73A0E</vt:lpwstr>
  </property>
</Properties>
</file>