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5.xml" ContentType="application/vnd.openxmlformats-officedocument.them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6.xml" ContentType="application/vnd.openxmlformats-officedocument.them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7.xml" ContentType="application/vnd.openxmlformats-officedocument.them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8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76" r:id="rId6"/>
    <p:sldMasterId id="2147483682" r:id="rId7"/>
    <p:sldMasterId id="2147483688" r:id="rId8"/>
    <p:sldMasterId id="2147483694" r:id="rId9"/>
    <p:sldMasterId id="2147483701" r:id="rId10"/>
    <p:sldMasterId id="2147483714" r:id="rId11"/>
    <p:sldMasterId id="2147483720" r:id="rId12"/>
  </p:sldMasterIdLst>
  <p:notesMasterIdLst>
    <p:notesMasterId r:id="rId31"/>
  </p:notesMasterIdLst>
  <p:handoutMasterIdLst>
    <p:handoutMasterId r:id="rId32"/>
  </p:handoutMasterIdLst>
  <p:sldIdLst>
    <p:sldId id="333" r:id="rId13"/>
    <p:sldId id="2840" r:id="rId14"/>
    <p:sldId id="2743" r:id="rId15"/>
    <p:sldId id="2841" r:id="rId16"/>
    <p:sldId id="2747" r:id="rId17"/>
    <p:sldId id="2759" r:id="rId18"/>
    <p:sldId id="2765" r:id="rId19"/>
    <p:sldId id="2930" r:id="rId20"/>
    <p:sldId id="2936" r:id="rId21"/>
    <p:sldId id="2931" r:id="rId22"/>
    <p:sldId id="2939" r:id="rId23"/>
    <p:sldId id="2933" r:id="rId24"/>
    <p:sldId id="2934" r:id="rId25"/>
    <p:sldId id="517" r:id="rId26"/>
    <p:sldId id="2842" r:id="rId27"/>
    <p:sldId id="2843" r:id="rId28"/>
    <p:sldId id="2844" r:id="rId29"/>
    <p:sldId id="2762" r:id="rId30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C9863-8D16-458F-8C5C-90D5CFF24982}">
          <p14:sldIdLst>
            <p14:sldId id="333"/>
            <p14:sldId id="2840"/>
            <p14:sldId id="2743"/>
            <p14:sldId id="2841"/>
            <p14:sldId id="2747"/>
            <p14:sldId id="2759"/>
            <p14:sldId id="2765"/>
            <p14:sldId id="2930"/>
            <p14:sldId id="2936"/>
            <p14:sldId id="2931"/>
            <p14:sldId id="2939"/>
            <p14:sldId id="2933"/>
            <p14:sldId id="2934"/>
            <p14:sldId id="517"/>
            <p14:sldId id="2842"/>
            <p14:sldId id="2843"/>
            <p14:sldId id="2844"/>
            <p14:sldId id="27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360620-A3C4-E40D-12D4-13408C5AF796}" name="Christine Fanous" initials="CF" userId="S::christine.fanous@sce.com::a3e22ac8-4a87-4235-b552-2a6e7cb481fc" providerId="AD"/>
  <p188:author id="{D6F79B2E-843B-4075-E21D-03F1F7D7FF03}" name="Jose Angel Loya" initials="JAL" userId="S::Jose.A.Loya@sce.com::d70bd9c4-5e1a-40df-a3e1-24127c9f065e" providerId="AD"/>
  <p188:author id="{A2848E64-834B-1A61-BDCB-57D23F952F96}" name="Melvin Stark" initials="MS" userId="S::Melvin.Stark@sce.com::693d4067-1a46-490b-bb1b-0e5091cd4bd1" providerId="AD"/>
  <p188:author id="{D0F9FAC3-5E7A-913A-8177-CE6E32E38F76}" name="Melvin Stark" initials="MS" userId="S::melvin.stark@sce.com::693d4067-1a46-490b-bb1b-0e5091cd4bd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lvin Stark" initials="MS" lastIdx="9" clrIdx="0">
    <p:extLst>
      <p:ext uri="{19B8F6BF-5375-455C-9EA6-DF929625EA0E}">
        <p15:presenceInfo xmlns:p15="http://schemas.microsoft.com/office/powerpoint/2012/main" userId="S::Melvin.Stark@sce.com::693d4067-1a46-490b-bb1b-0e5091cd4bd1" providerId="AD"/>
      </p:ext>
    </p:extLst>
  </p:cmAuthor>
  <p:cmAuthor id="2" name="Christine Fanous" initials="CF" lastIdx="4" clrIdx="1">
    <p:extLst>
      <p:ext uri="{19B8F6BF-5375-455C-9EA6-DF929625EA0E}">
        <p15:presenceInfo xmlns:p15="http://schemas.microsoft.com/office/powerpoint/2012/main" userId="Christine Fanous" providerId="None"/>
      </p:ext>
    </p:extLst>
  </p:cmAuthor>
  <p:cmAuthor id="3" name="Bill Chiu" initials="BC" lastIdx="1" clrIdx="2">
    <p:extLst>
      <p:ext uri="{19B8F6BF-5375-455C-9EA6-DF929625EA0E}">
        <p15:presenceInfo xmlns:p15="http://schemas.microsoft.com/office/powerpoint/2012/main" userId="Bill Chiu" providerId="None"/>
      </p:ext>
    </p:extLst>
  </p:cmAuthor>
  <p:cmAuthor id="4" name="Christine Fanous" initials="CF [2]" lastIdx="2" clrIdx="3">
    <p:extLst>
      <p:ext uri="{19B8F6BF-5375-455C-9EA6-DF929625EA0E}">
        <p15:presenceInfo xmlns:p15="http://schemas.microsoft.com/office/powerpoint/2012/main" userId="S::christine.fanous@sce.com::a3e22ac8-4a87-4235-b552-2a6e7cb481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A53"/>
    <a:srgbClr val="5EA400"/>
    <a:srgbClr val="376200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054" autoAdjust="0"/>
  </p:normalViewPr>
  <p:slideViewPr>
    <p:cSldViewPr snapToGrid="0">
      <p:cViewPr varScale="1">
        <p:scale>
          <a:sx n="98" d="100"/>
          <a:sy n="98" d="100"/>
        </p:scale>
        <p:origin x="82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commentAuthors" Target="commentAuthor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373FB-17BB-4313-A61A-15F5793B0C42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3273C-8019-4F89-9C0A-28AB2C8D9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60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EFF72DD-348E-407B-B9E0-E861922E9FEA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A7A5D85-0BBE-4891-93E1-94CBC65C1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47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3237">
              <a:defRPr/>
            </a:pPr>
            <a:fld id="{AC157E0A-F321-48DC-AF94-681D4DCF344D}" type="slidenum">
              <a:rPr lang="en-US">
                <a:solidFill>
                  <a:prstClr val="black"/>
                </a:solidFill>
                <a:latin typeface="Graphik"/>
              </a:rPr>
              <a:pPr defTabSz="933237">
                <a:defRPr/>
              </a:pPr>
              <a:t>1</a:t>
            </a:fld>
            <a:endParaRPr lang="en-US">
              <a:solidFill>
                <a:prstClr val="black"/>
              </a:solidFill>
              <a:latin typeface="Graphik"/>
            </a:endParaRPr>
          </a:p>
        </p:txBody>
      </p:sp>
    </p:spTree>
    <p:extLst>
      <p:ext uri="{BB962C8B-B14F-4D97-AF65-F5344CB8AC3E}">
        <p14:creationId xmlns:p14="http://schemas.microsoft.com/office/powerpoint/2010/main" val="365526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34321-0386-4E7F-BA96-BC96CB18CD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40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A5D85-0BBE-4891-93E1-94CBC65C164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38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7A5D85-0BBE-4891-93E1-94CBC65C164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86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7A5D85-0BBE-4891-93E1-94CBC65C164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7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7A5D85-0BBE-4891-93E1-94CBC65C164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17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54FE6C-29A6-4093-B18C-608A369511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85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7A5D85-0BBE-4891-93E1-94CBC65C16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65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A5D85-0BBE-4891-93E1-94CBC65C16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41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7A5D85-0BBE-4891-93E1-94CBC65C16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62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7A5D85-0BBE-4891-93E1-94CBC65C164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53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34321-0386-4E7F-BA96-BC96CB18CD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64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34321-0386-4E7F-BA96-BC96CB18CD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00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tags" Target="../tags/tag31.xml"/><Relationship Id="rId7" Type="http://schemas.openxmlformats.org/officeDocument/2006/relationships/image" Target="../media/image9.png"/><Relationship Id="rId2" Type="http://schemas.openxmlformats.org/officeDocument/2006/relationships/tags" Target="../tags/tag3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tags" Target="../tags/tag64.xml"/><Relationship Id="rId7" Type="http://schemas.openxmlformats.org/officeDocument/2006/relationships/image" Target="../media/image9.png"/><Relationship Id="rId2" Type="http://schemas.openxmlformats.org/officeDocument/2006/relationships/tags" Target="../tags/tag6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tags" Target="../tags/tag97.xml"/><Relationship Id="rId7" Type="http://schemas.openxmlformats.org/officeDocument/2006/relationships/image" Target="../media/image9.png"/><Relationship Id="rId2" Type="http://schemas.openxmlformats.org/officeDocument/2006/relationships/tags" Target="../tags/tag9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tags" Target="../tags/tag130.xml"/><Relationship Id="rId7" Type="http://schemas.openxmlformats.org/officeDocument/2006/relationships/image" Target="../media/image9.png"/><Relationship Id="rId2" Type="http://schemas.openxmlformats.org/officeDocument/2006/relationships/tags" Target="../tags/tag12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1.bin"/><Relationship Id="rId4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tags" Target="../tags/tag163.xml"/><Relationship Id="rId7" Type="http://schemas.openxmlformats.org/officeDocument/2006/relationships/image" Target="../media/image9.png"/><Relationship Id="rId2" Type="http://schemas.openxmlformats.org/officeDocument/2006/relationships/tags" Target="../tags/tag16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6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7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8.bin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NUL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9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9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0908-10BE-428D-90AB-884C440C18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5017" y="332078"/>
            <a:ext cx="11465984" cy="776139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3FDC017-652F-479A-80B5-26B442565190}"/>
              </a:ext>
            </a:extLst>
          </p:cNvPr>
          <p:cNvCxnSpPr>
            <a:cxnSpLocks/>
          </p:cNvCxnSpPr>
          <p:nvPr userDrawn="1"/>
        </p:nvCxnSpPr>
        <p:spPr>
          <a:xfrm>
            <a:off x="312516" y="1169043"/>
            <a:ext cx="1187948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48F324DC-41A5-495E-A300-EA6E0D4326FE}"/>
              </a:ext>
            </a:extLst>
          </p:cNvPr>
          <p:cNvSpPr/>
          <p:nvPr userDrawn="1"/>
        </p:nvSpPr>
        <p:spPr>
          <a:xfrm>
            <a:off x="0" y="6602273"/>
            <a:ext cx="845820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raphik"/>
                <a:ea typeface="Segoe UI" panose="020B0502040204020203" pitchFamily="34" charset="0"/>
                <a:cs typeface="Segoe UI Semilight" panose="020B0402040204020203" pitchFamily="34" charset="0"/>
              </a:rPr>
              <a:t>DRAFT |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raphik"/>
                <a:ea typeface="+mn-ea"/>
                <a:cs typeface="+mn-cs"/>
              </a:rPr>
              <a:t>CONFIDENTIAL - Protected From Disclosure Under The Attorney-client Privilege and/or Attorney Work Product Doctrine</a:t>
            </a:r>
          </a:p>
        </p:txBody>
      </p:sp>
    </p:spTree>
    <p:extLst>
      <p:ext uri="{BB962C8B-B14F-4D97-AF65-F5344CB8AC3E}">
        <p14:creationId xmlns:p14="http://schemas.microsoft.com/office/powerpoint/2010/main" val="160921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65" y="1624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5" y="1624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05E1DFBE-034E-4B8B-B978-9C8CBE9C864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0" i="0" baseline="0">
              <a:solidFill>
                <a:schemeClr val="bg1"/>
              </a:solidFill>
              <a:latin typeface="Segoe UI Light" panose="020B0502040204020203" pitchFamily="34" charset="0"/>
              <a:ea typeface="ＭＳ Ｐゴシック" panose="020B0600070205080204" pitchFamily="34" charset="-128"/>
              <a:cs typeface="+mj-cs"/>
              <a:sym typeface="Segoe UI Light" panose="020B0502040204020203" pitchFamily="34" charset="0"/>
            </a:endParaRP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806476" y="2266191"/>
            <a:ext cx="10156295" cy="502445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>
              <a:defRPr sz="3200" b="0" baseline="0">
                <a:solidFill>
                  <a:schemeClr val="accent4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06476" y="2888698"/>
            <a:ext cx="10156295" cy="30777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00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22" name="Document type" hidden="1"/>
          <p:cNvSpPr txBox="1">
            <a:spLocks noChangeArrowheads="1"/>
          </p:cNvSpPr>
          <p:nvPr/>
        </p:nvSpPr>
        <p:spPr bwMode="gray">
          <a:xfrm>
            <a:off x="806476" y="4379578"/>
            <a:ext cx="101562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1600" baseline="0">
                <a:solidFill>
                  <a:schemeClr val="accent6"/>
                </a:solidFill>
                <a:latin typeface="+mn-lt"/>
              </a:rPr>
              <a:t>Document type | Date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D26F33-B217-4D38-8A98-F49222329594}"/>
              </a:ext>
            </a:extLst>
          </p:cNvPr>
          <p:cNvSpPr/>
          <p:nvPr/>
        </p:nvSpPr>
        <p:spPr>
          <a:xfrm>
            <a:off x="0" y="5737800"/>
            <a:ext cx="9088131" cy="612778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4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F0E76B8-01DE-4C52-B433-C525F67090E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476" y="5938226"/>
            <a:ext cx="2822423" cy="23366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C3E6BD0-B3B5-4B1B-B7C2-568052EC5BF5}"/>
              </a:ext>
            </a:extLst>
          </p:cNvPr>
          <p:cNvCxnSpPr/>
          <p:nvPr/>
        </p:nvCxnSpPr>
        <p:spPr>
          <a:xfrm>
            <a:off x="9088130" y="5684108"/>
            <a:ext cx="0" cy="699129"/>
          </a:xfrm>
          <a:prstGeom prst="line">
            <a:avLst/>
          </a:prstGeom>
          <a:ln w="3175">
            <a:solidFill>
              <a:srgbClr val="D0D0D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5C7549A6-C82E-4C79-9AD5-4DE0690A51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6759" y="5733193"/>
            <a:ext cx="2205382" cy="60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49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231561DD-3BF1-49B3-9965-DB67C50EE2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think-cell Slide" r:id="rId5" imgW="327" imgH="327" progId="TCLayout.ActiveDocument.1">
                  <p:embed/>
                </p:oleObj>
              </mc:Choice>
              <mc:Fallback>
                <p:oleObj name="think-cell Slide" r:id="rId5" imgW="327" imgH="32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231561DD-3BF1-49B3-9965-DB67C50EE2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DBA8CEC-C4AD-449A-9B9E-16E3BF77098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041" b="0" i="0" baseline="0">
              <a:solidFill>
                <a:schemeClr val="bg1"/>
              </a:solidFill>
              <a:latin typeface="Segoe UI Light" panose="020B0502040204020203" pitchFamily="34" charset="0"/>
              <a:ea typeface="ＭＳ Ｐゴシック" panose="020B0600070205080204" pitchFamily="34" charset="-128"/>
              <a:cs typeface="+mj-cs"/>
              <a:sym typeface="Segoe UI Light" panose="020B0502040204020203" pitchFamily="34" charset="0"/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" name="Date Placeholder 2"/>
          <p:cNvSpPr txBox="1">
            <a:spLocks/>
          </p:cNvSpPr>
          <p:nvPr/>
        </p:nvSpPr>
        <p:spPr bwMode="auto">
          <a:xfrm>
            <a:off x="228998" y="6506330"/>
            <a:ext cx="65" cy="1569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6643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86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29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728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159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590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022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453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020"/>
          </a:p>
        </p:txBody>
      </p:sp>
    </p:spTree>
    <p:extLst>
      <p:ext uri="{BB962C8B-B14F-4D97-AF65-F5344CB8AC3E}">
        <p14:creationId xmlns:p14="http://schemas.microsoft.com/office/powerpoint/2010/main" val="4122680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E04E8-5D13-4160-8F38-3C611B89C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CF46A-3975-4C14-AC0C-6233D9631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9641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78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65" y="1624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5" y="1624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05E1DFBE-034E-4B8B-B978-9C8CBE9C864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806476" y="2266191"/>
            <a:ext cx="10156295" cy="502445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>
              <a:defRPr sz="3200" b="0" baseline="0">
                <a:solidFill>
                  <a:schemeClr val="accent4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06476" y="2888698"/>
            <a:ext cx="10156295" cy="30777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00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22" name="Document type" hidden="1"/>
          <p:cNvSpPr txBox="1">
            <a:spLocks noChangeArrowheads="1"/>
          </p:cNvSpPr>
          <p:nvPr/>
        </p:nvSpPr>
        <p:spPr bwMode="gray">
          <a:xfrm>
            <a:off x="806476" y="4379578"/>
            <a:ext cx="101562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>
                <a:solidFill>
                  <a:srgbClr val="808080"/>
                </a:solidFill>
                <a:latin typeface="Segoe UI"/>
              </a:rPr>
              <a:t>Document type | Date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D26F33-B217-4D38-8A98-F49222329594}"/>
              </a:ext>
            </a:extLst>
          </p:cNvPr>
          <p:cNvSpPr/>
          <p:nvPr/>
        </p:nvSpPr>
        <p:spPr>
          <a:xfrm>
            <a:off x="0" y="5737800"/>
            <a:ext cx="9088131" cy="612778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4">
              <a:solidFill>
                <a:srgbClr val="FFFFFF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F0E76B8-01DE-4C52-B433-C525F67090E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476" y="5938226"/>
            <a:ext cx="2822423" cy="23366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C3E6BD0-B3B5-4B1B-B7C2-568052EC5BF5}"/>
              </a:ext>
            </a:extLst>
          </p:cNvPr>
          <p:cNvCxnSpPr/>
          <p:nvPr/>
        </p:nvCxnSpPr>
        <p:spPr>
          <a:xfrm>
            <a:off x="9088130" y="5684108"/>
            <a:ext cx="0" cy="699129"/>
          </a:xfrm>
          <a:prstGeom prst="line">
            <a:avLst/>
          </a:prstGeom>
          <a:ln w="3175">
            <a:solidFill>
              <a:srgbClr val="D0D0D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5C7549A6-C82E-4C79-9AD5-4DE0690A51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6759" y="5733193"/>
            <a:ext cx="2205382" cy="60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026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231561DD-3BF1-49B3-9965-DB67C50EE2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think-cell Slide" r:id="rId5" imgW="327" imgH="327" progId="TCLayout.ActiveDocument.1">
                  <p:embed/>
                </p:oleObj>
              </mc:Choice>
              <mc:Fallback>
                <p:oleObj name="think-cell Slide" r:id="rId5" imgW="327" imgH="32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231561DD-3BF1-49B3-9965-DB67C50EE2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DBA8CEC-C4AD-449A-9B9E-16E3BF77098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041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" name="Date Placeholder 2"/>
          <p:cNvSpPr txBox="1">
            <a:spLocks/>
          </p:cNvSpPr>
          <p:nvPr/>
        </p:nvSpPr>
        <p:spPr bwMode="auto">
          <a:xfrm>
            <a:off x="228998" y="6506330"/>
            <a:ext cx="65" cy="1569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6643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86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29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728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159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590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022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453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02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84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E04E8-5D13-4160-8F38-3C611B89C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CF46A-3975-4C14-AC0C-6233D9631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3126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Key Points 3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29C2BB8-EACF-49BB-8D2E-C426DB2D02DA}"/>
              </a:ext>
            </a:extLst>
          </p:cNvPr>
          <p:cNvSpPr/>
          <p:nvPr userDrawn="1"/>
        </p:nvSpPr>
        <p:spPr>
          <a:xfrm>
            <a:off x="6056157" y="0"/>
            <a:ext cx="6135843" cy="6858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raphik Regular" panose="020B0503030202060203" pitchFamily="34" charset="77"/>
            </a:endParaRP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2FB9D5EB-E6C6-1A4D-912A-9099E98AA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H="1">
            <a:off x="11617001" y="6537474"/>
            <a:ext cx="216084" cy="161888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800" b="0" i="0">
                <a:solidFill>
                  <a:schemeClr val="tx1">
                    <a:alpha val="50000"/>
                  </a:schemeClr>
                </a:solidFill>
                <a:latin typeface="Graphik Regular" panose="020B0503030202060203" pitchFamily="34" charset="77"/>
                <a:ea typeface="Roboto Light" panose="02000000000000000000" pitchFamily="2" charset="0"/>
                <a:cs typeface="Gotham Medium" pitchFamily="2" charset="0"/>
              </a:defRPr>
            </a:lvl1pPr>
          </a:lstStyle>
          <a:p>
            <a:pPr>
              <a:defRPr/>
            </a:pPr>
            <a:fld id="{90CBDC3A-D49F-4631-A8C7-55D59B33E5FA}" type="slidenum">
              <a:rPr lang="en-US" smtClean="0">
                <a:solidFill>
                  <a:srgbClr val="000000">
                    <a:alpha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alpha val="50000"/>
                </a:srgbClr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2CAB47BC-90FF-164D-ABD8-0BBF2288C1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91584" y="6537399"/>
            <a:ext cx="4141956" cy="161962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lang="en-US" sz="800" b="0" i="0">
                <a:solidFill>
                  <a:schemeClr val="tx1">
                    <a:alpha val="50000"/>
                  </a:schemeClr>
                </a:solidFill>
                <a:latin typeface="Graphik Regular" panose="020B0503030202060203" pitchFamily="34" charset="77"/>
                <a:ea typeface="Roboto Light" panose="02000000000000000000" pitchFamily="2" charset="0"/>
                <a:cs typeface="Gotham Medium" pitchFamily="2" charset="0"/>
              </a:defRPr>
            </a:lvl1pPr>
          </a:lstStyle>
          <a:p>
            <a:r>
              <a:rPr>
                <a:solidFill>
                  <a:srgbClr val="000000">
                    <a:alpha val="50000"/>
                  </a:srgbClr>
                </a:solidFill>
              </a:rPr>
              <a:t>Copyright © 2018 Accenture. All rights reserved.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64941FA-ED2C-F84D-A9E9-EA53A871390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5171" y="2194955"/>
            <a:ext cx="5031165" cy="39360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/>
              <a:t>ONE OR TWO LINES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5025E8E-511D-2346-B834-FC277EB3934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5171" y="2687595"/>
            <a:ext cx="5031165" cy="3136477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24D591B-48A7-804B-A53C-C22226F2658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01920" y="2687595"/>
            <a:ext cx="5031165" cy="3136477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E01325CA-6A50-3646-8088-C3C2BDC75F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01920" y="2194955"/>
            <a:ext cx="5031165" cy="39360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/>
              <a:t>ONE OR TWO LINES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E63AE5C-7769-0445-A23E-A4FB1CE741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171" y="296863"/>
            <a:ext cx="5162831" cy="1501938"/>
          </a:xfrm>
        </p:spPr>
        <p:txBody>
          <a:bodyPr vert="horz" wrap="square" lIns="0" tIns="0" rIns="0" bIns="0" rtlCol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b="0" i="0">
                <a:ea typeface="Roboto" panose="02000000000000000000" pitchFamily="2" charset="0"/>
              </a:defRPr>
            </a:lvl1pPr>
          </a:lstStyle>
          <a:p>
            <a:pPr marL="0" lvl="0" indent="0">
              <a:spcBef>
                <a:spcPts val="0"/>
              </a:spcBef>
              <a:buFont typeface="Arial" pitchFamily="34" charset="0"/>
              <a:buNone/>
            </a:pPr>
            <a:r>
              <a:rPr lang="en-US"/>
              <a:t>INSERT MAIN TITLE </a:t>
            </a:r>
            <a:br>
              <a:rPr lang="en-US"/>
            </a:br>
            <a:r>
              <a:rPr lang="en-US"/>
              <a:t>AT 36PT MIN 30PT</a:t>
            </a:r>
          </a:p>
        </p:txBody>
      </p:sp>
    </p:spTree>
    <p:extLst>
      <p:ext uri="{BB962C8B-B14F-4D97-AF65-F5344CB8AC3E}">
        <p14:creationId xmlns:p14="http://schemas.microsoft.com/office/powerpoint/2010/main" val="1824844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Key Points 1.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Copyright © 2018 Accenture. All rights reserved.</a:t>
            </a:r>
            <a:endParaRPr lang="en-AU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pPr>
              <a:defRPr/>
            </a:pPr>
            <a:fld id="{90CBDC3A-D49F-4631-A8C7-55D59B33E5F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42FE0A40-CAD3-314B-A93D-45803A4DDF47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481581" y="2251596"/>
            <a:ext cx="3703713" cy="2081707"/>
          </a:xfrm>
          <a:pattFill prst="pct40">
            <a:fgClr>
              <a:srgbClr val="C0C0C0"/>
            </a:fgClr>
            <a:bgClr>
              <a:schemeClr val="bg1"/>
            </a:bgClr>
          </a:pattFill>
        </p:spPr>
        <p:txBody>
          <a:bodyPr vert="horz" lIns="108000" tIns="108000" rIns="0" bIns="0" rtlCol="0" anchor="ctr">
            <a:noAutofit/>
          </a:bodyPr>
          <a:lstStyle>
            <a:lvl1pPr>
              <a:defRPr lang="en-US" b="0" i="0" dirty="0"/>
            </a:lvl1pPr>
          </a:lstStyle>
          <a:p>
            <a:pPr lvl="0" algn="ctr"/>
            <a:r>
              <a:rPr lang="en-US"/>
              <a:t>16x9 image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8DB43EFA-6172-7B49-9CEA-63B23DB111E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25171" y="2251596"/>
            <a:ext cx="3703713" cy="2081707"/>
          </a:xfrm>
          <a:pattFill prst="pct40">
            <a:fgClr>
              <a:srgbClr val="C0C0C0"/>
            </a:fgClr>
            <a:bgClr>
              <a:schemeClr val="bg1"/>
            </a:bgClr>
          </a:pattFill>
        </p:spPr>
        <p:txBody>
          <a:bodyPr vert="horz" lIns="108000" tIns="108000" rIns="0" bIns="0" rtlCol="0" anchor="ctr">
            <a:noAutofit/>
          </a:bodyPr>
          <a:lstStyle>
            <a:lvl1pPr>
              <a:defRPr lang="en-US" b="0" i="0" dirty="0"/>
            </a:lvl1pPr>
          </a:lstStyle>
          <a:p>
            <a:pPr lvl="0" algn="ctr"/>
            <a:r>
              <a:rPr lang="en-US"/>
              <a:t>16x9 image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A0729A5C-9B74-7C44-9968-166093D7899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25171" y="5444125"/>
            <a:ext cx="3703642" cy="640480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600" b="0" i="0" kern="1200" dirty="0">
                <a:solidFill>
                  <a:schemeClr val="tx1"/>
                </a:solidFill>
                <a:latin typeface="Graphik" panose="020B0503030202060203" pitchFamily="34" charset="77"/>
                <a:ea typeface="+mn-ea"/>
                <a:cs typeface="Arial" charset="0"/>
              </a:defRPr>
            </a:lvl1pPr>
          </a:lstStyle>
          <a:p>
            <a:pPr marL="0" marR="0" lvl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 panose="020B0503030202060203" pitchFamily="34" charset="77"/>
                <a:ea typeface="+mn-ea"/>
                <a:cs typeface="Arial" charset="0"/>
              </a:rPr>
              <a:t>One to two sentences.  Minimum font size 14pt.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84BBA5C-7A9F-2E43-B633-81AEFEAD9FB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481582" y="5444125"/>
            <a:ext cx="3703642" cy="640480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600" b="0" i="0" kern="1200" dirty="0">
                <a:solidFill>
                  <a:schemeClr val="tx1"/>
                </a:solidFill>
                <a:latin typeface="Graphik" panose="020B0503030202060203" pitchFamily="34" charset="77"/>
                <a:ea typeface="+mn-ea"/>
                <a:cs typeface="Arial" charset="0"/>
              </a:defRPr>
            </a:lvl1pPr>
          </a:lstStyle>
          <a:p>
            <a:pPr marL="0" marR="0" lvl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 panose="020B0503030202060203" pitchFamily="34" charset="77"/>
                <a:ea typeface="+mn-ea"/>
                <a:cs typeface="Arial" charset="0"/>
              </a:rPr>
              <a:t>One to two sentences.  Minimum font size 14pt.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1C330D1-E45F-B048-B60C-B7F1FE68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171" y="296863"/>
            <a:ext cx="7326592" cy="1501938"/>
          </a:xfrm>
        </p:spPr>
        <p:txBody>
          <a:bodyPr vert="horz" wrap="square" lIns="0" tIns="0" rIns="0" bIns="0" rtlCol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b="0" i="0">
                <a:ea typeface="Roboto" panose="02000000000000000000" pitchFamily="2" charset="0"/>
              </a:defRPr>
            </a:lvl1pPr>
          </a:lstStyle>
          <a:p>
            <a:pPr marL="0" lvl="0" indent="0">
              <a:spcBef>
                <a:spcPts val="0"/>
              </a:spcBef>
              <a:buFont typeface="Arial" pitchFamily="34" charset="0"/>
              <a:buNone/>
            </a:pPr>
            <a:r>
              <a:rPr lang="en-US"/>
              <a:t>INSERT MAIN TITLE </a:t>
            </a:r>
            <a:br>
              <a:rPr lang="en-US"/>
            </a:br>
            <a:r>
              <a:rPr lang="en-US"/>
              <a:t>AT 36PT MIN 30PT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B84DEAC5-7C95-1A44-87A8-327560D28C5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25171" y="4696757"/>
            <a:ext cx="3703900" cy="64077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noProof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1800"/>
              <a:t>Minimum font size 14pt and line spacing of at least Multiple 0.8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09989EF1-FD7B-FA48-8051-4D29095379B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481324" y="4696757"/>
            <a:ext cx="3703900" cy="64077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noProof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1800"/>
              <a:t>Minimum font size 14pt and line spacing of at least Multiple 0.8</a:t>
            </a:r>
          </a:p>
        </p:txBody>
      </p:sp>
    </p:spTree>
    <p:extLst>
      <p:ext uri="{BB962C8B-B14F-4D97-AF65-F5344CB8AC3E}">
        <p14:creationId xmlns:p14="http://schemas.microsoft.com/office/powerpoint/2010/main" val="28854847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65" y="1624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5" y="1624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05E1DFBE-034E-4B8B-B978-9C8CBE9C864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806476" y="2266191"/>
            <a:ext cx="10156295" cy="502445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>
              <a:defRPr sz="3200" b="0" baseline="0">
                <a:solidFill>
                  <a:schemeClr val="accent4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06476" y="2888698"/>
            <a:ext cx="10156295" cy="30777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00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22" name="Document type" hidden="1"/>
          <p:cNvSpPr txBox="1">
            <a:spLocks noChangeArrowheads="1"/>
          </p:cNvSpPr>
          <p:nvPr/>
        </p:nvSpPr>
        <p:spPr bwMode="gray">
          <a:xfrm>
            <a:off x="806476" y="4379578"/>
            <a:ext cx="101562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>
                <a:solidFill>
                  <a:srgbClr val="808080"/>
                </a:solidFill>
                <a:latin typeface="Segoe UI"/>
              </a:rPr>
              <a:t>Document type | Date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D26F33-B217-4D38-8A98-F49222329594}"/>
              </a:ext>
            </a:extLst>
          </p:cNvPr>
          <p:cNvSpPr/>
          <p:nvPr/>
        </p:nvSpPr>
        <p:spPr>
          <a:xfrm>
            <a:off x="0" y="5737800"/>
            <a:ext cx="9088131" cy="612778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4">
              <a:solidFill>
                <a:srgbClr val="FFFFFF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F0E76B8-01DE-4C52-B433-C525F67090E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476" y="5938226"/>
            <a:ext cx="2822423" cy="23366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C3E6BD0-B3B5-4B1B-B7C2-568052EC5BF5}"/>
              </a:ext>
            </a:extLst>
          </p:cNvPr>
          <p:cNvCxnSpPr/>
          <p:nvPr/>
        </p:nvCxnSpPr>
        <p:spPr>
          <a:xfrm>
            <a:off x="9088130" y="5684108"/>
            <a:ext cx="0" cy="699129"/>
          </a:xfrm>
          <a:prstGeom prst="line">
            <a:avLst/>
          </a:prstGeom>
          <a:ln w="3175">
            <a:solidFill>
              <a:srgbClr val="D0D0D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5C7549A6-C82E-4C79-9AD5-4DE0690A51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6759" y="5733193"/>
            <a:ext cx="2205382" cy="60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68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with foo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B2990C-3F89-4AC3-92E7-058B3F4DC38D}"/>
              </a:ext>
            </a:extLst>
          </p:cNvPr>
          <p:cNvSpPr/>
          <p:nvPr userDrawn="1"/>
        </p:nvSpPr>
        <p:spPr>
          <a:xfrm>
            <a:off x="0" y="6602273"/>
            <a:ext cx="845820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raphik"/>
                <a:ea typeface="Segoe UI" panose="020B0502040204020203" pitchFamily="34" charset="0"/>
                <a:cs typeface="Segoe UI Semilight" panose="020B0402040204020203" pitchFamily="34" charset="0"/>
              </a:rPr>
              <a:t>DRAFT |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raphik"/>
                <a:ea typeface="+mn-ea"/>
                <a:cs typeface="+mn-cs"/>
              </a:rPr>
              <a:t>CONFIDENTIAL - Protected From Disclosure Under The Attorney-client Privilege and/or Attorney Work Product Doctrine</a:t>
            </a:r>
          </a:p>
        </p:txBody>
      </p:sp>
    </p:spTree>
    <p:extLst>
      <p:ext uri="{BB962C8B-B14F-4D97-AF65-F5344CB8AC3E}">
        <p14:creationId xmlns:p14="http://schemas.microsoft.com/office/powerpoint/2010/main" val="669819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231561DD-3BF1-49B3-9965-DB67C50EE2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think-cell Slide" r:id="rId5" imgW="327" imgH="327" progId="TCLayout.ActiveDocument.1">
                  <p:embed/>
                </p:oleObj>
              </mc:Choice>
              <mc:Fallback>
                <p:oleObj name="think-cell Slide" r:id="rId5" imgW="327" imgH="32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231561DD-3BF1-49B3-9965-DB67C50EE2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DBA8CEC-C4AD-449A-9B9E-16E3BF77098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041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" name="Date Placeholder 2"/>
          <p:cNvSpPr txBox="1">
            <a:spLocks/>
          </p:cNvSpPr>
          <p:nvPr/>
        </p:nvSpPr>
        <p:spPr bwMode="auto">
          <a:xfrm>
            <a:off x="228998" y="6506330"/>
            <a:ext cx="65" cy="1569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6643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86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29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728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159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590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022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453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02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8114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E04E8-5D13-4160-8F38-3C611B89C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CF46A-3975-4C14-AC0C-6233D9631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7352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Key Points 3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29C2BB8-EACF-49BB-8D2E-C426DB2D02DA}"/>
              </a:ext>
            </a:extLst>
          </p:cNvPr>
          <p:cNvSpPr/>
          <p:nvPr userDrawn="1"/>
        </p:nvSpPr>
        <p:spPr>
          <a:xfrm>
            <a:off x="6056157" y="0"/>
            <a:ext cx="6135843" cy="6858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raphik Regular" panose="020B0503030202060203" pitchFamily="34" charset="77"/>
            </a:endParaRP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2FB9D5EB-E6C6-1A4D-912A-9099E98AA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H="1">
            <a:off x="11617001" y="6537474"/>
            <a:ext cx="216084" cy="161888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800" b="0" i="0">
                <a:solidFill>
                  <a:schemeClr val="tx1">
                    <a:alpha val="50000"/>
                  </a:schemeClr>
                </a:solidFill>
                <a:latin typeface="Graphik Regular" panose="020B0503030202060203" pitchFamily="34" charset="77"/>
                <a:ea typeface="Roboto Light" panose="02000000000000000000" pitchFamily="2" charset="0"/>
                <a:cs typeface="Gotham Medium" pitchFamily="2" charset="0"/>
              </a:defRPr>
            </a:lvl1pPr>
          </a:lstStyle>
          <a:p>
            <a:pPr>
              <a:defRPr/>
            </a:pPr>
            <a:fld id="{90CBDC3A-D49F-4631-A8C7-55D59B33E5FA}" type="slidenum">
              <a:rPr lang="en-US" smtClean="0">
                <a:solidFill>
                  <a:srgbClr val="000000">
                    <a:alpha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alpha val="50000"/>
                </a:srgbClr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2CAB47BC-90FF-164D-ABD8-0BBF2288C1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91584" y="6537399"/>
            <a:ext cx="4141956" cy="161962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lang="en-US" sz="800" b="0" i="0">
                <a:solidFill>
                  <a:schemeClr val="tx1">
                    <a:alpha val="50000"/>
                  </a:schemeClr>
                </a:solidFill>
                <a:latin typeface="Graphik Regular" panose="020B0503030202060203" pitchFamily="34" charset="77"/>
                <a:ea typeface="Roboto Light" panose="02000000000000000000" pitchFamily="2" charset="0"/>
                <a:cs typeface="Gotham Medium" pitchFamily="2" charset="0"/>
              </a:defRPr>
            </a:lvl1pPr>
          </a:lstStyle>
          <a:p>
            <a:r>
              <a:rPr>
                <a:solidFill>
                  <a:srgbClr val="000000">
                    <a:alpha val="50000"/>
                  </a:srgbClr>
                </a:solidFill>
              </a:rPr>
              <a:t>Copyright © 2018 Accenture. All rights reserved.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64941FA-ED2C-F84D-A9E9-EA53A871390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5171" y="2194955"/>
            <a:ext cx="5031165" cy="39360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/>
              <a:t>ONE OR TWO LINES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5025E8E-511D-2346-B834-FC277EB3934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5171" y="2687595"/>
            <a:ext cx="5031165" cy="3136477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24D591B-48A7-804B-A53C-C22226F2658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01920" y="2687595"/>
            <a:ext cx="5031165" cy="3136477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E01325CA-6A50-3646-8088-C3C2BDC75F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01920" y="2194955"/>
            <a:ext cx="5031165" cy="39360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/>
              <a:t>ONE OR TWO LINES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E63AE5C-7769-0445-A23E-A4FB1CE741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171" y="296863"/>
            <a:ext cx="5162831" cy="1501938"/>
          </a:xfrm>
        </p:spPr>
        <p:txBody>
          <a:bodyPr vert="horz" wrap="square" lIns="0" tIns="0" rIns="0" bIns="0" rtlCol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b="0" i="0">
                <a:ea typeface="Roboto" panose="02000000000000000000" pitchFamily="2" charset="0"/>
              </a:defRPr>
            </a:lvl1pPr>
          </a:lstStyle>
          <a:p>
            <a:pPr marL="0" lvl="0" indent="0">
              <a:spcBef>
                <a:spcPts val="0"/>
              </a:spcBef>
              <a:buFont typeface="Arial" pitchFamily="34" charset="0"/>
              <a:buNone/>
            </a:pPr>
            <a:r>
              <a:rPr lang="en-US"/>
              <a:t>INSERT MAIN TITLE </a:t>
            </a:r>
            <a:br>
              <a:rPr lang="en-US"/>
            </a:br>
            <a:r>
              <a:rPr lang="en-US"/>
              <a:t>AT 36PT MIN 30PT</a:t>
            </a:r>
          </a:p>
        </p:txBody>
      </p:sp>
    </p:spTree>
    <p:extLst>
      <p:ext uri="{BB962C8B-B14F-4D97-AF65-F5344CB8AC3E}">
        <p14:creationId xmlns:p14="http://schemas.microsoft.com/office/powerpoint/2010/main" val="26085655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Key Points 1.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Copyright © 2018 Accenture. All rights reserved.</a:t>
            </a:r>
            <a:endParaRPr lang="en-AU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pPr>
              <a:defRPr/>
            </a:pPr>
            <a:fld id="{90CBDC3A-D49F-4631-A8C7-55D59B33E5F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42FE0A40-CAD3-314B-A93D-45803A4DDF47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481581" y="2251596"/>
            <a:ext cx="3703713" cy="2081707"/>
          </a:xfrm>
          <a:pattFill prst="pct40">
            <a:fgClr>
              <a:srgbClr val="C0C0C0"/>
            </a:fgClr>
            <a:bgClr>
              <a:schemeClr val="bg1"/>
            </a:bgClr>
          </a:pattFill>
        </p:spPr>
        <p:txBody>
          <a:bodyPr vert="horz" lIns="108000" tIns="108000" rIns="0" bIns="0" rtlCol="0" anchor="ctr">
            <a:noAutofit/>
          </a:bodyPr>
          <a:lstStyle>
            <a:lvl1pPr>
              <a:defRPr lang="en-US" b="0" i="0" dirty="0"/>
            </a:lvl1pPr>
          </a:lstStyle>
          <a:p>
            <a:pPr lvl="0" algn="ctr"/>
            <a:r>
              <a:rPr lang="en-US"/>
              <a:t>16x9 image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8DB43EFA-6172-7B49-9CEA-63B23DB111E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25171" y="2251596"/>
            <a:ext cx="3703713" cy="2081707"/>
          </a:xfrm>
          <a:pattFill prst="pct40">
            <a:fgClr>
              <a:srgbClr val="C0C0C0"/>
            </a:fgClr>
            <a:bgClr>
              <a:schemeClr val="bg1"/>
            </a:bgClr>
          </a:pattFill>
        </p:spPr>
        <p:txBody>
          <a:bodyPr vert="horz" lIns="108000" tIns="108000" rIns="0" bIns="0" rtlCol="0" anchor="ctr">
            <a:noAutofit/>
          </a:bodyPr>
          <a:lstStyle>
            <a:lvl1pPr>
              <a:defRPr lang="en-US" b="0" i="0" dirty="0"/>
            </a:lvl1pPr>
          </a:lstStyle>
          <a:p>
            <a:pPr lvl="0" algn="ctr"/>
            <a:r>
              <a:rPr lang="en-US"/>
              <a:t>16x9 image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A0729A5C-9B74-7C44-9968-166093D7899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25171" y="5444125"/>
            <a:ext cx="3703642" cy="640480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600" b="0" i="0" kern="1200" dirty="0">
                <a:solidFill>
                  <a:schemeClr val="tx1"/>
                </a:solidFill>
                <a:latin typeface="Graphik" panose="020B0503030202060203" pitchFamily="34" charset="77"/>
                <a:ea typeface="+mn-ea"/>
                <a:cs typeface="Arial" charset="0"/>
              </a:defRPr>
            </a:lvl1pPr>
          </a:lstStyle>
          <a:p>
            <a:pPr marL="0" marR="0" lvl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 panose="020B0503030202060203" pitchFamily="34" charset="77"/>
                <a:ea typeface="+mn-ea"/>
                <a:cs typeface="Arial" charset="0"/>
              </a:rPr>
              <a:t>One to two sentences.  Minimum font size 14pt.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84BBA5C-7A9F-2E43-B633-81AEFEAD9FB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481582" y="5444125"/>
            <a:ext cx="3703642" cy="640480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600" b="0" i="0" kern="1200" dirty="0">
                <a:solidFill>
                  <a:schemeClr val="tx1"/>
                </a:solidFill>
                <a:latin typeface="Graphik" panose="020B0503030202060203" pitchFamily="34" charset="77"/>
                <a:ea typeface="+mn-ea"/>
                <a:cs typeface="Arial" charset="0"/>
              </a:defRPr>
            </a:lvl1pPr>
          </a:lstStyle>
          <a:p>
            <a:pPr marL="0" marR="0" lvl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 panose="020B0503030202060203" pitchFamily="34" charset="77"/>
                <a:ea typeface="+mn-ea"/>
                <a:cs typeface="Arial" charset="0"/>
              </a:rPr>
              <a:t>One to two sentences.  Minimum font size 14pt.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1C330D1-E45F-B048-B60C-B7F1FE68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171" y="296863"/>
            <a:ext cx="7326592" cy="1501938"/>
          </a:xfrm>
        </p:spPr>
        <p:txBody>
          <a:bodyPr vert="horz" wrap="square" lIns="0" tIns="0" rIns="0" bIns="0" rtlCol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b="0" i="0">
                <a:ea typeface="Roboto" panose="02000000000000000000" pitchFamily="2" charset="0"/>
              </a:defRPr>
            </a:lvl1pPr>
          </a:lstStyle>
          <a:p>
            <a:pPr marL="0" lvl="0" indent="0">
              <a:spcBef>
                <a:spcPts val="0"/>
              </a:spcBef>
              <a:buFont typeface="Arial" pitchFamily="34" charset="0"/>
              <a:buNone/>
            </a:pPr>
            <a:r>
              <a:rPr lang="en-US"/>
              <a:t>INSERT MAIN TITLE </a:t>
            </a:r>
            <a:br>
              <a:rPr lang="en-US"/>
            </a:br>
            <a:r>
              <a:rPr lang="en-US"/>
              <a:t>AT 36PT MIN 30PT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B84DEAC5-7C95-1A44-87A8-327560D28C5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25171" y="4696757"/>
            <a:ext cx="3703900" cy="64077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noProof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1800"/>
              <a:t>Minimum font size 14pt and line spacing of at least Multiple 0.8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09989EF1-FD7B-FA48-8051-4D29095379B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481324" y="4696757"/>
            <a:ext cx="3703900" cy="64077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noProof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1800"/>
              <a:t>Minimum font size 14pt and line spacing of at least Multiple 0.8</a:t>
            </a:r>
          </a:p>
        </p:txBody>
      </p:sp>
    </p:spTree>
    <p:extLst>
      <p:ext uri="{BB962C8B-B14F-4D97-AF65-F5344CB8AC3E}">
        <p14:creationId xmlns:p14="http://schemas.microsoft.com/office/powerpoint/2010/main" val="2456705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65" y="1624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5" y="1624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05E1DFBE-034E-4B8B-B978-9C8CBE9C864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806476" y="2266191"/>
            <a:ext cx="10156295" cy="502445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>
              <a:defRPr sz="3200" b="0" baseline="0">
                <a:solidFill>
                  <a:schemeClr val="accent4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06476" y="2888698"/>
            <a:ext cx="10156295" cy="30777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00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22" name="Document type" hidden="1"/>
          <p:cNvSpPr txBox="1">
            <a:spLocks noChangeArrowheads="1"/>
          </p:cNvSpPr>
          <p:nvPr/>
        </p:nvSpPr>
        <p:spPr bwMode="gray">
          <a:xfrm>
            <a:off x="806476" y="4379578"/>
            <a:ext cx="101562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>
                <a:solidFill>
                  <a:srgbClr val="808080"/>
                </a:solidFill>
                <a:latin typeface="Segoe UI"/>
              </a:rPr>
              <a:t>Document type | Date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D26F33-B217-4D38-8A98-F49222329594}"/>
              </a:ext>
            </a:extLst>
          </p:cNvPr>
          <p:cNvSpPr/>
          <p:nvPr/>
        </p:nvSpPr>
        <p:spPr>
          <a:xfrm>
            <a:off x="0" y="5737800"/>
            <a:ext cx="9088131" cy="612778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4">
              <a:solidFill>
                <a:srgbClr val="FFFFFF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F0E76B8-01DE-4C52-B433-C525F67090E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476" y="5938226"/>
            <a:ext cx="2822423" cy="23366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C3E6BD0-B3B5-4B1B-B7C2-568052EC5BF5}"/>
              </a:ext>
            </a:extLst>
          </p:cNvPr>
          <p:cNvCxnSpPr/>
          <p:nvPr/>
        </p:nvCxnSpPr>
        <p:spPr>
          <a:xfrm>
            <a:off x="9088130" y="5684108"/>
            <a:ext cx="0" cy="699129"/>
          </a:xfrm>
          <a:prstGeom prst="line">
            <a:avLst/>
          </a:prstGeom>
          <a:ln w="3175">
            <a:solidFill>
              <a:srgbClr val="D0D0D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5C7549A6-C82E-4C79-9AD5-4DE0690A51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6759" y="5733193"/>
            <a:ext cx="2205382" cy="60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2417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231561DD-3BF1-49B3-9965-DB67C50EE2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think-cell Slide" r:id="rId5" imgW="327" imgH="327" progId="TCLayout.ActiveDocument.1">
                  <p:embed/>
                </p:oleObj>
              </mc:Choice>
              <mc:Fallback>
                <p:oleObj name="think-cell Slide" r:id="rId5" imgW="327" imgH="32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231561DD-3BF1-49B3-9965-DB67C50EE2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DBA8CEC-C4AD-449A-9B9E-16E3BF77098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041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" name="Date Placeholder 2"/>
          <p:cNvSpPr txBox="1">
            <a:spLocks/>
          </p:cNvSpPr>
          <p:nvPr/>
        </p:nvSpPr>
        <p:spPr bwMode="auto">
          <a:xfrm>
            <a:off x="228998" y="6506330"/>
            <a:ext cx="65" cy="1569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6643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86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29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728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159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590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022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453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02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509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E04E8-5D13-4160-8F38-3C611B89C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CF46A-3975-4C14-AC0C-6233D9631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48013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Key Points 3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29C2BB8-EACF-49BB-8D2E-C426DB2D02DA}"/>
              </a:ext>
            </a:extLst>
          </p:cNvPr>
          <p:cNvSpPr/>
          <p:nvPr userDrawn="1"/>
        </p:nvSpPr>
        <p:spPr>
          <a:xfrm>
            <a:off x="6056157" y="0"/>
            <a:ext cx="6135843" cy="6858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raphik Regular" panose="020B0503030202060203" pitchFamily="34" charset="77"/>
            </a:endParaRP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2FB9D5EB-E6C6-1A4D-912A-9099E98AA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H="1">
            <a:off x="11617001" y="6537474"/>
            <a:ext cx="216084" cy="161888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800" b="0" i="0">
                <a:solidFill>
                  <a:schemeClr val="tx1">
                    <a:alpha val="50000"/>
                  </a:schemeClr>
                </a:solidFill>
                <a:latin typeface="Graphik Regular" panose="020B0503030202060203" pitchFamily="34" charset="77"/>
                <a:ea typeface="Roboto Light" panose="02000000000000000000" pitchFamily="2" charset="0"/>
                <a:cs typeface="Gotham Medium" pitchFamily="2" charset="0"/>
              </a:defRPr>
            </a:lvl1pPr>
          </a:lstStyle>
          <a:p>
            <a:pPr>
              <a:defRPr/>
            </a:pPr>
            <a:fld id="{90CBDC3A-D49F-4631-A8C7-55D59B33E5FA}" type="slidenum">
              <a:rPr lang="en-US" smtClean="0">
                <a:solidFill>
                  <a:srgbClr val="000000">
                    <a:alpha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alpha val="50000"/>
                </a:srgbClr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2CAB47BC-90FF-164D-ABD8-0BBF2288C1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91584" y="6537399"/>
            <a:ext cx="4141956" cy="161962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lang="en-US" sz="800" b="0" i="0">
                <a:solidFill>
                  <a:schemeClr val="tx1">
                    <a:alpha val="50000"/>
                  </a:schemeClr>
                </a:solidFill>
                <a:latin typeface="Graphik Regular" panose="020B0503030202060203" pitchFamily="34" charset="77"/>
                <a:ea typeface="Roboto Light" panose="02000000000000000000" pitchFamily="2" charset="0"/>
                <a:cs typeface="Gotham Medium" pitchFamily="2" charset="0"/>
              </a:defRPr>
            </a:lvl1pPr>
          </a:lstStyle>
          <a:p>
            <a:r>
              <a:rPr>
                <a:solidFill>
                  <a:srgbClr val="000000">
                    <a:alpha val="50000"/>
                  </a:srgbClr>
                </a:solidFill>
              </a:rPr>
              <a:t>Copyright © 2018 Accenture. All rights reserved.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64941FA-ED2C-F84D-A9E9-EA53A871390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5171" y="2194955"/>
            <a:ext cx="5031165" cy="39360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/>
              <a:t>ONE OR TWO LINES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5025E8E-511D-2346-B834-FC277EB3934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5171" y="2687595"/>
            <a:ext cx="5031165" cy="3136477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24D591B-48A7-804B-A53C-C22226F2658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01920" y="2687595"/>
            <a:ext cx="5031165" cy="3136477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E01325CA-6A50-3646-8088-C3C2BDC75F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01920" y="2194955"/>
            <a:ext cx="5031165" cy="39360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/>
              <a:t>ONE OR TWO LINES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E63AE5C-7769-0445-A23E-A4FB1CE741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171" y="296863"/>
            <a:ext cx="5162831" cy="1501938"/>
          </a:xfrm>
        </p:spPr>
        <p:txBody>
          <a:bodyPr vert="horz" wrap="square" lIns="0" tIns="0" rIns="0" bIns="0" rtlCol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b="0" i="0">
                <a:ea typeface="Roboto" panose="02000000000000000000" pitchFamily="2" charset="0"/>
              </a:defRPr>
            </a:lvl1pPr>
          </a:lstStyle>
          <a:p>
            <a:pPr marL="0" lvl="0" indent="0">
              <a:spcBef>
                <a:spcPts val="0"/>
              </a:spcBef>
              <a:buFont typeface="Arial" pitchFamily="34" charset="0"/>
              <a:buNone/>
            </a:pPr>
            <a:r>
              <a:rPr lang="en-US"/>
              <a:t>INSERT MAIN TITLE </a:t>
            </a:r>
            <a:br>
              <a:rPr lang="en-US"/>
            </a:br>
            <a:r>
              <a:rPr lang="en-US"/>
              <a:t>AT 36PT MIN 30PT</a:t>
            </a:r>
          </a:p>
        </p:txBody>
      </p:sp>
    </p:spTree>
    <p:extLst>
      <p:ext uri="{BB962C8B-B14F-4D97-AF65-F5344CB8AC3E}">
        <p14:creationId xmlns:p14="http://schemas.microsoft.com/office/powerpoint/2010/main" val="2052801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Key Points 1.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Copyright © 2018 Accenture. All rights reserved.</a:t>
            </a:r>
            <a:endParaRPr lang="en-AU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pPr>
              <a:defRPr/>
            </a:pPr>
            <a:fld id="{90CBDC3A-D49F-4631-A8C7-55D59B33E5F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42FE0A40-CAD3-314B-A93D-45803A4DDF47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481581" y="2251596"/>
            <a:ext cx="3703713" cy="2081707"/>
          </a:xfrm>
          <a:pattFill prst="pct40">
            <a:fgClr>
              <a:srgbClr val="C0C0C0"/>
            </a:fgClr>
            <a:bgClr>
              <a:schemeClr val="bg1"/>
            </a:bgClr>
          </a:pattFill>
        </p:spPr>
        <p:txBody>
          <a:bodyPr vert="horz" lIns="108000" tIns="108000" rIns="0" bIns="0" rtlCol="0" anchor="ctr">
            <a:noAutofit/>
          </a:bodyPr>
          <a:lstStyle>
            <a:lvl1pPr>
              <a:defRPr lang="en-US" b="0" i="0" dirty="0"/>
            </a:lvl1pPr>
          </a:lstStyle>
          <a:p>
            <a:pPr lvl="0" algn="ctr"/>
            <a:r>
              <a:rPr lang="en-US"/>
              <a:t>16x9 image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8DB43EFA-6172-7B49-9CEA-63B23DB111E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25171" y="2251596"/>
            <a:ext cx="3703713" cy="2081707"/>
          </a:xfrm>
          <a:pattFill prst="pct40">
            <a:fgClr>
              <a:srgbClr val="C0C0C0"/>
            </a:fgClr>
            <a:bgClr>
              <a:schemeClr val="bg1"/>
            </a:bgClr>
          </a:pattFill>
        </p:spPr>
        <p:txBody>
          <a:bodyPr vert="horz" lIns="108000" tIns="108000" rIns="0" bIns="0" rtlCol="0" anchor="ctr">
            <a:noAutofit/>
          </a:bodyPr>
          <a:lstStyle>
            <a:lvl1pPr>
              <a:defRPr lang="en-US" b="0" i="0" dirty="0"/>
            </a:lvl1pPr>
          </a:lstStyle>
          <a:p>
            <a:pPr lvl="0" algn="ctr"/>
            <a:r>
              <a:rPr lang="en-US"/>
              <a:t>16x9 image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A0729A5C-9B74-7C44-9968-166093D7899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25171" y="5444125"/>
            <a:ext cx="3703642" cy="640480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600" b="0" i="0" kern="1200" dirty="0">
                <a:solidFill>
                  <a:schemeClr val="tx1"/>
                </a:solidFill>
                <a:latin typeface="Graphik" panose="020B0503030202060203" pitchFamily="34" charset="77"/>
                <a:ea typeface="+mn-ea"/>
                <a:cs typeface="Arial" charset="0"/>
              </a:defRPr>
            </a:lvl1pPr>
          </a:lstStyle>
          <a:p>
            <a:pPr marL="0" marR="0" lvl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 panose="020B0503030202060203" pitchFamily="34" charset="77"/>
                <a:ea typeface="+mn-ea"/>
                <a:cs typeface="Arial" charset="0"/>
              </a:rPr>
              <a:t>One to two sentences.  Minimum font size 14pt.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84BBA5C-7A9F-2E43-B633-81AEFEAD9FB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481582" y="5444125"/>
            <a:ext cx="3703642" cy="640480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600" b="0" i="0" kern="1200" dirty="0">
                <a:solidFill>
                  <a:schemeClr val="tx1"/>
                </a:solidFill>
                <a:latin typeface="Graphik" panose="020B0503030202060203" pitchFamily="34" charset="77"/>
                <a:ea typeface="+mn-ea"/>
                <a:cs typeface="Arial" charset="0"/>
              </a:defRPr>
            </a:lvl1pPr>
          </a:lstStyle>
          <a:p>
            <a:pPr marL="0" marR="0" lvl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 panose="020B0503030202060203" pitchFamily="34" charset="77"/>
                <a:ea typeface="+mn-ea"/>
                <a:cs typeface="Arial" charset="0"/>
              </a:rPr>
              <a:t>One to two sentences.  Minimum font size 14pt.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1C330D1-E45F-B048-B60C-B7F1FE68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171" y="296863"/>
            <a:ext cx="7326592" cy="1501938"/>
          </a:xfrm>
        </p:spPr>
        <p:txBody>
          <a:bodyPr vert="horz" wrap="square" lIns="0" tIns="0" rIns="0" bIns="0" rtlCol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b="0" i="0">
                <a:ea typeface="Roboto" panose="02000000000000000000" pitchFamily="2" charset="0"/>
              </a:defRPr>
            </a:lvl1pPr>
          </a:lstStyle>
          <a:p>
            <a:pPr marL="0" lvl="0" indent="0">
              <a:spcBef>
                <a:spcPts val="0"/>
              </a:spcBef>
              <a:buFont typeface="Arial" pitchFamily="34" charset="0"/>
              <a:buNone/>
            </a:pPr>
            <a:r>
              <a:rPr lang="en-US"/>
              <a:t>INSERT MAIN TITLE </a:t>
            </a:r>
            <a:br>
              <a:rPr lang="en-US"/>
            </a:br>
            <a:r>
              <a:rPr lang="en-US"/>
              <a:t>AT 36PT MIN 30PT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B84DEAC5-7C95-1A44-87A8-327560D28C5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25171" y="4696757"/>
            <a:ext cx="3703900" cy="64077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noProof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1800"/>
              <a:t>Minimum font size 14pt and line spacing of at least Multiple 0.8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09989EF1-FD7B-FA48-8051-4D29095379B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481324" y="4696757"/>
            <a:ext cx="3703900" cy="64077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noProof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1800"/>
              <a:t>Minimum font size 14pt and line spacing of at least Multiple 0.8</a:t>
            </a:r>
          </a:p>
        </p:txBody>
      </p:sp>
    </p:spTree>
    <p:extLst>
      <p:ext uri="{BB962C8B-B14F-4D97-AF65-F5344CB8AC3E}">
        <p14:creationId xmlns:p14="http://schemas.microsoft.com/office/powerpoint/2010/main" val="2179983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65" y="1624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5" y="1624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05E1DFBE-034E-4B8B-B978-9C8CBE9C864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806476" y="2266191"/>
            <a:ext cx="10156295" cy="502445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>
              <a:defRPr sz="3200" b="0" baseline="0">
                <a:solidFill>
                  <a:schemeClr val="accent4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06476" y="2888698"/>
            <a:ext cx="10156295" cy="30777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00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22" name="Document type" hidden="1"/>
          <p:cNvSpPr txBox="1">
            <a:spLocks noChangeArrowheads="1"/>
          </p:cNvSpPr>
          <p:nvPr/>
        </p:nvSpPr>
        <p:spPr bwMode="gray">
          <a:xfrm>
            <a:off x="806476" y="4379578"/>
            <a:ext cx="101562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>
                <a:solidFill>
                  <a:srgbClr val="808080"/>
                </a:solidFill>
                <a:latin typeface="Segoe UI"/>
              </a:rPr>
              <a:t>Document type | Date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D26F33-B217-4D38-8A98-F49222329594}"/>
              </a:ext>
            </a:extLst>
          </p:cNvPr>
          <p:cNvSpPr/>
          <p:nvPr/>
        </p:nvSpPr>
        <p:spPr>
          <a:xfrm>
            <a:off x="0" y="5737800"/>
            <a:ext cx="9088131" cy="612778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4">
              <a:solidFill>
                <a:srgbClr val="FFFFFF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F0E76B8-01DE-4C52-B433-C525F67090E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476" y="5938226"/>
            <a:ext cx="2822423" cy="23366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C3E6BD0-B3B5-4B1B-B7C2-568052EC5BF5}"/>
              </a:ext>
            </a:extLst>
          </p:cNvPr>
          <p:cNvCxnSpPr/>
          <p:nvPr/>
        </p:nvCxnSpPr>
        <p:spPr>
          <a:xfrm>
            <a:off x="9088130" y="5684108"/>
            <a:ext cx="0" cy="699129"/>
          </a:xfrm>
          <a:prstGeom prst="line">
            <a:avLst/>
          </a:prstGeom>
          <a:ln w="3175">
            <a:solidFill>
              <a:srgbClr val="D0D0D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5C7549A6-C82E-4C79-9AD5-4DE0690A51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6759" y="5733193"/>
            <a:ext cx="2205382" cy="60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895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hort Headlin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2CF7389-EFCA-42FB-B66B-1B99D630BE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381001" y="1828802"/>
            <a:ext cx="8572500" cy="4689475"/>
          </a:xfrm>
        </p:spPr>
        <p:txBody>
          <a:bodyPr/>
          <a:lstStyle>
            <a:lvl3pPr marL="514338" indent="-230182">
              <a:buFont typeface="Graphik" panose="020B0503030202060203" pitchFamily="34" charset="0"/>
              <a:buChar char="–"/>
              <a:defRPr/>
            </a:lvl3pPr>
            <a:lvl5pPr marL="857229" indent="-177796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1000" y="380999"/>
            <a:ext cx="5715000" cy="9906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381002" y="6519009"/>
            <a:ext cx="5714999" cy="2063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© 2018 Accenture.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581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231561DD-3BF1-49B3-9965-DB67C50EE2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think-cell Slide" r:id="rId5" imgW="327" imgH="327" progId="TCLayout.ActiveDocument.1">
                  <p:embed/>
                </p:oleObj>
              </mc:Choice>
              <mc:Fallback>
                <p:oleObj name="think-cell Slide" r:id="rId5" imgW="327" imgH="32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231561DD-3BF1-49B3-9965-DB67C50EE2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DBA8CEC-C4AD-449A-9B9E-16E3BF77098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041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" name="Date Placeholder 2"/>
          <p:cNvSpPr txBox="1">
            <a:spLocks/>
          </p:cNvSpPr>
          <p:nvPr/>
        </p:nvSpPr>
        <p:spPr bwMode="auto">
          <a:xfrm>
            <a:off x="228998" y="6506330"/>
            <a:ext cx="65" cy="1569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6643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86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29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728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159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590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022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453" algn="l" defTabSz="93286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02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0750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E04E8-5D13-4160-8F38-3C611B89C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CF46A-3975-4C14-AC0C-6233D9631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2557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Key Points 1.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Copyright © 2018 Accenture. All rights reserved.</a:t>
            </a:r>
            <a:endParaRPr lang="en-AU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pPr>
              <a:defRPr/>
            </a:pPr>
            <a:fld id="{90CBDC3A-D49F-4631-A8C7-55D59B33E5F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42FE0A40-CAD3-314B-A93D-45803A4DDF47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481581" y="2251596"/>
            <a:ext cx="3703713" cy="2081707"/>
          </a:xfrm>
          <a:pattFill prst="pct40">
            <a:fgClr>
              <a:srgbClr val="C0C0C0"/>
            </a:fgClr>
            <a:bgClr>
              <a:schemeClr val="bg1"/>
            </a:bgClr>
          </a:pattFill>
        </p:spPr>
        <p:txBody>
          <a:bodyPr vert="horz" lIns="108000" tIns="108000" rIns="0" bIns="0" rtlCol="0" anchor="ctr">
            <a:noAutofit/>
          </a:bodyPr>
          <a:lstStyle>
            <a:lvl1pPr>
              <a:defRPr lang="en-US" b="0" i="0" dirty="0"/>
            </a:lvl1pPr>
          </a:lstStyle>
          <a:p>
            <a:pPr lvl="0" algn="ctr"/>
            <a:r>
              <a:rPr lang="en-US"/>
              <a:t>16x9 image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8DB43EFA-6172-7B49-9CEA-63B23DB111E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25171" y="2251596"/>
            <a:ext cx="3703713" cy="2081707"/>
          </a:xfrm>
          <a:pattFill prst="pct40">
            <a:fgClr>
              <a:srgbClr val="C0C0C0"/>
            </a:fgClr>
            <a:bgClr>
              <a:schemeClr val="bg1"/>
            </a:bgClr>
          </a:pattFill>
        </p:spPr>
        <p:txBody>
          <a:bodyPr vert="horz" lIns="108000" tIns="108000" rIns="0" bIns="0" rtlCol="0" anchor="ctr">
            <a:noAutofit/>
          </a:bodyPr>
          <a:lstStyle>
            <a:lvl1pPr>
              <a:defRPr lang="en-US" b="0" i="0" dirty="0"/>
            </a:lvl1pPr>
          </a:lstStyle>
          <a:p>
            <a:pPr lvl="0" algn="ctr"/>
            <a:r>
              <a:rPr lang="en-US"/>
              <a:t>16x9 image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A0729A5C-9B74-7C44-9968-166093D7899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25171" y="5444125"/>
            <a:ext cx="3703642" cy="640480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600" b="0" i="0" kern="1200" dirty="0">
                <a:solidFill>
                  <a:schemeClr val="tx1"/>
                </a:solidFill>
                <a:latin typeface="Graphik" panose="020B0503030202060203" pitchFamily="34" charset="77"/>
                <a:ea typeface="+mn-ea"/>
                <a:cs typeface="Arial" charset="0"/>
              </a:defRPr>
            </a:lvl1pPr>
          </a:lstStyle>
          <a:p>
            <a:pPr marL="0" marR="0" lvl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 panose="020B0503030202060203" pitchFamily="34" charset="77"/>
                <a:ea typeface="+mn-ea"/>
                <a:cs typeface="Arial" charset="0"/>
              </a:rPr>
              <a:t>One to two sentences.  Minimum font size 14pt.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84BBA5C-7A9F-2E43-B633-81AEFEAD9FB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481582" y="5444125"/>
            <a:ext cx="3703642" cy="640480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600" b="0" i="0" kern="1200" dirty="0">
                <a:solidFill>
                  <a:schemeClr val="tx1"/>
                </a:solidFill>
                <a:latin typeface="Graphik" panose="020B0503030202060203" pitchFamily="34" charset="77"/>
                <a:ea typeface="+mn-ea"/>
                <a:cs typeface="Arial" charset="0"/>
              </a:defRPr>
            </a:lvl1pPr>
          </a:lstStyle>
          <a:p>
            <a:pPr marL="0" marR="0" lvl="0" indent="0" algn="l" defTabSz="914217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 panose="020B0503030202060203" pitchFamily="34" charset="77"/>
                <a:ea typeface="+mn-ea"/>
                <a:cs typeface="Arial" charset="0"/>
              </a:rPr>
              <a:t>One to two sentences.  Minimum font size 14pt.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1C330D1-E45F-B048-B60C-B7F1FE68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171" y="296863"/>
            <a:ext cx="7326592" cy="1501938"/>
          </a:xfrm>
        </p:spPr>
        <p:txBody>
          <a:bodyPr vert="horz" wrap="square" lIns="0" tIns="0" rIns="0" bIns="0" rtlCol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b="0" i="0">
                <a:ea typeface="Roboto" panose="02000000000000000000" pitchFamily="2" charset="0"/>
              </a:defRPr>
            </a:lvl1pPr>
          </a:lstStyle>
          <a:p>
            <a:pPr marL="0" lvl="0" indent="0">
              <a:spcBef>
                <a:spcPts val="0"/>
              </a:spcBef>
              <a:buFont typeface="Arial" pitchFamily="34" charset="0"/>
              <a:buNone/>
            </a:pPr>
            <a:r>
              <a:rPr lang="en-US"/>
              <a:t>INSERT MAIN TITLE </a:t>
            </a:r>
            <a:br>
              <a:rPr lang="en-US"/>
            </a:br>
            <a:r>
              <a:rPr lang="en-US"/>
              <a:t>AT 36PT MIN 30PT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B84DEAC5-7C95-1A44-87A8-327560D28C5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25171" y="4696757"/>
            <a:ext cx="3703900" cy="64077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noProof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1800"/>
              <a:t>Minimum font size 14pt and line spacing of at least Multiple 0.8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09989EF1-FD7B-FA48-8051-4D29095379B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481324" y="4696757"/>
            <a:ext cx="3703900" cy="64077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1600" b="1" i="0" cap="all" baseline="0" noProof="0" dirty="0">
                <a:solidFill>
                  <a:schemeClr val="accent1"/>
                </a:solidFill>
                <a:latin typeface="Graphik" panose="020B0503030202060203" pitchFamily="34" charset="77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1800"/>
              <a:t>Minimum font size 14pt and line spacing of at least Multiple 0.8</a:t>
            </a:r>
          </a:p>
        </p:txBody>
      </p:sp>
    </p:spTree>
    <p:extLst>
      <p:ext uri="{BB962C8B-B14F-4D97-AF65-F5344CB8AC3E}">
        <p14:creationId xmlns:p14="http://schemas.microsoft.com/office/powerpoint/2010/main" val="1885978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E Title Slide Whi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2367" y="2048450"/>
            <a:ext cx="9144000" cy="1076495"/>
          </a:xfrm>
        </p:spPr>
        <p:txBody>
          <a:bodyPr/>
          <a:lstStyle>
            <a:lvl1pPr marL="0" indent="0" algn="l">
              <a:buNone/>
              <a:defRPr sz="24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" y="6027939"/>
            <a:ext cx="9105091" cy="460414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36" y="6178531"/>
            <a:ext cx="2827691" cy="175565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9105091" y="5987598"/>
            <a:ext cx="0" cy="525294"/>
          </a:xfrm>
          <a:prstGeom prst="line">
            <a:avLst/>
          </a:prstGeom>
          <a:ln w="3175">
            <a:solidFill>
              <a:srgbClr val="D0D0D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3916" y="675860"/>
            <a:ext cx="10515600" cy="1325563"/>
          </a:xfrm>
        </p:spPr>
        <p:txBody>
          <a:bodyPr anchor="b" anchorCtr="0"/>
          <a:lstStyle>
            <a:lvl1pPr>
              <a:defRPr>
                <a:solidFill>
                  <a:srgbClr val="00636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4540" y="6024477"/>
            <a:ext cx="2209497" cy="45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7159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E Divider Slide Green">
    <p:bg>
      <p:bgPr>
        <a:solidFill>
          <a:srgbClr val="006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6157" y="1554731"/>
            <a:ext cx="7909264" cy="132556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Divider Slide Title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6027939"/>
            <a:ext cx="9105091" cy="460414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36" y="6178531"/>
            <a:ext cx="2827691" cy="17556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9102571" y="0"/>
            <a:ext cx="3077592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4540" y="6024477"/>
            <a:ext cx="2209497" cy="45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2689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E Divider Slide Gre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6157" y="1554731"/>
            <a:ext cx="7909264" cy="132556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Divider Slide Title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6027939"/>
            <a:ext cx="9105091" cy="460414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36" y="6178531"/>
            <a:ext cx="2827691" cy="17556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9102571" y="0"/>
            <a:ext cx="3077592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4540" y="6024477"/>
            <a:ext cx="2209497" cy="45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2533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ECA35-6C01-47A5-B5FF-40B0CF705EAE}" type="datetime1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A17-8AE8-4651-9FD9-8589E5D42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588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think-cell Slide" r:id="rId4" imgW="470" imgH="469" progId="TCLayout.ActiveDocument.1">
                  <p:embed/>
                </p:oleObj>
              </mc:Choice>
              <mc:Fallback>
                <p:oleObj name="think-cell Slide" r:id="rId4" imgW="470" imgH="469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F6C9B-26EE-43AA-89B7-B5CAB9F7D49F}" type="datetime1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A17-8AE8-4651-9FD9-8589E5D42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241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AB6-86DB-4779-91E5-E23810578BC6}" type="datetime1">
              <a:rPr lang="en-US" smtClean="0"/>
              <a:t>2/17/2021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A17-8AE8-4651-9FD9-8589E5D42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600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0" y="1049311"/>
            <a:ext cx="12192000" cy="58118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  <a:p>
            <a:r>
              <a:rPr lang="en-US"/>
              <a:t>Drag picture to placeholder or click icon to add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71256" y="97654"/>
            <a:ext cx="10515600" cy="9094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04231" y="6374108"/>
            <a:ext cx="688760" cy="365125"/>
          </a:xfrm>
        </p:spPr>
        <p:txBody>
          <a:bodyPr/>
          <a:lstStyle/>
          <a:p>
            <a:fld id="{5E94BA17-8AE8-4651-9FD9-8589E5D42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4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 with foo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4923B8-A161-4A64-9C02-E517610944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0" y="0"/>
            <a:ext cx="9144000" cy="685799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279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0" y="0"/>
            <a:ext cx="12192000" cy="68611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  <a:p>
            <a:r>
              <a:rPr lang="en-US"/>
              <a:t>Drag picture to placeholder or click icon to add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04231" y="6374108"/>
            <a:ext cx="688760" cy="365125"/>
          </a:xfrm>
        </p:spPr>
        <p:txBody>
          <a:bodyPr/>
          <a:lstStyle/>
          <a:p>
            <a:fld id="{5E94BA17-8AE8-4651-9FD9-8589E5D4232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256" y="301848"/>
            <a:ext cx="10515600" cy="9094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40995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879167" y="1084826"/>
            <a:ext cx="6336508" cy="519169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541539"/>
            <a:ext cx="4227991" cy="43513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256" y="186434"/>
            <a:ext cx="10515600" cy="9094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E6DB05-00E4-4AB4-9306-EAE7EB4B58E1}" type="datetime1">
              <a:rPr lang="en-US" smtClean="0"/>
              <a:t>2/17/2021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94BA17-8AE8-4651-9FD9-8589E5D42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294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507812" y="401239"/>
            <a:ext cx="6684189" cy="278619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  <a:p>
            <a:r>
              <a:rPr lang="en-US"/>
              <a:t>Drag picture to placeholder or click icon to add</a:t>
            </a:r>
          </a:p>
        </p:txBody>
      </p:sp>
      <p:sp>
        <p:nvSpPr>
          <p:cNvPr id="13" name="Picture Placeholder 2"/>
          <p:cNvSpPr>
            <a:spLocks noGrp="1" noChangeAspect="1"/>
          </p:cNvSpPr>
          <p:nvPr>
            <p:ph type="pic" idx="14"/>
          </p:nvPr>
        </p:nvSpPr>
        <p:spPr>
          <a:xfrm>
            <a:off x="5507812" y="3190426"/>
            <a:ext cx="3402387" cy="26987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895025" y="3190426"/>
            <a:ext cx="3296976" cy="26987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88398" y="1000002"/>
            <a:ext cx="4227991" cy="43513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04231" y="6374108"/>
            <a:ext cx="688760" cy="365125"/>
          </a:xfrm>
        </p:spPr>
        <p:txBody>
          <a:bodyPr/>
          <a:lstStyle/>
          <a:p>
            <a:fld id="{5E94BA17-8AE8-4651-9FD9-8589E5D4232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10838" y="6356352"/>
            <a:ext cx="1706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Segoe UI Semibold" panose="020B0702040204020203" pitchFamily="34" charset="0"/>
              </a:defRPr>
            </a:lvl1pPr>
          </a:lstStyle>
          <a:p>
            <a:fld id="{9BBDEF95-6F50-4A52-B8BA-0C21D5F828F5}" type="datetime1">
              <a:rPr lang="en-US" smtClean="0"/>
              <a:t>2/17/2021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0828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Segoe UI Semibold" panose="020B0702040204020203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441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70029" y="1621438"/>
            <a:ext cx="4227991" cy="43513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04231" y="6374108"/>
            <a:ext cx="688760" cy="365125"/>
          </a:xfrm>
        </p:spPr>
        <p:txBody>
          <a:bodyPr/>
          <a:lstStyle/>
          <a:p>
            <a:fld id="{5E94BA17-8AE8-4651-9FD9-8589E5D4232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935986" y="1683711"/>
            <a:ext cx="6960093" cy="4042386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71256" y="186434"/>
            <a:ext cx="10515600" cy="9094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10838" y="6356352"/>
            <a:ext cx="1706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Segoe UI Semibold" panose="020B0702040204020203" pitchFamily="34" charset="0"/>
              </a:defRPr>
            </a:lvl1pPr>
          </a:lstStyle>
          <a:p>
            <a:fld id="{9AFBCCB3-7361-464E-8F5D-A2D596B93211}" type="datetime1">
              <a:rPr lang="en-US" smtClean="0"/>
              <a:t>2/17/2021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0828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Segoe UI Semibold" panose="020B0702040204020203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463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1"/>
            <a:ext cx="1036320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1" y="3840480"/>
            <a:ext cx="8534399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35"/>
              <a:t>T</a:t>
            </a:r>
            <a:r>
              <a:rPr lang="en-US" spc="-10"/>
              <a:t>ogeth</a:t>
            </a:r>
            <a:r>
              <a:rPr lang="en-US" spc="-15"/>
              <a:t>e</a:t>
            </a:r>
            <a:r>
              <a:rPr lang="en-US" spc="-100"/>
              <a:t>r</a:t>
            </a:r>
            <a:r>
              <a:rPr lang="en-US" spc="-5"/>
              <a:t>,</a:t>
            </a:r>
            <a:r>
              <a:rPr lang="en-US" spc="-15"/>
              <a:t> </a:t>
            </a:r>
            <a:r>
              <a:rPr lang="en-US" spc="-5"/>
              <a:t>maki</a:t>
            </a:r>
            <a:r>
              <a:rPr lang="en-US" spc="5"/>
              <a:t>n</a:t>
            </a:r>
            <a:r>
              <a:rPr lang="en-US" spc="-10"/>
              <a:t>g</a:t>
            </a:r>
            <a:r>
              <a:rPr lang="en-US"/>
              <a:t> </a:t>
            </a:r>
            <a:r>
              <a:rPr lang="en-US" spc="-20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the s</a:t>
            </a:r>
            <a:r>
              <a:rPr lang="en-US" spc="-5"/>
              <a:t>af</a:t>
            </a:r>
            <a:r>
              <a:rPr lang="en-US" spc="-20"/>
              <a:t>e</a:t>
            </a:r>
            <a:r>
              <a:rPr lang="en-US" spc="-10"/>
              <a:t>s</a:t>
            </a:r>
            <a:r>
              <a:rPr lang="en-US" spc="-5"/>
              <a:t>t</a:t>
            </a:r>
            <a:r>
              <a:rPr lang="en-US" spc="15"/>
              <a:t> </a:t>
            </a:r>
            <a:r>
              <a:rPr lang="en-US" spc="-10"/>
              <a:t>place </a:t>
            </a:r>
            <a:r>
              <a:rPr lang="en-US" spc="-20"/>
              <a:t>t</a:t>
            </a:r>
            <a:r>
              <a:rPr lang="en-US" spc="-10"/>
              <a:t>o</a:t>
            </a:r>
            <a:r>
              <a:rPr lang="en-US" spc="-5"/>
              <a:t> </a:t>
            </a:r>
            <a:r>
              <a:rPr lang="en-US" spc="-15"/>
              <a:t>w</a:t>
            </a:r>
            <a:r>
              <a:rPr lang="en-US" spc="-10"/>
              <a:t>or</a:t>
            </a:r>
            <a:r>
              <a:rPr lang="en-US" spc="40"/>
              <a:t>k</a:t>
            </a:r>
            <a:r>
              <a:rPr lang="en-US" spc="-5"/>
              <a:t>.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5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</a:t>
            </a:r>
            <a:r>
              <a:rPr lang="en-US" spc="-5"/>
              <a:t>Saf</a:t>
            </a:r>
            <a:r>
              <a:rPr lang="en-US" spc="-15"/>
              <a:t>e</a:t>
            </a:r>
            <a:r>
              <a:rPr lang="en-US" spc="-5"/>
              <a:t>t</a:t>
            </a:r>
            <a:r>
              <a:rPr lang="en-US" spc="-75"/>
              <a:t>y</a:t>
            </a:r>
            <a:r>
              <a:rPr lang="en-US" spc="-5"/>
              <a:t>,</a:t>
            </a:r>
            <a:r>
              <a:rPr lang="en-US" spc="5"/>
              <a:t> </a:t>
            </a:r>
            <a:r>
              <a:rPr lang="en-US" spc="-5"/>
              <a:t>So</a:t>
            </a:r>
            <a:r>
              <a:rPr lang="en-US" spc="5"/>
              <a:t>u</a:t>
            </a:r>
            <a:r>
              <a:rPr lang="en-US" spc="-10"/>
              <a:t>th</a:t>
            </a:r>
            <a:r>
              <a:rPr lang="en-US" spc="-15"/>
              <a:t>e</a:t>
            </a:r>
            <a:r>
              <a:rPr lang="en-US" spc="-10"/>
              <a:t>rn</a:t>
            </a:r>
            <a:r>
              <a:rPr lang="en-US" spc="-35"/>
              <a:t> </a:t>
            </a:r>
            <a:r>
              <a:rPr lang="en-US" spc="-5"/>
              <a:t>Cali</a:t>
            </a:r>
            <a:r>
              <a:rPr lang="en-US" spc="-10"/>
              <a:t>for</a:t>
            </a:r>
            <a:r>
              <a:rPr lang="en-US" spc="-5"/>
              <a:t>n</a:t>
            </a:r>
            <a:r>
              <a:rPr lang="en-US" spc="-10"/>
              <a:t>ia</a:t>
            </a:r>
            <a:r>
              <a:rPr lang="en-US" spc="-45"/>
              <a:t> </a:t>
            </a:r>
            <a:r>
              <a:rPr lang="en-US" spc="-10"/>
              <a:t>E</a:t>
            </a:r>
            <a:r>
              <a:rPr lang="en-US"/>
              <a:t>di</a:t>
            </a:r>
            <a:r>
              <a:rPr lang="en-US" spc="-10"/>
              <a:t>son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25400"/>
            <a:fld id="{81D60167-4931-47E6-BA6A-407CBD079E47}" type="slidenum">
              <a:rPr lang="en-US" smtClean="0"/>
              <a:pPr marL="25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377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1">
                <a:solidFill>
                  <a:srgbClr val="4173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173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35"/>
              <a:t>T</a:t>
            </a:r>
            <a:r>
              <a:rPr lang="en-US" spc="-10"/>
              <a:t>ogeth</a:t>
            </a:r>
            <a:r>
              <a:rPr lang="en-US" spc="-15"/>
              <a:t>e</a:t>
            </a:r>
            <a:r>
              <a:rPr lang="en-US" spc="-100"/>
              <a:t>r</a:t>
            </a:r>
            <a:r>
              <a:rPr lang="en-US" spc="-5"/>
              <a:t>,</a:t>
            </a:r>
            <a:r>
              <a:rPr lang="en-US" spc="-15"/>
              <a:t> </a:t>
            </a:r>
            <a:r>
              <a:rPr lang="en-US" spc="-5"/>
              <a:t>maki</a:t>
            </a:r>
            <a:r>
              <a:rPr lang="en-US" spc="5"/>
              <a:t>n</a:t>
            </a:r>
            <a:r>
              <a:rPr lang="en-US" spc="-10"/>
              <a:t>g</a:t>
            </a:r>
            <a:r>
              <a:rPr lang="en-US"/>
              <a:t> </a:t>
            </a:r>
            <a:r>
              <a:rPr lang="en-US" spc="-20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the s</a:t>
            </a:r>
            <a:r>
              <a:rPr lang="en-US" spc="-5"/>
              <a:t>af</a:t>
            </a:r>
            <a:r>
              <a:rPr lang="en-US" spc="-20"/>
              <a:t>e</a:t>
            </a:r>
            <a:r>
              <a:rPr lang="en-US" spc="-10"/>
              <a:t>s</a:t>
            </a:r>
            <a:r>
              <a:rPr lang="en-US" spc="-5"/>
              <a:t>t</a:t>
            </a:r>
            <a:r>
              <a:rPr lang="en-US" spc="15"/>
              <a:t> </a:t>
            </a:r>
            <a:r>
              <a:rPr lang="en-US" spc="-10"/>
              <a:t>place </a:t>
            </a:r>
            <a:r>
              <a:rPr lang="en-US" spc="-20"/>
              <a:t>t</a:t>
            </a:r>
            <a:r>
              <a:rPr lang="en-US" spc="-10"/>
              <a:t>o</a:t>
            </a:r>
            <a:r>
              <a:rPr lang="en-US" spc="-5"/>
              <a:t> </a:t>
            </a:r>
            <a:r>
              <a:rPr lang="en-US" spc="-15"/>
              <a:t>w</a:t>
            </a:r>
            <a:r>
              <a:rPr lang="en-US" spc="-10"/>
              <a:t>or</a:t>
            </a:r>
            <a:r>
              <a:rPr lang="en-US" spc="40"/>
              <a:t>k</a:t>
            </a:r>
            <a:r>
              <a:rPr lang="en-US" spc="-5"/>
              <a:t>.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5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</a:t>
            </a:r>
            <a:r>
              <a:rPr lang="en-US" spc="-5"/>
              <a:t>Saf</a:t>
            </a:r>
            <a:r>
              <a:rPr lang="en-US" spc="-15"/>
              <a:t>e</a:t>
            </a:r>
            <a:r>
              <a:rPr lang="en-US" spc="-5"/>
              <a:t>t</a:t>
            </a:r>
            <a:r>
              <a:rPr lang="en-US" spc="-75"/>
              <a:t>y</a:t>
            </a:r>
            <a:r>
              <a:rPr lang="en-US" spc="-5"/>
              <a:t>,</a:t>
            </a:r>
            <a:r>
              <a:rPr lang="en-US" spc="5"/>
              <a:t> </a:t>
            </a:r>
            <a:r>
              <a:rPr lang="en-US" spc="-5"/>
              <a:t>So</a:t>
            </a:r>
            <a:r>
              <a:rPr lang="en-US" spc="5"/>
              <a:t>u</a:t>
            </a:r>
            <a:r>
              <a:rPr lang="en-US" spc="-10"/>
              <a:t>th</a:t>
            </a:r>
            <a:r>
              <a:rPr lang="en-US" spc="-15"/>
              <a:t>e</a:t>
            </a:r>
            <a:r>
              <a:rPr lang="en-US" spc="-10"/>
              <a:t>rn</a:t>
            </a:r>
            <a:r>
              <a:rPr lang="en-US" spc="-35"/>
              <a:t> </a:t>
            </a:r>
            <a:r>
              <a:rPr lang="en-US" spc="-5"/>
              <a:t>Cali</a:t>
            </a:r>
            <a:r>
              <a:rPr lang="en-US" spc="-10"/>
              <a:t>for</a:t>
            </a:r>
            <a:r>
              <a:rPr lang="en-US" spc="-5"/>
              <a:t>n</a:t>
            </a:r>
            <a:r>
              <a:rPr lang="en-US" spc="-10"/>
              <a:t>ia</a:t>
            </a:r>
            <a:r>
              <a:rPr lang="en-US" spc="-45"/>
              <a:t> </a:t>
            </a:r>
            <a:r>
              <a:rPr lang="en-US" spc="-10"/>
              <a:t>E</a:t>
            </a:r>
            <a:r>
              <a:rPr lang="en-US"/>
              <a:t>di</a:t>
            </a:r>
            <a:r>
              <a:rPr lang="en-US" spc="-10"/>
              <a:t>son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25400"/>
            <a:fld id="{81D60167-4931-47E6-BA6A-407CBD079E47}" type="slidenum">
              <a:rPr lang="en-US" smtClean="0"/>
              <a:pPr marL="25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740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1">
                <a:solidFill>
                  <a:srgbClr val="4173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35"/>
              <a:t>T</a:t>
            </a:r>
            <a:r>
              <a:rPr lang="en-US" spc="-10"/>
              <a:t>ogeth</a:t>
            </a:r>
            <a:r>
              <a:rPr lang="en-US" spc="-15"/>
              <a:t>e</a:t>
            </a:r>
            <a:r>
              <a:rPr lang="en-US" spc="-100"/>
              <a:t>r</a:t>
            </a:r>
            <a:r>
              <a:rPr lang="en-US" spc="-5"/>
              <a:t>,</a:t>
            </a:r>
            <a:r>
              <a:rPr lang="en-US" spc="-15"/>
              <a:t> </a:t>
            </a:r>
            <a:r>
              <a:rPr lang="en-US" spc="-5"/>
              <a:t>maki</a:t>
            </a:r>
            <a:r>
              <a:rPr lang="en-US" spc="5"/>
              <a:t>n</a:t>
            </a:r>
            <a:r>
              <a:rPr lang="en-US" spc="-10"/>
              <a:t>g</a:t>
            </a:r>
            <a:r>
              <a:rPr lang="en-US"/>
              <a:t> </a:t>
            </a:r>
            <a:r>
              <a:rPr lang="en-US" spc="-20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the s</a:t>
            </a:r>
            <a:r>
              <a:rPr lang="en-US" spc="-5"/>
              <a:t>af</a:t>
            </a:r>
            <a:r>
              <a:rPr lang="en-US" spc="-20"/>
              <a:t>e</a:t>
            </a:r>
            <a:r>
              <a:rPr lang="en-US" spc="-10"/>
              <a:t>s</a:t>
            </a:r>
            <a:r>
              <a:rPr lang="en-US" spc="-5"/>
              <a:t>t</a:t>
            </a:r>
            <a:r>
              <a:rPr lang="en-US" spc="15"/>
              <a:t> </a:t>
            </a:r>
            <a:r>
              <a:rPr lang="en-US" spc="-10"/>
              <a:t>place </a:t>
            </a:r>
            <a:r>
              <a:rPr lang="en-US" spc="-20"/>
              <a:t>t</a:t>
            </a:r>
            <a:r>
              <a:rPr lang="en-US" spc="-10"/>
              <a:t>o</a:t>
            </a:r>
            <a:r>
              <a:rPr lang="en-US" spc="-5"/>
              <a:t> </a:t>
            </a:r>
            <a:r>
              <a:rPr lang="en-US" spc="-15"/>
              <a:t>w</a:t>
            </a:r>
            <a:r>
              <a:rPr lang="en-US" spc="-10"/>
              <a:t>or</a:t>
            </a:r>
            <a:r>
              <a:rPr lang="en-US" spc="40"/>
              <a:t>k</a:t>
            </a:r>
            <a:r>
              <a:rPr lang="en-US" spc="-5"/>
              <a:t>.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5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</a:t>
            </a:r>
            <a:r>
              <a:rPr lang="en-US" spc="-5"/>
              <a:t>Saf</a:t>
            </a:r>
            <a:r>
              <a:rPr lang="en-US" spc="-15"/>
              <a:t>e</a:t>
            </a:r>
            <a:r>
              <a:rPr lang="en-US" spc="-5"/>
              <a:t>t</a:t>
            </a:r>
            <a:r>
              <a:rPr lang="en-US" spc="-75"/>
              <a:t>y</a:t>
            </a:r>
            <a:r>
              <a:rPr lang="en-US" spc="-5"/>
              <a:t>,</a:t>
            </a:r>
            <a:r>
              <a:rPr lang="en-US" spc="5"/>
              <a:t> </a:t>
            </a:r>
            <a:r>
              <a:rPr lang="en-US" spc="-5"/>
              <a:t>So</a:t>
            </a:r>
            <a:r>
              <a:rPr lang="en-US" spc="5"/>
              <a:t>u</a:t>
            </a:r>
            <a:r>
              <a:rPr lang="en-US" spc="-10"/>
              <a:t>th</a:t>
            </a:r>
            <a:r>
              <a:rPr lang="en-US" spc="-15"/>
              <a:t>e</a:t>
            </a:r>
            <a:r>
              <a:rPr lang="en-US" spc="-10"/>
              <a:t>rn</a:t>
            </a:r>
            <a:r>
              <a:rPr lang="en-US" spc="-35"/>
              <a:t> </a:t>
            </a:r>
            <a:r>
              <a:rPr lang="en-US" spc="-5"/>
              <a:t>Cali</a:t>
            </a:r>
            <a:r>
              <a:rPr lang="en-US" spc="-10"/>
              <a:t>for</a:t>
            </a:r>
            <a:r>
              <a:rPr lang="en-US" spc="-5"/>
              <a:t>n</a:t>
            </a:r>
            <a:r>
              <a:rPr lang="en-US" spc="-10"/>
              <a:t>ia</a:t>
            </a:r>
            <a:r>
              <a:rPr lang="en-US" spc="-45"/>
              <a:t> </a:t>
            </a:r>
            <a:r>
              <a:rPr lang="en-US" spc="-10"/>
              <a:t>E</a:t>
            </a:r>
            <a:r>
              <a:rPr lang="en-US"/>
              <a:t>di</a:t>
            </a:r>
            <a:r>
              <a:rPr lang="en-US" spc="-10"/>
              <a:t>son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25400"/>
            <a:fld id="{81D60167-4931-47E6-BA6A-407CBD079E47}" type="slidenum">
              <a:rPr lang="en-US" smtClean="0"/>
              <a:pPr marL="25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917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1">
                <a:solidFill>
                  <a:srgbClr val="4173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35"/>
              <a:t>T</a:t>
            </a:r>
            <a:r>
              <a:rPr lang="en-US" spc="-10"/>
              <a:t>ogeth</a:t>
            </a:r>
            <a:r>
              <a:rPr lang="en-US" spc="-15"/>
              <a:t>e</a:t>
            </a:r>
            <a:r>
              <a:rPr lang="en-US" spc="-100"/>
              <a:t>r</a:t>
            </a:r>
            <a:r>
              <a:rPr lang="en-US" spc="-5"/>
              <a:t>,</a:t>
            </a:r>
            <a:r>
              <a:rPr lang="en-US" spc="-15"/>
              <a:t> </a:t>
            </a:r>
            <a:r>
              <a:rPr lang="en-US" spc="-5"/>
              <a:t>maki</a:t>
            </a:r>
            <a:r>
              <a:rPr lang="en-US" spc="5"/>
              <a:t>n</a:t>
            </a:r>
            <a:r>
              <a:rPr lang="en-US" spc="-10"/>
              <a:t>g</a:t>
            </a:r>
            <a:r>
              <a:rPr lang="en-US"/>
              <a:t> </a:t>
            </a:r>
            <a:r>
              <a:rPr lang="en-US" spc="-20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the s</a:t>
            </a:r>
            <a:r>
              <a:rPr lang="en-US" spc="-5"/>
              <a:t>af</a:t>
            </a:r>
            <a:r>
              <a:rPr lang="en-US" spc="-20"/>
              <a:t>e</a:t>
            </a:r>
            <a:r>
              <a:rPr lang="en-US" spc="-10"/>
              <a:t>s</a:t>
            </a:r>
            <a:r>
              <a:rPr lang="en-US" spc="-5"/>
              <a:t>t</a:t>
            </a:r>
            <a:r>
              <a:rPr lang="en-US" spc="15"/>
              <a:t> </a:t>
            </a:r>
            <a:r>
              <a:rPr lang="en-US" spc="-10"/>
              <a:t>place </a:t>
            </a:r>
            <a:r>
              <a:rPr lang="en-US" spc="-20"/>
              <a:t>t</a:t>
            </a:r>
            <a:r>
              <a:rPr lang="en-US" spc="-10"/>
              <a:t>o</a:t>
            </a:r>
            <a:r>
              <a:rPr lang="en-US" spc="-5"/>
              <a:t> </a:t>
            </a:r>
            <a:r>
              <a:rPr lang="en-US" spc="-15"/>
              <a:t>w</a:t>
            </a:r>
            <a:r>
              <a:rPr lang="en-US" spc="-10"/>
              <a:t>or</a:t>
            </a:r>
            <a:r>
              <a:rPr lang="en-US" spc="40"/>
              <a:t>k</a:t>
            </a:r>
            <a:r>
              <a:rPr lang="en-US" spc="-5"/>
              <a:t>.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5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</a:t>
            </a:r>
            <a:r>
              <a:rPr lang="en-US" spc="-5"/>
              <a:t>Saf</a:t>
            </a:r>
            <a:r>
              <a:rPr lang="en-US" spc="-15"/>
              <a:t>e</a:t>
            </a:r>
            <a:r>
              <a:rPr lang="en-US" spc="-5"/>
              <a:t>t</a:t>
            </a:r>
            <a:r>
              <a:rPr lang="en-US" spc="-75"/>
              <a:t>y</a:t>
            </a:r>
            <a:r>
              <a:rPr lang="en-US" spc="-5"/>
              <a:t>,</a:t>
            </a:r>
            <a:r>
              <a:rPr lang="en-US" spc="5"/>
              <a:t> </a:t>
            </a:r>
            <a:r>
              <a:rPr lang="en-US" spc="-5"/>
              <a:t>So</a:t>
            </a:r>
            <a:r>
              <a:rPr lang="en-US" spc="5"/>
              <a:t>u</a:t>
            </a:r>
            <a:r>
              <a:rPr lang="en-US" spc="-10"/>
              <a:t>th</a:t>
            </a:r>
            <a:r>
              <a:rPr lang="en-US" spc="-15"/>
              <a:t>e</a:t>
            </a:r>
            <a:r>
              <a:rPr lang="en-US" spc="-10"/>
              <a:t>rn</a:t>
            </a:r>
            <a:r>
              <a:rPr lang="en-US" spc="-35"/>
              <a:t> </a:t>
            </a:r>
            <a:r>
              <a:rPr lang="en-US" spc="-5"/>
              <a:t>Cali</a:t>
            </a:r>
            <a:r>
              <a:rPr lang="en-US" spc="-10"/>
              <a:t>for</a:t>
            </a:r>
            <a:r>
              <a:rPr lang="en-US" spc="-5"/>
              <a:t>n</a:t>
            </a:r>
            <a:r>
              <a:rPr lang="en-US" spc="-10"/>
              <a:t>ia</a:t>
            </a:r>
            <a:r>
              <a:rPr lang="en-US" spc="-45"/>
              <a:t> </a:t>
            </a:r>
            <a:r>
              <a:rPr lang="en-US" spc="-10"/>
              <a:t>E</a:t>
            </a:r>
            <a:r>
              <a:rPr lang="en-US"/>
              <a:t>di</a:t>
            </a:r>
            <a:r>
              <a:rPr lang="en-US" spc="-10"/>
              <a:t>son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25400"/>
            <a:fld id="{81D60167-4931-47E6-BA6A-407CBD079E47}" type="slidenum">
              <a:rPr lang="en-US" smtClean="0"/>
              <a:pPr marL="25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55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480047"/>
            <a:ext cx="12192000" cy="378460"/>
          </a:xfrm>
          <a:custGeom>
            <a:avLst/>
            <a:gdLst/>
            <a:ahLst/>
            <a:cxnLst/>
            <a:rect l="l" t="t" r="r" b="b"/>
            <a:pathLst>
              <a:path w="9144000" h="378459">
                <a:moveTo>
                  <a:pt x="0" y="377951"/>
                </a:moveTo>
                <a:lnTo>
                  <a:pt x="9144000" y="377951"/>
                </a:lnTo>
                <a:lnTo>
                  <a:pt x="9144000" y="0"/>
                </a:lnTo>
                <a:lnTo>
                  <a:pt x="0" y="0"/>
                </a:lnTo>
                <a:lnTo>
                  <a:pt x="0" y="377951"/>
                </a:lnTo>
                <a:close/>
              </a:path>
            </a:pathLst>
          </a:custGeom>
          <a:solidFill>
            <a:srgbClr val="41730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23952" y="6522718"/>
            <a:ext cx="392176" cy="2941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4129023" y="4485132"/>
            <a:ext cx="3990847" cy="19933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9" name="bk object 19"/>
          <p:cNvSpPr/>
          <p:nvPr/>
        </p:nvSpPr>
        <p:spPr>
          <a:xfrm>
            <a:off x="8219439" y="4485133"/>
            <a:ext cx="3972560" cy="1987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0" name="bk object 20"/>
          <p:cNvSpPr/>
          <p:nvPr/>
        </p:nvSpPr>
        <p:spPr>
          <a:xfrm>
            <a:off x="2031" y="4485132"/>
            <a:ext cx="3998976" cy="19979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35"/>
              <a:t>T</a:t>
            </a:r>
            <a:r>
              <a:rPr lang="en-US" spc="-10"/>
              <a:t>ogeth</a:t>
            </a:r>
            <a:r>
              <a:rPr lang="en-US" spc="-15"/>
              <a:t>e</a:t>
            </a:r>
            <a:r>
              <a:rPr lang="en-US" spc="-100"/>
              <a:t>r</a:t>
            </a:r>
            <a:r>
              <a:rPr lang="en-US" spc="-5"/>
              <a:t>,</a:t>
            </a:r>
            <a:r>
              <a:rPr lang="en-US" spc="-15"/>
              <a:t> </a:t>
            </a:r>
            <a:r>
              <a:rPr lang="en-US" spc="-5"/>
              <a:t>maki</a:t>
            </a:r>
            <a:r>
              <a:rPr lang="en-US" spc="5"/>
              <a:t>n</a:t>
            </a:r>
            <a:r>
              <a:rPr lang="en-US" spc="-10"/>
              <a:t>g</a:t>
            </a:r>
            <a:r>
              <a:rPr lang="en-US"/>
              <a:t> </a:t>
            </a:r>
            <a:r>
              <a:rPr lang="en-US" spc="-20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the s</a:t>
            </a:r>
            <a:r>
              <a:rPr lang="en-US" spc="-5"/>
              <a:t>af</a:t>
            </a:r>
            <a:r>
              <a:rPr lang="en-US" spc="-20"/>
              <a:t>e</a:t>
            </a:r>
            <a:r>
              <a:rPr lang="en-US" spc="-10"/>
              <a:t>s</a:t>
            </a:r>
            <a:r>
              <a:rPr lang="en-US" spc="-5"/>
              <a:t>t</a:t>
            </a:r>
            <a:r>
              <a:rPr lang="en-US" spc="15"/>
              <a:t> </a:t>
            </a:r>
            <a:r>
              <a:rPr lang="en-US" spc="-10"/>
              <a:t>place </a:t>
            </a:r>
            <a:r>
              <a:rPr lang="en-US" spc="-20"/>
              <a:t>t</a:t>
            </a:r>
            <a:r>
              <a:rPr lang="en-US" spc="-10"/>
              <a:t>o</a:t>
            </a:r>
            <a:r>
              <a:rPr lang="en-US" spc="-5"/>
              <a:t> </a:t>
            </a:r>
            <a:r>
              <a:rPr lang="en-US" spc="-15"/>
              <a:t>w</a:t>
            </a:r>
            <a:r>
              <a:rPr lang="en-US" spc="-10"/>
              <a:t>or</a:t>
            </a:r>
            <a:r>
              <a:rPr lang="en-US" spc="40"/>
              <a:t>k</a:t>
            </a:r>
            <a:r>
              <a:rPr lang="en-US" spc="-5"/>
              <a:t>.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5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</a:t>
            </a:r>
            <a:r>
              <a:rPr lang="en-US" spc="-5"/>
              <a:t>Saf</a:t>
            </a:r>
            <a:r>
              <a:rPr lang="en-US" spc="-15"/>
              <a:t>e</a:t>
            </a:r>
            <a:r>
              <a:rPr lang="en-US" spc="-5"/>
              <a:t>t</a:t>
            </a:r>
            <a:r>
              <a:rPr lang="en-US" spc="-75"/>
              <a:t>y</a:t>
            </a:r>
            <a:r>
              <a:rPr lang="en-US" spc="-5"/>
              <a:t>,</a:t>
            </a:r>
            <a:r>
              <a:rPr lang="en-US" spc="5"/>
              <a:t> </a:t>
            </a:r>
            <a:r>
              <a:rPr lang="en-US" spc="-5"/>
              <a:t>So</a:t>
            </a:r>
            <a:r>
              <a:rPr lang="en-US" spc="5"/>
              <a:t>u</a:t>
            </a:r>
            <a:r>
              <a:rPr lang="en-US" spc="-10"/>
              <a:t>th</a:t>
            </a:r>
            <a:r>
              <a:rPr lang="en-US" spc="-15"/>
              <a:t>e</a:t>
            </a:r>
            <a:r>
              <a:rPr lang="en-US" spc="-10"/>
              <a:t>rn</a:t>
            </a:r>
            <a:r>
              <a:rPr lang="en-US" spc="-35"/>
              <a:t> </a:t>
            </a:r>
            <a:r>
              <a:rPr lang="en-US" spc="-5"/>
              <a:t>Cali</a:t>
            </a:r>
            <a:r>
              <a:rPr lang="en-US" spc="-10"/>
              <a:t>for</a:t>
            </a:r>
            <a:r>
              <a:rPr lang="en-US" spc="-5"/>
              <a:t>n</a:t>
            </a:r>
            <a:r>
              <a:rPr lang="en-US" spc="-10"/>
              <a:t>ia</a:t>
            </a:r>
            <a:r>
              <a:rPr lang="en-US" spc="-45"/>
              <a:t> </a:t>
            </a:r>
            <a:r>
              <a:rPr lang="en-US" spc="-10"/>
              <a:t>E</a:t>
            </a:r>
            <a:r>
              <a:rPr lang="en-US"/>
              <a:t>di</a:t>
            </a:r>
            <a:r>
              <a:rPr lang="en-US" spc="-10"/>
              <a:t>son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25400"/>
            <a:fld id="{81D60167-4931-47E6-BA6A-407CBD079E47}" type="slidenum">
              <a:rPr lang="en-US" smtClean="0"/>
              <a:pPr marL="25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97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E Title Slide Whi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2367" y="2048452"/>
            <a:ext cx="9144000" cy="1076495"/>
          </a:xfrm>
        </p:spPr>
        <p:txBody>
          <a:bodyPr/>
          <a:lstStyle>
            <a:lvl1pPr marL="0" indent="0" algn="l">
              <a:buNone/>
              <a:defRPr sz="1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" y="6027939"/>
            <a:ext cx="9105091" cy="460414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37" y="6178533"/>
            <a:ext cx="2827691" cy="175565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9105091" y="5987598"/>
            <a:ext cx="0" cy="525294"/>
          </a:xfrm>
          <a:prstGeom prst="line">
            <a:avLst/>
          </a:prstGeom>
          <a:ln w="3175">
            <a:solidFill>
              <a:srgbClr val="D0D0D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3916" y="675862"/>
            <a:ext cx="10515600" cy="1325563"/>
          </a:xfrm>
        </p:spPr>
        <p:txBody>
          <a:bodyPr anchor="b" anchorCtr="0"/>
          <a:lstStyle>
            <a:lvl1pPr>
              <a:defRPr>
                <a:solidFill>
                  <a:srgbClr val="00636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541" y="6024477"/>
            <a:ext cx="2209497" cy="45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15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v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54849" y="2730724"/>
            <a:ext cx="8541503" cy="1213672"/>
          </a:xfrm>
        </p:spPr>
        <p:txBody>
          <a:bodyPr anchor="ctr"/>
          <a:lstStyle>
            <a:lvl1pPr>
              <a:lnSpc>
                <a:spcPct val="80000"/>
              </a:lnSpc>
              <a:defRPr sz="44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divider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4C0908-10BE-428D-90AB-884C440C188F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Accenture_Technology" hidden="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99" y="6243987"/>
            <a:ext cx="2024293" cy="333289"/>
          </a:xfrm>
          <a:prstGeom prst="rect">
            <a:avLst/>
          </a:prstGeom>
        </p:spPr>
      </p:pic>
      <p:pic>
        <p:nvPicPr>
          <p:cNvPr id="19" name="Accenture_Strategy" hidden="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17" y="6243524"/>
            <a:ext cx="1728811" cy="328803"/>
          </a:xfrm>
          <a:prstGeom prst="rect">
            <a:avLst/>
          </a:prstGeom>
        </p:spPr>
      </p:pic>
      <p:pic>
        <p:nvPicPr>
          <p:cNvPr id="16" name="Accenture_Operations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729" y="6252513"/>
            <a:ext cx="1958068" cy="324500"/>
          </a:xfrm>
          <a:prstGeom prst="rect">
            <a:avLst/>
          </a:prstGeom>
        </p:spPr>
      </p:pic>
      <p:pic>
        <p:nvPicPr>
          <p:cNvPr id="21" name="Accenture_Mobility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3" y="6339423"/>
            <a:ext cx="2040631" cy="361414"/>
          </a:xfrm>
          <a:prstGeom prst="rect">
            <a:avLst/>
          </a:prstGeom>
        </p:spPr>
      </p:pic>
      <p:pic>
        <p:nvPicPr>
          <p:cNvPr id="26" name="Accenture_Interactive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99" y="6341002"/>
            <a:ext cx="2041200" cy="360863"/>
          </a:xfrm>
          <a:prstGeom prst="rect">
            <a:avLst/>
          </a:prstGeom>
        </p:spPr>
      </p:pic>
      <p:pic>
        <p:nvPicPr>
          <p:cNvPr id="27" name="Accenture_Analytics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99" y="6338829"/>
            <a:ext cx="2023200" cy="362168"/>
          </a:xfrm>
          <a:prstGeom prst="rect">
            <a:avLst/>
          </a:prstGeom>
        </p:spPr>
      </p:pic>
      <p:pic>
        <p:nvPicPr>
          <p:cNvPr id="20" name="Accenture_Digital" hidden="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80" y="6246019"/>
            <a:ext cx="1545637" cy="331832"/>
          </a:xfrm>
          <a:prstGeom prst="rect">
            <a:avLst/>
          </a:prstGeom>
        </p:spPr>
      </p:pic>
      <p:pic>
        <p:nvPicPr>
          <p:cNvPr id="15" name="Accenture_Consulting" hidden="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99" y="6244783"/>
            <a:ext cx="1942440" cy="3306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3704" y="0"/>
            <a:ext cx="8813493" cy="685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lum bright="-100000"/>
          </a:blip>
          <a:stretch>
            <a:fillRect/>
          </a:stretch>
        </p:blipFill>
        <p:spPr>
          <a:xfrm>
            <a:off x="406401" y="6386363"/>
            <a:ext cx="1403927" cy="277771"/>
          </a:xfrm>
          <a:prstGeom prst="rect">
            <a:avLst/>
          </a:prstGeom>
        </p:spPr>
      </p:pic>
      <p:sp>
        <p:nvSpPr>
          <p:cNvPr id="22" name="TextBox 3"/>
          <p:cNvSpPr txBox="1"/>
          <p:nvPr userDrawn="1"/>
        </p:nvSpPr>
        <p:spPr>
          <a:xfrm>
            <a:off x="4590552" y="6540316"/>
            <a:ext cx="398625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815350" rtl="0" eaLnBrk="1" latinLnBrk="0" hangingPunct="1">
              <a:defRPr sz="1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7674" algn="l" defTabSz="815350" rtl="0" eaLnBrk="1" latinLnBrk="0" hangingPunct="1">
              <a:defRPr sz="1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5350" algn="l" defTabSz="815350" rtl="0" eaLnBrk="1" latinLnBrk="0" hangingPunct="1">
              <a:defRPr sz="1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3023" algn="l" defTabSz="815350" rtl="0" eaLnBrk="1" latinLnBrk="0" hangingPunct="1">
              <a:defRPr sz="1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0697" algn="l" defTabSz="815350" rtl="0" eaLnBrk="1" latinLnBrk="0" hangingPunct="1">
              <a:defRPr sz="1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38372" algn="l" defTabSz="815350" rtl="0" eaLnBrk="1" latinLnBrk="0" hangingPunct="1">
              <a:defRPr sz="1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6046" algn="l" defTabSz="815350" rtl="0" eaLnBrk="1" latinLnBrk="0" hangingPunct="1">
              <a:defRPr sz="1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3719" algn="l" defTabSz="815350" rtl="0" eaLnBrk="1" latinLnBrk="0" hangingPunct="1">
              <a:defRPr sz="1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1394" algn="l" defTabSz="815350" rtl="0" eaLnBrk="1" latinLnBrk="0" hangingPunct="1">
              <a:defRPr sz="1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815330" rtl="0" eaLnBrk="1" latinLnBrk="0" hangingPunct="1"/>
            <a:r>
              <a:rPr lang="en-US" sz="9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Copyright © 2018 Accenture  All rights reserved.</a:t>
            </a:r>
            <a:endParaRPr lang="en-AU" sz="900" b="0" i="0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7443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E Divider Slide Green">
    <p:bg>
      <p:bgPr>
        <a:solidFill>
          <a:srgbClr val="006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6157" y="1554733"/>
            <a:ext cx="7909264" cy="132556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Divider Slide Title</a:t>
            </a:r>
          </a:p>
        </p:txBody>
      </p:sp>
      <p:sp>
        <p:nvSpPr>
          <p:cNvPr id="9" name="Rectangle 8"/>
          <p:cNvSpPr/>
          <p:nvPr/>
        </p:nvSpPr>
        <p:spPr>
          <a:xfrm>
            <a:off x="1" y="6027939"/>
            <a:ext cx="9105091" cy="460414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37" y="6178533"/>
            <a:ext cx="2827691" cy="17556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102571" y="0"/>
            <a:ext cx="3077592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541" y="6024477"/>
            <a:ext cx="2209497" cy="45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628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E Divider Slide Gre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6157" y="1554733"/>
            <a:ext cx="7909264" cy="132556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Divider Slide Title</a:t>
            </a:r>
          </a:p>
        </p:txBody>
      </p:sp>
      <p:sp>
        <p:nvSpPr>
          <p:cNvPr id="9" name="Rectangle 8"/>
          <p:cNvSpPr/>
          <p:nvPr/>
        </p:nvSpPr>
        <p:spPr>
          <a:xfrm>
            <a:off x="1" y="6027939"/>
            <a:ext cx="9105091" cy="460414"/>
          </a:xfrm>
          <a:prstGeom prst="rect">
            <a:avLst/>
          </a:prstGeom>
          <a:solidFill>
            <a:srgbClr val="FED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37" y="6178533"/>
            <a:ext cx="2827691" cy="17556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102571" y="0"/>
            <a:ext cx="3077592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541" y="6024477"/>
            <a:ext cx="2209497" cy="45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804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375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99645-7B97-41D9-88BA-B144EEEB2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78C5681-0E2F-4913-AB5A-1A6677C0F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26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8190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727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hoto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0" y="1049311"/>
            <a:ext cx="12192000" cy="58118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9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71256" y="97654"/>
            <a:ext cx="10515600" cy="9094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04231" y="6374110"/>
            <a:ext cx="688760" cy="365125"/>
          </a:xfrm>
        </p:spPr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668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0" y="0"/>
            <a:ext cx="12192000" cy="68611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9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04231" y="6374110"/>
            <a:ext cx="688760" cy="365125"/>
          </a:xfrm>
        </p:spPr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256" y="301848"/>
            <a:ext cx="10515600" cy="9094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1910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879167" y="1084828"/>
            <a:ext cx="6336508" cy="519169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9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838202" y="1541539"/>
            <a:ext cx="4227991" cy="4351338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256" y="186434"/>
            <a:ext cx="10515600" cy="9094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410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507812" y="401239"/>
            <a:ext cx="6684189" cy="278619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9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/>
          <p:cNvSpPr>
            <a:spLocks noGrp="1" noChangeAspect="1"/>
          </p:cNvSpPr>
          <p:nvPr>
            <p:ph type="pic" idx="14"/>
          </p:nvPr>
        </p:nvSpPr>
        <p:spPr>
          <a:xfrm>
            <a:off x="5507813" y="3190428"/>
            <a:ext cx="3402387" cy="26987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9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895025" y="3190428"/>
            <a:ext cx="3296976" cy="26987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9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88399" y="1000002"/>
            <a:ext cx="4227991" cy="4351338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04231" y="6374110"/>
            <a:ext cx="688760" cy="365125"/>
          </a:xfrm>
        </p:spPr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10839" y="6356354"/>
            <a:ext cx="1706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/>
                </a:solidFill>
                <a:latin typeface="Segoe UI Semibold" panose="020B07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0828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tint val="75000"/>
                  </a:schemeClr>
                </a:solidFill>
                <a:latin typeface="Segoe UI Semibold" panose="020B0702040204020203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33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hort 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1000" y="380999"/>
            <a:ext cx="5715000" cy="9906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37617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70030" y="1621438"/>
            <a:ext cx="4227991" cy="4351338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04231" y="6374110"/>
            <a:ext cx="688760" cy="365125"/>
          </a:xfrm>
        </p:spPr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935987" y="1683711"/>
            <a:ext cx="6960093" cy="4042386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71256" y="186434"/>
            <a:ext cx="10515600" cy="9094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10839" y="6356354"/>
            <a:ext cx="1706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/>
                </a:solidFill>
                <a:latin typeface="Segoe UI Semibold" panose="020B07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0828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tint val="75000"/>
                  </a:schemeClr>
                </a:solidFill>
                <a:latin typeface="Segoe UI Semibold" panose="020B0702040204020203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9341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BF2AE-E760-4C50-9EBD-E347638ED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F133F-2759-43A8-8A53-66A27AA3B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372D7-DB7D-4F51-9919-51A4259BD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1A5D3-526A-4E7A-8029-3AC84E763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73F72-3B2D-4395-B6C1-588CD928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143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btfpLayoutConfig" hidden="1"/>
          <p:cNvSpPr txBox="1"/>
          <p:nvPr userDrawn="1"/>
        </p:nvSpPr>
        <p:spPr bwMode="gray">
          <a:xfrm>
            <a:off x="16935" y="12700"/>
            <a:ext cx="519941" cy="93158"/>
          </a:xfrm>
          <a:prstGeom prst="rect">
            <a:avLst/>
          </a:prstGeom>
          <a:noFill/>
        </p:spPr>
        <p:txBody>
          <a:bodyPr vert="horz" wrap="none" lIns="36000" tIns="36000" rIns="36000" bIns="36000" rtlCol="0">
            <a:spAutoFit/>
          </a:bodyPr>
          <a:lstStyle/>
          <a:p>
            <a:pPr marL="0" indent="0">
              <a:buNone/>
            </a:pPr>
            <a:r>
              <a:rPr lang="en-US" sz="133">
                <a:solidFill>
                  <a:srgbClr val="FFFFFF">
                    <a:alpha val="0"/>
                  </a:srgbClr>
                </a:solidFill>
              </a:rPr>
              <a:t>overall_0_131769264328215855 columns_1_131769264328215855 </a:t>
            </a:r>
            <a:endParaRPr lang="en-US" sz="133" err="1">
              <a:solidFill>
                <a:srgbClr val="FFFFFF">
                  <a:alpha val="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3E965-EA57-4C0F-9670-A7FACD86D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96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0">
          <p15:clr>
            <a:srgbClr val="CCCCCC"/>
          </p15:clr>
        </p15:guide>
        <p15:guide id="2" pos="5600">
          <p15:clr>
            <a:srgbClr val="CCCCCC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vider">
    <p:bg>
      <p:bgPr>
        <a:gradFill>
          <a:gsLst>
            <a:gs pos="9000">
              <a:schemeClr val="accent1"/>
            </a:gs>
            <a:gs pos="98000">
              <a:schemeClr val="accent2"/>
            </a:gs>
          </a:gsLst>
          <a:lin ang="1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54849" y="2730724"/>
            <a:ext cx="8541503" cy="1213672"/>
          </a:xfrm>
        </p:spPr>
        <p:txBody>
          <a:bodyPr anchor="ctr"/>
          <a:lstStyle>
            <a:lvl1pPr>
              <a:lnSpc>
                <a:spcPct val="800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divider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4C0908-10BE-428D-90AB-884C440C188F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Accenture_Technology" hidden="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99" y="6243987"/>
            <a:ext cx="2024293" cy="333289"/>
          </a:xfrm>
          <a:prstGeom prst="rect">
            <a:avLst/>
          </a:prstGeom>
        </p:spPr>
      </p:pic>
      <p:pic>
        <p:nvPicPr>
          <p:cNvPr id="19" name="Accenture_Strategy" hidden="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17" y="6243524"/>
            <a:ext cx="1728811" cy="328803"/>
          </a:xfrm>
          <a:prstGeom prst="rect">
            <a:avLst/>
          </a:prstGeom>
        </p:spPr>
      </p:pic>
      <p:pic>
        <p:nvPicPr>
          <p:cNvPr id="16" name="Accenture_Operations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729" y="6252513"/>
            <a:ext cx="1958068" cy="324500"/>
          </a:xfrm>
          <a:prstGeom prst="rect">
            <a:avLst/>
          </a:prstGeom>
        </p:spPr>
      </p:pic>
      <p:pic>
        <p:nvPicPr>
          <p:cNvPr id="21" name="Accenture_Mobility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3" y="6339423"/>
            <a:ext cx="2040631" cy="361414"/>
          </a:xfrm>
          <a:prstGeom prst="rect">
            <a:avLst/>
          </a:prstGeom>
        </p:spPr>
      </p:pic>
      <p:pic>
        <p:nvPicPr>
          <p:cNvPr id="26" name="Accenture_Interactive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99" y="6341002"/>
            <a:ext cx="2041200" cy="360863"/>
          </a:xfrm>
          <a:prstGeom prst="rect">
            <a:avLst/>
          </a:prstGeom>
        </p:spPr>
      </p:pic>
      <p:pic>
        <p:nvPicPr>
          <p:cNvPr id="27" name="Accenture_Analytics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99" y="6338829"/>
            <a:ext cx="2023200" cy="362168"/>
          </a:xfrm>
          <a:prstGeom prst="rect">
            <a:avLst/>
          </a:prstGeom>
        </p:spPr>
      </p:pic>
      <p:pic>
        <p:nvPicPr>
          <p:cNvPr id="20" name="Accenture_Digital" hidden="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80" y="6246019"/>
            <a:ext cx="1545637" cy="331832"/>
          </a:xfrm>
          <a:prstGeom prst="rect">
            <a:avLst/>
          </a:prstGeom>
        </p:spPr>
      </p:pic>
      <p:pic>
        <p:nvPicPr>
          <p:cNvPr id="15" name="Accenture_Consulting" hidden="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99" y="6244783"/>
            <a:ext cx="1942440" cy="33069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406401" y="6386363"/>
            <a:ext cx="1403927" cy="27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762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_1Column_HeroYell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4"/>
            <a:ext cx="12192000" cy="685373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586017" y="1280817"/>
            <a:ext cx="7275179" cy="4307478"/>
          </a:xfrm>
        </p:spPr>
        <p:txBody>
          <a:bodyPr/>
          <a:lstStyle>
            <a:lvl1pPr marL="347593" marR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 b="0">
                <a:solidFill>
                  <a:schemeClr val="bg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defRPr>
            </a:lvl1pPr>
            <a:lvl2pPr marL="0" indent="0">
              <a:lnSpc>
                <a:spcPct val="90000"/>
              </a:lnSpc>
              <a:spcBef>
                <a:spcPts val="1200"/>
              </a:spcBef>
              <a:buNone/>
              <a:defRPr>
                <a:solidFill>
                  <a:schemeClr val="bg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defRPr>
            </a:lvl2pPr>
            <a:lvl3pPr>
              <a:lnSpc>
                <a:spcPct val="90000"/>
              </a:lnSpc>
              <a:spcBef>
                <a:spcPts val="1200"/>
              </a:spcBef>
              <a:defRPr>
                <a:solidFill>
                  <a:schemeClr val="bg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defRPr>
            </a:lvl3pPr>
            <a:lvl4pPr>
              <a:lnSpc>
                <a:spcPct val="90000"/>
              </a:lnSpc>
              <a:spcBef>
                <a:spcPts val="1200"/>
              </a:spcBef>
              <a:defRPr>
                <a:solidFill>
                  <a:schemeClr val="bg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defRPr>
            </a:lvl4pPr>
            <a:lvl5pPr>
              <a:lnSpc>
                <a:spcPct val="90000"/>
              </a:lnSpc>
              <a:spcBef>
                <a:spcPts val="1200"/>
              </a:spcBef>
              <a:defRPr>
                <a:solidFill>
                  <a:schemeClr val="bg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defRPr>
            </a:lvl5pPr>
          </a:lstStyle>
          <a:p>
            <a:pPr lvl="0"/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</a:p>
          <a:p>
            <a:pPr marL="347593" marR="0" lvl="0" indent="-347593" algn="l" defTabSz="914217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█"/>
              <a:tabLst/>
              <a:defRPr/>
            </a:pPr>
            <a:r>
              <a:rPr lang="en-US"/>
              <a:t>Insert item at 18pt minimum 16pt</a:t>
            </a:r>
            <a:endParaRPr lang="en-US" b="1"/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12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hort Headlin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381001" y="1828802"/>
            <a:ext cx="8572500" cy="4689475"/>
          </a:xfrm>
        </p:spPr>
        <p:txBody>
          <a:bodyPr/>
          <a:lstStyle>
            <a:lvl3pPr marL="514338" indent="-230182">
              <a:buFont typeface="Graphik" panose="020B0503030202060203" pitchFamily="34" charset="0"/>
              <a:buChar char="–"/>
              <a:defRPr/>
            </a:lvl3pPr>
            <a:lvl5pPr marL="857229" indent="-177796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381002" y="6519009"/>
            <a:ext cx="5714999" cy="2063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© 2018 Accenture.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4AAB73D-4E43-4579-BB56-BB9C66FFA66A}"/>
              </a:ext>
            </a:extLst>
          </p:cNvPr>
          <p:cNvGrpSpPr/>
          <p:nvPr userDrawn="1"/>
        </p:nvGrpSpPr>
        <p:grpSpPr>
          <a:xfrm>
            <a:off x="0" y="0"/>
            <a:ext cx="12192000" cy="1496060"/>
            <a:chOff x="0" y="0"/>
            <a:chExt cx="12192000" cy="14960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0688A6D-2161-47FC-BD88-A89011E49DA5}"/>
                </a:ext>
              </a:extLst>
            </p:cNvPr>
            <p:cNvSpPr/>
            <p:nvPr userDrawn="1"/>
          </p:nvSpPr>
          <p:spPr>
            <a:xfrm>
              <a:off x="0" y="0"/>
              <a:ext cx="12192000" cy="1496060"/>
            </a:xfrm>
            <a:prstGeom prst="rect">
              <a:avLst/>
            </a:prstGeom>
            <a:gradFill flip="none" rotWithShape="1">
              <a:gsLst>
                <a:gs pos="47000">
                  <a:srgbClr val="F4E9FF"/>
                </a:gs>
                <a:gs pos="29000">
                  <a:schemeClr val="bg1"/>
                </a:gs>
                <a:gs pos="82000">
                  <a:srgbClr val="E2C6FF"/>
                </a:gs>
                <a:gs pos="100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D91B0E5-F3A7-4DFE-84F5-E307DEBECF2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85824" y="0"/>
              <a:ext cx="1994746" cy="1496060"/>
            </a:xfrm>
            <a:prstGeom prst="rect">
              <a:avLst/>
            </a:prstGeom>
          </p:spPr>
        </p:pic>
      </p:grpSp>
      <p:sp>
        <p:nvSpPr>
          <p:cNvPr id="15" name="Title 10">
            <a:extLst>
              <a:ext uri="{FF2B5EF4-FFF2-40B4-BE49-F238E27FC236}">
                <a16:creationId xmlns:a16="http://schemas.microsoft.com/office/drawing/2014/main" id="{7548AA4C-8399-431A-8315-CB132F03B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9" y="380999"/>
            <a:ext cx="10434145" cy="9906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4077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tags" Target="../tags/tag7.xml"/><Relationship Id="rId18" Type="http://schemas.openxmlformats.org/officeDocument/2006/relationships/tags" Target="../tags/tag12.xml"/><Relationship Id="rId26" Type="http://schemas.openxmlformats.org/officeDocument/2006/relationships/tags" Target="../tags/tag20.xml"/><Relationship Id="rId3" Type="http://schemas.openxmlformats.org/officeDocument/2006/relationships/slideLayout" Target="../slideLayouts/slideLayout12.xml"/><Relationship Id="rId21" Type="http://schemas.openxmlformats.org/officeDocument/2006/relationships/tags" Target="../tags/tag15.xml"/><Relationship Id="rId34" Type="http://schemas.openxmlformats.org/officeDocument/2006/relationships/tags" Target="../tags/tag28.xml"/><Relationship Id="rId7" Type="http://schemas.openxmlformats.org/officeDocument/2006/relationships/tags" Target="../tags/tag1.xml"/><Relationship Id="rId12" Type="http://schemas.openxmlformats.org/officeDocument/2006/relationships/tags" Target="../tags/tag6.xml"/><Relationship Id="rId17" Type="http://schemas.openxmlformats.org/officeDocument/2006/relationships/tags" Target="../tags/tag11.xml"/><Relationship Id="rId25" Type="http://schemas.openxmlformats.org/officeDocument/2006/relationships/tags" Target="../tags/tag19.xml"/><Relationship Id="rId33" Type="http://schemas.openxmlformats.org/officeDocument/2006/relationships/tags" Target="../tags/tag27.xml"/><Relationship Id="rId38" Type="http://schemas.openxmlformats.org/officeDocument/2006/relationships/image" Target="../media/image7.png"/><Relationship Id="rId2" Type="http://schemas.openxmlformats.org/officeDocument/2006/relationships/slideLayout" Target="../slideLayouts/slideLayout11.xml"/><Relationship Id="rId16" Type="http://schemas.openxmlformats.org/officeDocument/2006/relationships/tags" Target="../tags/tag10.xml"/><Relationship Id="rId20" Type="http://schemas.openxmlformats.org/officeDocument/2006/relationships/tags" Target="../tags/tag14.xml"/><Relationship Id="rId29" Type="http://schemas.openxmlformats.org/officeDocument/2006/relationships/tags" Target="../tags/tag23.xml"/><Relationship Id="rId1" Type="http://schemas.openxmlformats.org/officeDocument/2006/relationships/slideLayout" Target="../slideLayouts/slideLayout10.xml"/><Relationship Id="rId6" Type="http://schemas.openxmlformats.org/officeDocument/2006/relationships/vmlDrawing" Target="../drawings/vmlDrawing1.vml"/><Relationship Id="rId11" Type="http://schemas.openxmlformats.org/officeDocument/2006/relationships/tags" Target="../tags/tag5.xml"/><Relationship Id="rId24" Type="http://schemas.openxmlformats.org/officeDocument/2006/relationships/tags" Target="../tags/tag18.xml"/><Relationship Id="rId32" Type="http://schemas.openxmlformats.org/officeDocument/2006/relationships/tags" Target="../tags/tag26.xml"/><Relationship Id="rId37" Type="http://schemas.openxmlformats.org/officeDocument/2006/relationships/image" Target="../media/image6.emf"/><Relationship Id="rId5" Type="http://schemas.openxmlformats.org/officeDocument/2006/relationships/theme" Target="../theme/theme2.xml"/><Relationship Id="rId15" Type="http://schemas.openxmlformats.org/officeDocument/2006/relationships/tags" Target="../tags/tag9.xml"/><Relationship Id="rId23" Type="http://schemas.openxmlformats.org/officeDocument/2006/relationships/tags" Target="../tags/tag17.xml"/><Relationship Id="rId28" Type="http://schemas.openxmlformats.org/officeDocument/2006/relationships/tags" Target="../tags/tag22.xml"/><Relationship Id="rId36" Type="http://schemas.openxmlformats.org/officeDocument/2006/relationships/oleObject" Target="../embeddings/oleObject1.bin"/><Relationship Id="rId10" Type="http://schemas.openxmlformats.org/officeDocument/2006/relationships/tags" Target="../tags/tag4.xml"/><Relationship Id="rId19" Type="http://schemas.openxmlformats.org/officeDocument/2006/relationships/tags" Target="../tags/tag13.xml"/><Relationship Id="rId31" Type="http://schemas.openxmlformats.org/officeDocument/2006/relationships/tags" Target="../tags/tag25.xml"/><Relationship Id="rId4" Type="http://schemas.openxmlformats.org/officeDocument/2006/relationships/slideLayout" Target="../slideLayouts/slideLayout13.xml"/><Relationship Id="rId9" Type="http://schemas.openxmlformats.org/officeDocument/2006/relationships/tags" Target="../tags/tag3.xml"/><Relationship Id="rId14" Type="http://schemas.openxmlformats.org/officeDocument/2006/relationships/tags" Target="../tags/tag8.xml"/><Relationship Id="rId22" Type="http://schemas.openxmlformats.org/officeDocument/2006/relationships/tags" Target="../tags/tag16.xml"/><Relationship Id="rId27" Type="http://schemas.openxmlformats.org/officeDocument/2006/relationships/tags" Target="../tags/tag21.xml"/><Relationship Id="rId30" Type="http://schemas.openxmlformats.org/officeDocument/2006/relationships/tags" Target="../tags/tag24.xml"/><Relationship Id="rId35" Type="http://schemas.openxmlformats.org/officeDocument/2006/relationships/tags" Target="../tags/tag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tags" Target="../tags/tag44.xml"/><Relationship Id="rId26" Type="http://schemas.openxmlformats.org/officeDocument/2006/relationships/tags" Target="../tags/tag52.xml"/><Relationship Id="rId39" Type="http://schemas.openxmlformats.org/officeDocument/2006/relationships/image" Target="../media/image7.png"/><Relationship Id="rId3" Type="http://schemas.openxmlformats.org/officeDocument/2006/relationships/slideLayout" Target="../slideLayouts/slideLayout16.xml"/><Relationship Id="rId21" Type="http://schemas.openxmlformats.org/officeDocument/2006/relationships/tags" Target="../tags/tag47.xml"/><Relationship Id="rId34" Type="http://schemas.openxmlformats.org/officeDocument/2006/relationships/tags" Target="../tags/tag60.xml"/><Relationship Id="rId7" Type="http://schemas.openxmlformats.org/officeDocument/2006/relationships/vmlDrawing" Target="../drawings/vmlDrawing4.v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5" Type="http://schemas.openxmlformats.org/officeDocument/2006/relationships/tags" Target="../tags/tag51.xml"/><Relationship Id="rId33" Type="http://schemas.openxmlformats.org/officeDocument/2006/relationships/tags" Target="../tags/tag59.xml"/><Relationship Id="rId38" Type="http://schemas.openxmlformats.org/officeDocument/2006/relationships/image" Target="../media/image6.emf"/><Relationship Id="rId2" Type="http://schemas.openxmlformats.org/officeDocument/2006/relationships/slideLayout" Target="../slideLayouts/slideLayout15.xml"/><Relationship Id="rId16" Type="http://schemas.openxmlformats.org/officeDocument/2006/relationships/tags" Target="../tags/tag42.xml"/><Relationship Id="rId20" Type="http://schemas.openxmlformats.org/officeDocument/2006/relationships/tags" Target="../tags/tag46.xml"/><Relationship Id="rId29" Type="http://schemas.openxmlformats.org/officeDocument/2006/relationships/tags" Target="../tags/tag5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3.xml"/><Relationship Id="rId11" Type="http://schemas.openxmlformats.org/officeDocument/2006/relationships/tags" Target="../tags/tag37.xml"/><Relationship Id="rId24" Type="http://schemas.openxmlformats.org/officeDocument/2006/relationships/tags" Target="../tags/tag50.xml"/><Relationship Id="rId32" Type="http://schemas.openxmlformats.org/officeDocument/2006/relationships/tags" Target="../tags/tag58.xml"/><Relationship Id="rId37" Type="http://schemas.openxmlformats.org/officeDocument/2006/relationships/oleObject" Target="../embeddings/oleObject4.bin"/><Relationship Id="rId5" Type="http://schemas.openxmlformats.org/officeDocument/2006/relationships/slideLayout" Target="../slideLayouts/slideLayout18.xml"/><Relationship Id="rId15" Type="http://schemas.openxmlformats.org/officeDocument/2006/relationships/tags" Target="../tags/tag41.xml"/><Relationship Id="rId23" Type="http://schemas.openxmlformats.org/officeDocument/2006/relationships/tags" Target="../tags/tag49.xml"/><Relationship Id="rId28" Type="http://schemas.openxmlformats.org/officeDocument/2006/relationships/tags" Target="../tags/tag54.xml"/><Relationship Id="rId36" Type="http://schemas.openxmlformats.org/officeDocument/2006/relationships/tags" Target="../tags/tag62.xml"/><Relationship Id="rId10" Type="http://schemas.openxmlformats.org/officeDocument/2006/relationships/tags" Target="../tags/tag36.xml"/><Relationship Id="rId19" Type="http://schemas.openxmlformats.org/officeDocument/2006/relationships/tags" Target="../tags/tag45.xml"/><Relationship Id="rId31" Type="http://schemas.openxmlformats.org/officeDocument/2006/relationships/tags" Target="../tags/tag57.xml"/><Relationship Id="rId4" Type="http://schemas.openxmlformats.org/officeDocument/2006/relationships/slideLayout" Target="../slideLayouts/slideLayout17.xml"/><Relationship Id="rId9" Type="http://schemas.openxmlformats.org/officeDocument/2006/relationships/tags" Target="../tags/tag35.xml"/><Relationship Id="rId14" Type="http://schemas.openxmlformats.org/officeDocument/2006/relationships/tags" Target="../tags/tag40.xml"/><Relationship Id="rId22" Type="http://schemas.openxmlformats.org/officeDocument/2006/relationships/tags" Target="../tags/tag48.xml"/><Relationship Id="rId27" Type="http://schemas.openxmlformats.org/officeDocument/2006/relationships/tags" Target="../tags/tag53.xml"/><Relationship Id="rId30" Type="http://schemas.openxmlformats.org/officeDocument/2006/relationships/tags" Target="../tags/tag56.xml"/><Relationship Id="rId35" Type="http://schemas.openxmlformats.org/officeDocument/2006/relationships/tags" Target="../tags/tag6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tags" Target="../tags/tag72.xml"/><Relationship Id="rId18" Type="http://schemas.openxmlformats.org/officeDocument/2006/relationships/tags" Target="../tags/tag77.xml"/><Relationship Id="rId26" Type="http://schemas.openxmlformats.org/officeDocument/2006/relationships/tags" Target="../tags/tag85.xml"/><Relationship Id="rId39" Type="http://schemas.openxmlformats.org/officeDocument/2006/relationships/image" Target="../media/image7.png"/><Relationship Id="rId3" Type="http://schemas.openxmlformats.org/officeDocument/2006/relationships/slideLayout" Target="../slideLayouts/slideLayout21.xml"/><Relationship Id="rId21" Type="http://schemas.openxmlformats.org/officeDocument/2006/relationships/tags" Target="../tags/tag80.xml"/><Relationship Id="rId34" Type="http://schemas.openxmlformats.org/officeDocument/2006/relationships/tags" Target="../tags/tag93.xml"/><Relationship Id="rId7" Type="http://schemas.openxmlformats.org/officeDocument/2006/relationships/vmlDrawing" Target="../drawings/vmlDrawing7.vml"/><Relationship Id="rId12" Type="http://schemas.openxmlformats.org/officeDocument/2006/relationships/tags" Target="../tags/tag71.xml"/><Relationship Id="rId17" Type="http://schemas.openxmlformats.org/officeDocument/2006/relationships/tags" Target="../tags/tag76.xml"/><Relationship Id="rId25" Type="http://schemas.openxmlformats.org/officeDocument/2006/relationships/tags" Target="../tags/tag84.xml"/><Relationship Id="rId33" Type="http://schemas.openxmlformats.org/officeDocument/2006/relationships/tags" Target="../tags/tag92.xml"/><Relationship Id="rId38" Type="http://schemas.openxmlformats.org/officeDocument/2006/relationships/image" Target="../media/image6.emf"/><Relationship Id="rId2" Type="http://schemas.openxmlformats.org/officeDocument/2006/relationships/slideLayout" Target="../slideLayouts/slideLayout20.xml"/><Relationship Id="rId16" Type="http://schemas.openxmlformats.org/officeDocument/2006/relationships/tags" Target="../tags/tag75.xml"/><Relationship Id="rId20" Type="http://schemas.openxmlformats.org/officeDocument/2006/relationships/tags" Target="../tags/tag79.xml"/><Relationship Id="rId29" Type="http://schemas.openxmlformats.org/officeDocument/2006/relationships/tags" Target="../tags/tag88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4.xml"/><Relationship Id="rId11" Type="http://schemas.openxmlformats.org/officeDocument/2006/relationships/tags" Target="../tags/tag70.xml"/><Relationship Id="rId24" Type="http://schemas.openxmlformats.org/officeDocument/2006/relationships/tags" Target="../tags/tag83.xml"/><Relationship Id="rId32" Type="http://schemas.openxmlformats.org/officeDocument/2006/relationships/tags" Target="../tags/tag91.xml"/><Relationship Id="rId37" Type="http://schemas.openxmlformats.org/officeDocument/2006/relationships/oleObject" Target="../embeddings/oleObject7.bin"/><Relationship Id="rId5" Type="http://schemas.openxmlformats.org/officeDocument/2006/relationships/slideLayout" Target="../slideLayouts/slideLayout23.xml"/><Relationship Id="rId15" Type="http://schemas.openxmlformats.org/officeDocument/2006/relationships/tags" Target="../tags/tag74.xml"/><Relationship Id="rId23" Type="http://schemas.openxmlformats.org/officeDocument/2006/relationships/tags" Target="../tags/tag82.xml"/><Relationship Id="rId28" Type="http://schemas.openxmlformats.org/officeDocument/2006/relationships/tags" Target="../tags/tag87.xml"/><Relationship Id="rId36" Type="http://schemas.openxmlformats.org/officeDocument/2006/relationships/tags" Target="../tags/tag95.xml"/><Relationship Id="rId10" Type="http://schemas.openxmlformats.org/officeDocument/2006/relationships/tags" Target="../tags/tag69.xml"/><Relationship Id="rId19" Type="http://schemas.openxmlformats.org/officeDocument/2006/relationships/tags" Target="../tags/tag78.xml"/><Relationship Id="rId31" Type="http://schemas.openxmlformats.org/officeDocument/2006/relationships/tags" Target="../tags/tag90.xml"/><Relationship Id="rId4" Type="http://schemas.openxmlformats.org/officeDocument/2006/relationships/slideLayout" Target="../slideLayouts/slideLayout22.xml"/><Relationship Id="rId9" Type="http://schemas.openxmlformats.org/officeDocument/2006/relationships/tags" Target="../tags/tag68.xml"/><Relationship Id="rId14" Type="http://schemas.openxmlformats.org/officeDocument/2006/relationships/tags" Target="../tags/tag73.xml"/><Relationship Id="rId22" Type="http://schemas.openxmlformats.org/officeDocument/2006/relationships/tags" Target="../tags/tag81.xml"/><Relationship Id="rId27" Type="http://schemas.openxmlformats.org/officeDocument/2006/relationships/tags" Target="../tags/tag86.xml"/><Relationship Id="rId30" Type="http://schemas.openxmlformats.org/officeDocument/2006/relationships/tags" Target="../tags/tag89.xml"/><Relationship Id="rId35" Type="http://schemas.openxmlformats.org/officeDocument/2006/relationships/tags" Target="../tags/tag9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100.xml"/><Relationship Id="rId13" Type="http://schemas.openxmlformats.org/officeDocument/2006/relationships/tags" Target="../tags/tag105.xml"/><Relationship Id="rId18" Type="http://schemas.openxmlformats.org/officeDocument/2006/relationships/tags" Target="../tags/tag110.xml"/><Relationship Id="rId26" Type="http://schemas.openxmlformats.org/officeDocument/2006/relationships/tags" Target="../tags/tag118.xml"/><Relationship Id="rId39" Type="http://schemas.openxmlformats.org/officeDocument/2006/relationships/image" Target="../media/image7.png"/><Relationship Id="rId3" Type="http://schemas.openxmlformats.org/officeDocument/2006/relationships/slideLayout" Target="../slideLayouts/slideLayout26.xml"/><Relationship Id="rId21" Type="http://schemas.openxmlformats.org/officeDocument/2006/relationships/tags" Target="../tags/tag113.xml"/><Relationship Id="rId34" Type="http://schemas.openxmlformats.org/officeDocument/2006/relationships/tags" Target="../tags/tag126.xml"/><Relationship Id="rId7" Type="http://schemas.openxmlformats.org/officeDocument/2006/relationships/vmlDrawing" Target="../drawings/vmlDrawing10.vml"/><Relationship Id="rId12" Type="http://schemas.openxmlformats.org/officeDocument/2006/relationships/tags" Target="../tags/tag104.xml"/><Relationship Id="rId17" Type="http://schemas.openxmlformats.org/officeDocument/2006/relationships/tags" Target="../tags/tag109.xml"/><Relationship Id="rId25" Type="http://schemas.openxmlformats.org/officeDocument/2006/relationships/tags" Target="../tags/tag117.xml"/><Relationship Id="rId33" Type="http://schemas.openxmlformats.org/officeDocument/2006/relationships/tags" Target="../tags/tag125.xml"/><Relationship Id="rId38" Type="http://schemas.openxmlformats.org/officeDocument/2006/relationships/image" Target="../media/image6.emf"/><Relationship Id="rId2" Type="http://schemas.openxmlformats.org/officeDocument/2006/relationships/slideLayout" Target="../slideLayouts/slideLayout25.xml"/><Relationship Id="rId16" Type="http://schemas.openxmlformats.org/officeDocument/2006/relationships/tags" Target="../tags/tag108.xml"/><Relationship Id="rId20" Type="http://schemas.openxmlformats.org/officeDocument/2006/relationships/tags" Target="../tags/tag112.xml"/><Relationship Id="rId29" Type="http://schemas.openxmlformats.org/officeDocument/2006/relationships/tags" Target="../tags/tag121.xml"/><Relationship Id="rId1" Type="http://schemas.openxmlformats.org/officeDocument/2006/relationships/slideLayout" Target="../slideLayouts/slideLayout24.xml"/><Relationship Id="rId6" Type="http://schemas.openxmlformats.org/officeDocument/2006/relationships/theme" Target="../theme/theme5.xml"/><Relationship Id="rId11" Type="http://schemas.openxmlformats.org/officeDocument/2006/relationships/tags" Target="../tags/tag103.xml"/><Relationship Id="rId24" Type="http://schemas.openxmlformats.org/officeDocument/2006/relationships/tags" Target="../tags/tag116.xml"/><Relationship Id="rId32" Type="http://schemas.openxmlformats.org/officeDocument/2006/relationships/tags" Target="../tags/tag124.xml"/><Relationship Id="rId37" Type="http://schemas.openxmlformats.org/officeDocument/2006/relationships/oleObject" Target="../embeddings/oleObject10.bin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107.xml"/><Relationship Id="rId23" Type="http://schemas.openxmlformats.org/officeDocument/2006/relationships/tags" Target="../tags/tag115.xml"/><Relationship Id="rId28" Type="http://schemas.openxmlformats.org/officeDocument/2006/relationships/tags" Target="../tags/tag120.xml"/><Relationship Id="rId36" Type="http://schemas.openxmlformats.org/officeDocument/2006/relationships/tags" Target="../tags/tag128.xml"/><Relationship Id="rId10" Type="http://schemas.openxmlformats.org/officeDocument/2006/relationships/tags" Target="../tags/tag102.xml"/><Relationship Id="rId19" Type="http://schemas.openxmlformats.org/officeDocument/2006/relationships/tags" Target="../tags/tag111.xml"/><Relationship Id="rId31" Type="http://schemas.openxmlformats.org/officeDocument/2006/relationships/tags" Target="../tags/tag123.xml"/><Relationship Id="rId4" Type="http://schemas.openxmlformats.org/officeDocument/2006/relationships/slideLayout" Target="../slideLayouts/slideLayout27.xml"/><Relationship Id="rId9" Type="http://schemas.openxmlformats.org/officeDocument/2006/relationships/tags" Target="../tags/tag101.xml"/><Relationship Id="rId14" Type="http://schemas.openxmlformats.org/officeDocument/2006/relationships/tags" Target="../tags/tag106.xml"/><Relationship Id="rId22" Type="http://schemas.openxmlformats.org/officeDocument/2006/relationships/tags" Target="../tags/tag114.xml"/><Relationship Id="rId27" Type="http://schemas.openxmlformats.org/officeDocument/2006/relationships/tags" Target="../tags/tag119.xml"/><Relationship Id="rId30" Type="http://schemas.openxmlformats.org/officeDocument/2006/relationships/tags" Target="../tags/tag122.xml"/><Relationship Id="rId35" Type="http://schemas.openxmlformats.org/officeDocument/2006/relationships/tags" Target="../tags/tag12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134.xml"/><Relationship Id="rId13" Type="http://schemas.openxmlformats.org/officeDocument/2006/relationships/tags" Target="../tags/tag139.xml"/><Relationship Id="rId18" Type="http://schemas.openxmlformats.org/officeDocument/2006/relationships/tags" Target="../tags/tag144.xml"/><Relationship Id="rId26" Type="http://schemas.openxmlformats.org/officeDocument/2006/relationships/tags" Target="../tags/tag152.xml"/><Relationship Id="rId3" Type="http://schemas.openxmlformats.org/officeDocument/2006/relationships/slideLayout" Target="../slideLayouts/slideLayout31.xml"/><Relationship Id="rId21" Type="http://schemas.openxmlformats.org/officeDocument/2006/relationships/tags" Target="../tags/tag147.xml"/><Relationship Id="rId34" Type="http://schemas.openxmlformats.org/officeDocument/2006/relationships/tags" Target="../tags/tag160.xml"/><Relationship Id="rId7" Type="http://schemas.openxmlformats.org/officeDocument/2006/relationships/tags" Target="../tags/tag133.xml"/><Relationship Id="rId12" Type="http://schemas.openxmlformats.org/officeDocument/2006/relationships/tags" Target="../tags/tag138.xml"/><Relationship Id="rId17" Type="http://schemas.openxmlformats.org/officeDocument/2006/relationships/tags" Target="../tags/tag143.xml"/><Relationship Id="rId25" Type="http://schemas.openxmlformats.org/officeDocument/2006/relationships/tags" Target="../tags/tag151.xml"/><Relationship Id="rId33" Type="http://schemas.openxmlformats.org/officeDocument/2006/relationships/tags" Target="../tags/tag159.xml"/><Relationship Id="rId38" Type="http://schemas.openxmlformats.org/officeDocument/2006/relationships/image" Target="../media/image7.png"/><Relationship Id="rId2" Type="http://schemas.openxmlformats.org/officeDocument/2006/relationships/slideLayout" Target="../slideLayouts/slideLayout30.xml"/><Relationship Id="rId16" Type="http://schemas.openxmlformats.org/officeDocument/2006/relationships/tags" Target="../tags/tag142.xml"/><Relationship Id="rId20" Type="http://schemas.openxmlformats.org/officeDocument/2006/relationships/tags" Target="../tags/tag146.xml"/><Relationship Id="rId29" Type="http://schemas.openxmlformats.org/officeDocument/2006/relationships/tags" Target="../tags/tag155.xml"/><Relationship Id="rId1" Type="http://schemas.openxmlformats.org/officeDocument/2006/relationships/slideLayout" Target="../slideLayouts/slideLayout29.xml"/><Relationship Id="rId6" Type="http://schemas.openxmlformats.org/officeDocument/2006/relationships/vmlDrawing" Target="../drawings/vmlDrawing13.vml"/><Relationship Id="rId11" Type="http://schemas.openxmlformats.org/officeDocument/2006/relationships/tags" Target="../tags/tag137.xml"/><Relationship Id="rId24" Type="http://schemas.openxmlformats.org/officeDocument/2006/relationships/tags" Target="../tags/tag150.xml"/><Relationship Id="rId32" Type="http://schemas.openxmlformats.org/officeDocument/2006/relationships/tags" Target="../tags/tag158.xml"/><Relationship Id="rId37" Type="http://schemas.openxmlformats.org/officeDocument/2006/relationships/image" Target="../media/image6.emf"/><Relationship Id="rId5" Type="http://schemas.openxmlformats.org/officeDocument/2006/relationships/theme" Target="../theme/theme6.xml"/><Relationship Id="rId15" Type="http://schemas.openxmlformats.org/officeDocument/2006/relationships/tags" Target="../tags/tag141.xml"/><Relationship Id="rId23" Type="http://schemas.openxmlformats.org/officeDocument/2006/relationships/tags" Target="../tags/tag149.xml"/><Relationship Id="rId28" Type="http://schemas.openxmlformats.org/officeDocument/2006/relationships/tags" Target="../tags/tag154.xml"/><Relationship Id="rId36" Type="http://schemas.openxmlformats.org/officeDocument/2006/relationships/oleObject" Target="../embeddings/oleObject13.bin"/><Relationship Id="rId10" Type="http://schemas.openxmlformats.org/officeDocument/2006/relationships/tags" Target="../tags/tag136.xml"/><Relationship Id="rId19" Type="http://schemas.openxmlformats.org/officeDocument/2006/relationships/tags" Target="../tags/tag145.xml"/><Relationship Id="rId31" Type="http://schemas.openxmlformats.org/officeDocument/2006/relationships/tags" Target="../tags/tag157.xml"/><Relationship Id="rId4" Type="http://schemas.openxmlformats.org/officeDocument/2006/relationships/slideLayout" Target="../slideLayouts/slideLayout32.xml"/><Relationship Id="rId9" Type="http://schemas.openxmlformats.org/officeDocument/2006/relationships/tags" Target="../tags/tag135.xml"/><Relationship Id="rId14" Type="http://schemas.openxmlformats.org/officeDocument/2006/relationships/tags" Target="../tags/tag140.xml"/><Relationship Id="rId22" Type="http://schemas.openxmlformats.org/officeDocument/2006/relationships/tags" Target="../tags/tag148.xml"/><Relationship Id="rId27" Type="http://schemas.openxmlformats.org/officeDocument/2006/relationships/tags" Target="../tags/tag153.xml"/><Relationship Id="rId30" Type="http://schemas.openxmlformats.org/officeDocument/2006/relationships/tags" Target="../tags/tag156.xml"/><Relationship Id="rId35" Type="http://schemas.openxmlformats.org/officeDocument/2006/relationships/tags" Target="../tags/tag16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vmlDrawing" Target="../drawings/vmlDrawing16.v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7.xml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12.emf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oleObject" Target="../embeddings/oleObject16.bin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ags" Target="../tags/tag16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80999"/>
            <a:ext cx="11430000" cy="9906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11430000" cy="4686300"/>
          </a:xfrm>
          <a:prstGeom prst="rect">
            <a:avLst/>
          </a:prstGeom>
        </p:spPr>
        <p:txBody>
          <a:bodyPr vert="horz" lIns="0" tIns="9144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06202" y="6519009"/>
            <a:ext cx="304799" cy="2063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402EF3-5B4F-43BC-A25A-BF897AAC1226}"/>
              </a:ext>
            </a:extLst>
          </p:cNvPr>
          <p:cNvSpPr/>
          <p:nvPr userDrawn="1"/>
        </p:nvSpPr>
        <p:spPr>
          <a:xfrm>
            <a:off x="0" y="6602273"/>
            <a:ext cx="845820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raphik"/>
                <a:ea typeface="Segoe UI" panose="020B0502040204020203" pitchFamily="34" charset="0"/>
                <a:cs typeface="Segoe UI Semilight" panose="020B0402040204020203" pitchFamily="34" charset="0"/>
              </a:rPr>
              <a:t>DRAFT |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raphik"/>
                <a:ea typeface="+mn-ea"/>
                <a:cs typeface="+mn-cs"/>
              </a:rPr>
              <a:t>CONFIDENTIAL - Protected From Disclosure Under The Attorney-client Privilege and/or Attorney Work Product Doctrine</a:t>
            </a:r>
          </a:p>
        </p:txBody>
      </p:sp>
    </p:spTree>
    <p:extLst>
      <p:ext uri="{BB962C8B-B14F-4D97-AF65-F5344CB8AC3E}">
        <p14:creationId xmlns:p14="http://schemas.microsoft.com/office/powerpoint/2010/main" val="380813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marL="0" indent="0" algn="l" defTabSz="914377" rtl="0" eaLnBrk="1" latinLnBrk="0" hangingPunct="1">
        <a:lnSpc>
          <a:spcPct val="70000"/>
        </a:lnSpc>
        <a:spcBef>
          <a:spcPct val="0"/>
        </a:spcBef>
        <a:buNone/>
        <a:defRPr sz="4000" b="0" kern="1200" cap="all" baseline="0">
          <a:solidFill>
            <a:schemeClr val="tx1"/>
          </a:solidFill>
          <a:latin typeface="Graphik Black" panose="020B0A03030202060203" pitchFamily="34" charset="0"/>
          <a:ea typeface="+mj-ea"/>
          <a:cs typeface="+mj-cs"/>
        </a:defRPr>
      </a:lvl1pPr>
    </p:titleStyle>
    <p:bodyStyle>
      <a:lvl1pPr marL="55561" indent="0" algn="l" defTabSz="914377" rtl="0" eaLnBrk="1" latinLnBrk="0" hangingPunct="1">
        <a:lnSpc>
          <a:spcPct val="85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800" b="1" kern="1200" cap="none" baseline="0">
          <a:solidFill>
            <a:schemeClr val="tx1"/>
          </a:solidFill>
          <a:latin typeface="Graphik" panose="020B0503030202060203" pitchFamily="34" charset="0"/>
          <a:ea typeface="+mn-ea"/>
          <a:cs typeface="+mn-cs"/>
        </a:defRPr>
      </a:lvl1pPr>
      <a:lvl2pPr marL="285744" indent="-230182" algn="l" defTabSz="914377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Graphik" panose="020B0503030202060203" pitchFamily="34" charset="0"/>
          <a:ea typeface="+mn-ea"/>
          <a:cs typeface="+mn-cs"/>
        </a:defRPr>
      </a:lvl2pPr>
      <a:lvl3pPr marL="514338" indent="-230182" algn="l" defTabSz="914377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Graphik" panose="020B0503030202060203" pitchFamily="34" charset="0"/>
        <a:buChar char="–"/>
        <a:defRPr sz="1800" kern="1200">
          <a:solidFill>
            <a:schemeClr val="tx1"/>
          </a:solidFill>
          <a:latin typeface="Graphik" panose="020B0503030202060203" pitchFamily="34" charset="0"/>
          <a:ea typeface="+mn-ea"/>
          <a:cs typeface="+mn-cs"/>
        </a:defRPr>
      </a:lvl3pPr>
      <a:lvl4pPr marL="685783" indent="-171446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7229" indent="-177796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Graphik" panose="020B050303020206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674" indent="-17303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55561" indent="0" algn="l" defTabSz="914377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sz="1200" b="1" kern="1200" cap="all" baseline="0">
          <a:solidFill>
            <a:schemeClr val="tx1"/>
          </a:solidFill>
          <a:latin typeface="+mj-lt"/>
          <a:ea typeface="+mn-ea"/>
          <a:cs typeface="+mn-cs"/>
        </a:defRPr>
      </a:lvl7pPr>
      <a:lvl8pPr marL="55561" indent="0" algn="l" defTabSz="914377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5561" indent="0" algn="l" defTabSz="914377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5640">
          <p15:clr>
            <a:srgbClr val="F26B43"/>
          </p15:clr>
        </p15:guide>
        <p15:guide id="3">
          <p15:clr>
            <a:srgbClr val="F26B43"/>
          </p15:clr>
        </p15:guide>
        <p15:guide id="6" orient="horz">
          <p15:clr>
            <a:srgbClr val="F26B43"/>
          </p15:clr>
        </p15:guide>
        <p15:guide id="8" pos="7680">
          <p15:clr>
            <a:srgbClr val="F26B43"/>
          </p15:clr>
        </p15:guide>
        <p15:guide id="9" pos="240">
          <p15:clr>
            <a:srgbClr val="F26B43"/>
          </p15:clr>
        </p15:guide>
        <p15:guide id="10" orient="horz" pos="4224">
          <p15:clr>
            <a:srgbClr val="F26B43"/>
          </p15:clr>
        </p15:guide>
        <p15:guide id="11" pos="3840">
          <p15:clr>
            <a:srgbClr val="F26B43"/>
          </p15:clr>
        </p15:guide>
        <p15:guide id="13" pos="2040">
          <p15:clr>
            <a:srgbClr val="F26B43"/>
          </p15:clr>
        </p15:guide>
        <p15:guide id="14" pos="7440">
          <p15:clr>
            <a:srgbClr val="F26B43"/>
          </p15:clr>
        </p15:guide>
        <p15:guide id="16" orient="horz" pos="240">
          <p15:clr>
            <a:srgbClr val="F26B43"/>
          </p15:clr>
        </p15:guide>
        <p15:guide id="17" orient="horz" pos="41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Slide" r:id="rId36" imgW="270" imgH="270" progId="TCLayout.ActiveDocument.1">
                  <p:embed/>
                </p:oleObj>
              </mc:Choice>
              <mc:Fallback>
                <p:oleObj name="think-cell Slide" r:id="rId36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F9AA2C27-709B-4744-82F9-C9C4D4A42E9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000" b="0" i="0" baseline="0">
              <a:solidFill>
                <a:schemeClr val="bg1"/>
              </a:solidFill>
              <a:latin typeface="Segoe UI Light" panose="020B0502040204020203" pitchFamily="34" charset="0"/>
              <a:ea typeface="ＭＳ Ｐゴシック" panose="020B0600070205080204" pitchFamily="34" charset="-128"/>
              <a:cs typeface="+mj-cs"/>
              <a:sym typeface="Segoe UI Light" panose="020B0502040204020203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62" y="594375"/>
            <a:ext cx="117254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baseline="0" noProof="0">
                <a:solidFill>
                  <a:srgbClr val="808080"/>
                </a:solidFill>
                <a:latin typeface="+mn-lt"/>
              </a:rPr>
              <a:t>Subtitle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3124136" y="2177077"/>
            <a:ext cx="5801189" cy="510217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baseline="0" noProof="0">
                  <a:latin typeface="+mn-lt"/>
                  <a:ea typeface="+mn-ea"/>
                </a:rPr>
                <a:t>Title</a:t>
              </a:r>
            </a:p>
            <a:p>
              <a:r>
                <a:rPr lang="en-US" sz="1600" baseline="0" noProof="0">
                  <a:solidFill>
                    <a:srgbClr val="808080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sp>
        <p:nvSpPr>
          <p:cNvPr id="57" name="Slide Number Placeholder 1"/>
          <p:cNvSpPr txBox="1">
            <a:spLocks/>
          </p:cNvSpPr>
          <p:nvPr/>
        </p:nvSpPr>
        <p:spPr bwMode="auto">
          <a:xfrm>
            <a:off x="11833713" y="6575016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42C328C1-A84F-4A39-A664-DBA00541A8C6}" type="slidenum">
              <a:rPr lang="en-US" sz="800" baseline="0" smtClean="0">
                <a:solidFill>
                  <a:schemeClr val="accent6"/>
                </a:solidFill>
              </a:rPr>
              <a:pPr algn="r"/>
              <a:t>‹#›</a:t>
            </a:fld>
            <a:endParaRPr lang="en-US" sz="800" baseline="0">
              <a:solidFill>
                <a:schemeClr val="accent6"/>
              </a:solidFill>
            </a:endParaRPr>
          </a:p>
        </p:txBody>
      </p:sp>
      <p:sp>
        <p:nvSpPr>
          <p:cNvPr id="89" name="1. On-page tracker" hidden="1"/>
          <p:cNvSpPr>
            <a:spLocks noChangeArrowheads="1"/>
          </p:cNvSpPr>
          <p:nvPr/>
        </p:nvSpPr>
        <p:spPr bwMode="gray">
          <a:xfrm>
            <a:off x="233261" y="77303"/>
            <a:ext cx="501740" cy="12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00" cap="all" baseline="0">
                <a:solidFill>
                  <a:schemeClr val="accent6"/>
                </a:solidFill>
                <a:latin typeface="+mn-lt"/>
                <a:ea typeface="+mn-ea"/>
              </a:rPr>
              <a:t>Tracker</a:t>
            </a:r>
          </a:p>
        </p:txBody>
      </p:sp>
      <p:sp>
        <p:nvSpPr>
          <p:cNvPr id="137" name="4. Footnote" hidden="1"/>
          <p:cNvSpPr txBox="1">
            <a:spLocks noChangeArrowheads="1"/>
          </p:cNvSpPr>
          <p:nvPr/>
        </p:nvSpPr>
        <p:spPr bwMode="gray">
          <a:xfrm>
            <a:off x="233262" y="6309214"/>
            <a:ext cx="1172548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5725" indent="-85725">
              <a:defRPr/>
            </a:pPr>
            <a:r>
              <a:rPr lang="en-US" sz="800" baseline="0">
                <a:solidFill>
                  <a:schemeClr val="accent6"/>
                </a:solidFill>
                <a:latin typeface="+mn-lt"/>
                <a:ea typeface="+mn-ea"/>
              </a:rPr>
              <a:t>1 Footnote</a:t>
            </a:r>
          </a:p>
        </p:txBody>
      </p:sp>
      <p:sp>
        <p:nvSpPr>
          <p:cNvPr id="138" name="5. Source" hidden="1"/>
          <p:cNvSpPr>
            <a:spLocks noChangeArrowheads="1"/>
          </p:cNvSpPr>
          <p:nvPr/>
        </p:nvSpPr>
        <p:spPr bwMode="gray">
          <a:xfrm>
            <a:off x="233262" y="6555867"/>
            <a:ext cx="961744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422275" indent="-422275" defTabSz="913526">
              <a:tabLst>
                <a:tab pos="643032" algn="l"/>
              </a:tabLst>
            </a:pPr>
            <a:r>
              <a:rPr lang="en-US" sz="800" baseline="0">
                <a:solidFill>
                  <a:schemeClr val="accent6"/>
                </a:solidFill>
                <a:latin typeface="+mn-lt"/>
                <a:ea typeface="+mn-ea"/>
              </a:rPr>
              <a:t>SOURCE: Source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E9753D4E-B687-4DB1-A4D6-08252147DB62}"/>
              </a:ext>
            </a:extLst>
          </p:cNvPr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5550" y="6579893"/>
            <a:ext cx="1428138" cy="118234"/>
          </a:xfrm>
          <a:prstGeom prst="rect">
            <a:avLst/>
          </a:prstGeom>
        </p:spPr>
      </p:pic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8107ADC-5CE1-4992-9B76-58A554453F12}"/>
              </a:ext>
            </a:extLst>
          </p:cNvPr>
          <p:cNvCxnSpPr/>
          <p:nvPr/>
        </p:nvCxnSpPr>
        <p:spPr>
          <a:xfrm>
            <a:off x="11608873" y="6488074"/>
            <a:ext cx="0" cy="2586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90656-3B62-435D-A878-5F9EA0DFF1B4}"/>
              </a:ext>
            </a:extLst>
          </p:cNvPr>
          <p:cNvSpPr>
            <a:spLocks/>
          </p:cNvSpPr>
          <p:nvPr/>
        </p:nvSpPr>
        <p:spPr>
          <a:xfrm>
            <a:off x="0" y="6788393"/>
            <a:ext cx="12192000" cy="69607"/>
          </a:xfrm>
          <a:prstGeom prst="rect">
            <a:avLst/>
          </a:prstGeom>
          <a:solidFill>
            <a:srgbClr val="FED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568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79BD42-1874-49CA-BC2C-39A910DB8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4136" y="2848408"/>
            <a:ext cx="5801189" cy="12311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3" name="Sticker" hidden="1">
            <a:extLst>
              <a:ext uri="{FF2B5EF4-FFF2-40B4-BE49-F238E27FC236}">
                <a16:creationId xmlns:a16="http://schemas.microsoft.com/office/drawing/2014/main" id="{0628B235-6C64-4DB2-885A-B28FCACE96B0}"/>
              </a:ext>
            </a:extLst>
          </p:cNvPr>
          <p:cNvGrpSpPr/>
          <p:nvPr/>
        </p:nvGrpSpPr>
        <p:grpSpPr bwMode="gray">
          <a:xfrm>
            <a:off x="11485412" y="348152"/>
            <a:ext cx="473335" cy="150811"/>
            <a:chOff x="8267440" y="285750"/>
            <a:chExt cx="473335" cy="150811"/>
          </a:xfrm>
        </p:grpSpPr>
        <p:sp>
          <p:nvSpPr>
            <p:cNvPr id="74" name="StickerRectangle">
              <a:extLst>
                <a:ext uri="{FF2B5EF4-FFF2-40B4-BE49-F238E27FC236}">
                  <a16:creationId xmlns:a16="http://schemas.microsoft.com/office/drawing/2014/main" id="{9372D401-4D34-4B05-BFE0-A320E1F52A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267440" y="285750"/>
              <a:ext cx="473335" cy="15081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002960"/>
                </a:buClr>
              </a:pPr>
              <a:r>
                <a:rPr lang="en-US" sz="800" baseline="0">
                  <a:solidFill>
                    <a:schemeClr val="accent6"/>
                  </a:solidFill>
                  <a:latin typeface="+mn-lt"/>
                  <a:ea typeface="+mn-ea"/>
                </a:rPr>
                <a:t>STICKER</a:t>
              </a:r>
            </a:p>
          </p:txBody>
        </p:sp>
        <p:cxnSp>
          <p:nvCxnSpPr>
            <p:cNvPr id="75" name="AutoShape 31">
              <a:extLst>
                <a:ext uri="{FF2B5EF4-FFF2-40B4-BE49-F238E27FC236}">
                  <a16:creationId xmlns:a16="http://schemas.microsoft.com/office/drawing/2014/main" id="{D469E354-E610-4D52-8504-F8789101C507}"/>
                </a:ext>
              </a:extLst>
            </p:cNvPr>
            <p:cNvCxnSpPr>
              <a:cxnSpLocks noChangeShapeType="1"/>
              <a:stCxn id="74" idx="2"/>
              <a:endCxn id="74" idx="4"/>
            </p:cNvCxnSpPr>
            <p:nvPr/>
          </p:nvCxnSpPr>
          <p:spPr bwMode="gray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" name="AutoShape 32">
              <a:extLst>
                <a:ext uri="{FF2B5EF4-FFF2-40B4-BE49-F238E27FC236}">
                  <a16:creationId xmlns:a16="http://schemas.microsoft.com/office/drawing/2014/main" id="{8109DE1A-03E0-4E29-A562-7C424079AA5B}"/>
                </a:ext>
              </a:extLst>
            </p:cNvPr>
            <p:cNvCxnSpPr>
              <a:cxnSpLocks noChangeShapeType="1"/>
              <a:stCxn id="74" idx="4"/>
              <a:endCxn id="74" idx="6"/>
            </p:cNvCxnSpPr>
            <p:nvPr/>
          </p:nvCxnSpPr>
          <p:spPr bwMode="gray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7" name="LegendLines" hidden="1">
            <a:extLst>
              <a:ext uri="{FF2B5EF4-FFF2-40B4-BE49-F238E27FC236}">
                <a16:creationId xmlns:a16="http://schemas.microsoft.com/office/drawing/2014/main" id="{2FEC978B-A445-4FF4-A7DE-E48C979A0DCF}"/>
              </a:ext>
            </a:extLst>
          </p:cNvPr>
          <p:cNvGrpSpPr/>
          <p:nvPr/>
        </p:nvGrpSpPr>
        <p:grpSpPr>
          <a:xfrm>
            <a:off x="10887017" y="348152"/>
            <a:ext cx="1071730" cy="730767"/>
            <a:chOff x="7607284" y="279400"/>
            <a:chExt cx="1071730" cy="730767"/>
          </a:xfrm>
        </p:grpSpPr>
        <p:sp>
          <p:nvSpPr>
            <p:cNvPr id="78" name="LineLegend1">
              <a:extLst>
                <a:ext uri="{FF2B5EF4-FFF2-40B4-BE49-F238E27FC236}">
                  <a16:creationId xmlns:a16="http://schemas.microsoft.com/office/drawing/2014/main" id="{AC0220FF-8FB8-40B0-B755-7482BE286EB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3871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baseline="0">
                <a:latin typeface="+mn-lt"/>
                <a:ea typeface="+mn-ea"/>
              </a:endParaRPr>
            </a:p>
          </p:txBody>
        </p:sp>
        <p:sp>
          <p:nvSpPr>
            <p:cNvPr id="79" name="LineLegend2">
              <a:extLst>
                <a:ext uri="{FF2B5EF4-FFF2-40B4-BE49-F238E27FC236}">
                  <a16:creationId xmlns:a16="http://schemas.microsoft.com/office/drawing/2014/main" id="{8E3A54A0-6E4A-4D14-85C4-4C2391EB72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6538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baseline="0">
                <a:latin typeface="+mn-lt"/>
                <a:ea typeface="+mn-ea"/>
              </a:endParaRPr>
            </a:p>
          </p:txBody>
        </p:sp>
        <p:sp>
          <p:nvSpPr>
            <p:cNvPr id="80" name="LineLegend3">
              <a:extLst>
                <a:ext uri="{FF2B5EF4-FFF2-40B4-BE49-F238E27FC236}">
                  <a16:creationId xmlns:a16="http://schemas.microsoft.com/office/drawing/2014/main" id="{D120F27A-52CA-4258-B68F-D6D2CAF4516F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933223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baseline="0">
                <a:latin typeface="+mn-lt"/>
                <a:ea typeface="+mn-ea"/>
              </a:endParaRPr>
            </a:p>
          </p:txBody>
        </p:sp>
        <p:sp>
          <p:nvSpPr>
            <p:cNvPr id="81" name="Legend1">
              <a:extLst>
                <a:ext uri="{FF2B5EF4-FFF2-40B4-BE49-F238E27FC236}">
                  <a16:creationId xmlns:a16="http://schemas.microsoft.com/office/drawing/2014/main" id="{6B860DDE-BFBC-49CE-9230-1AB09531CFAF}"/>
                </a:ext>
              </a:extLst>
            </p:cNvPr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8169259" y="2794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82" name="Legend2">
              <a:extLst>
                <a:ext uri="{FF2B5EF4-FFF2-40B4-BE49-F238E27FC236}">
                  <a16:creationId xmlns:a16="http://schemas.microsoft.com/office/drawing/2014/main" id="{972B8AF3-B4EA-473F-AA9A-9022283F913F}"/>
                </a:ext>
              </a:extLst>
            </p:cNvPr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gray">
            <a:xfrm>
              <a:off x="8169259" y="5461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83" name="Legend3">
              <a:extLst>
                <a:ext uri="{FF2B5EF4-FFF2-40B4-BE49-F238E27FC236}">
                  <a16:creationId xmlns:a16="http://schemas.microsoft.com/office/drawing/2014/main" id="{7151AF37-28A1-469D-89EF-3C5462D3BFDA}"/>
                </a:ext>
              </a:extLst>
            </p:cNvPr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gray">
            <a:xfrm>
              <a:off x="8169259" y="825501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84" name="LegendBoxes" hidden="1">
            <a:extLst>
              <a:ext uri="{FF2B5EF4-FFF2-40B4-BE49-F238E27FC236}">
                <a16:creationId xmlns:a16="http://schemas.microsoft.com/office/drawing/2014/main" id="{FCF97F72-8DD9-411A-9B64-9FB97BD926BE}"/>
              </a:ext>
            </a:extLst>
          </p:cNvPr>
          <p:cNvGrpSpPr/>
          <p:nvPr/>
        </p:nvGrpSpPr>
        <p:grpSpPr>
          <a:xfrm>
            <a:off x="11194992" y="348152"/>
            <a:ext cx="763755" cy="1000692"/>
            <a:chOff x="5894005" y="919828"/>
            <a:chExt cx="763755" cy="1000692"/>
          </a:xfrm>
        </p:grpSpPr>
        <p:sp>
          <p:nvSpPr>
            <p:cNvPr id="85" name="RectangleLegend1">
              <a:extLst>
                <a:ext uri="{FF2B5EF4-FFF2-40B4-BE49-F238E27FC236}">
                  <a16:creationId xmlns:a16="http://schemas.microsoft.com/office/drawing/2014/main" id="{6D9DEBF4-2B4C-4CE9-A8F8-F73E6BEFB6C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947381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baseline="0">
                <a:latin typeface="+mn-lt"/>
                <a:ea typeface="+mn-ea"/>
              </a:endParaRPr>
            </a:p>
          </p:txBody>
        </p:sp>
        <p:sp>
          <p:nvSpPr>
            <p:cNvPr id="86" name="RectangleLegend2">
              <a:extLst>
                <a:ext uri="{FF2B5EF4-FFF2-40B4-BE49-F238E27FC236}">
                  <a16:creationId xmlns:a16="http://schemas.microsoft.com/office/drawing/2014/main" id="{327E0E44-50C2-4BE5-9FA9-F540BFA479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217256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baseline="0">
                <a:latin typeface="+mn-lt"/>
                <a:ea typeface="+mn-ea"/>
              </a:endParaRPr>
            </a:p>
          </p:txBody>
        </p:sp>
        <p:sp>
          <p:nvSpPr>
            <p:cNvPr id="87" name="RectangleLegend3">
              <a:extLst>
                <a:ext uri="{FF2B5EF4-FFF2-40B4-BE49-F238E27FC236}">
                  <a16:creationId xmlns:a16="http://schemas.microsoft.com/office/drawing/2014/main" id="{F3505A2E-C144-4019-BF9C-B3EF4440D6A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488719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baseline="0">
                <a:latin typeface="+mn-lt"/>
                <a:ea typeface="+mn-ea"/>
              </a:endParaRPr>
            </a:p>
          </p:txBody>
        </p:sp>
        <p:sp>
          <p:nvSpPr>
            <p:cNvPr id="88" name="RectangleLegend4">
              <a:extLst>
                <a:ext uri="{FF2B5EF4-FFF2-40B4-BE49-F238E27FC236}">
                  <a16:creationId xmlns:a16="http://schemas.microsoft.com/office/drawing/2014/main" id="{4277CA5A-C349-43D9-94EE-796B5F18BC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760182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baseline="0">
                <a:latin typeface="+mn-lt"/>
                <a:ea typeface="+mn-ea"/>
              </a:endParaRPr>
            </a:p>
          </p:txBody>
        </p:sp>
        <p:sp>
          <p:nvSpPr>
            <p:cNvPr id="136" name="Legend1">
              <a:extLst>
                <a:ext uri="{FF2B5EF4-FFF2-40B4-BE49-F238E27FC236}">
                  <a16:creationId xmlns:a16="http://schemas.microsoft.com/office/drawing/2014/main" id="{0BE280EA-A00C-480C-A928-12D95D29CCBA}"/>
                </a:ext>
              </a:extLst>
            </p:cNvPr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gray">
            <a:xfrm>
              <a:off x="6148005" y="91982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140" name="Legend2">
              <a:extLst>
                <a:ext uri="{FF2B5EF4-FFF2-40B4-BE49-F238E27FC236}">
                  <a16:creationId xmlns:a16="http://schemas.microsoft.com/office/drawing/2014/main" id="{E4C9B6B8-FB2E-472E-9259-4496918F1F65}"/>
                </a:ext>
              </a:extLst>
            </p:cNvPr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6148005" y="118970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141" name="Legend3">
              <a:extLst>
                <a:ext uri="{FF2B5EF4-FFF2-40B4-BE49-F238E27FC236}">
                  <a16:creationId xmlns:a16="http://schemas.microsoft.com/office/drawing/2014/main" id="{78E7480F-B545-437D-8ECC-0F4965269ECF}"/>
                </a:ext>
              </a:extLst>
            </p:cNvPr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6148005" y="1461166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142" name="Legend4">
              <a:extLst>
                <a:ext uri="{FF2B5EF4-FFF2-40B4-BE49-F238E27FC236}">
                  <a16:creationId xmlns:a16="http://schemas.microsoft.com/office/drawing/2014/main" id="{E95C499E-E619-48D6-94F8-A8689A9B10CA}"/>
                </a:ext>
              </a:extLst>
            </p:cNvPr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6148005" y="1732629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143" name="LegendMoons" hidden="1">
            <a:extLst>
              <a:ext uri="{FF2B5EF4-FFF2-40B4-BE49-F238E27FC236}">
                <a16:creationId xmlns:a16="http://schemas.microsoft.com/office/drawing/2014/main" id="{728C2FF7-BE52-4CAD-AD60-EDAB2491D7EA}"/>
              </a:ext>
            </a:extLst>
          </p:cNvPr>
          <p:cNvGrpSpPr/>
          <p:nvPr/>
        </p:nvGrpSpPr>
        <p:grpSpPr>
          <a:xfrm>
            <a:off x="11128317" y="349571"/>
            <a:ext cx="830430" cy="1312638"/>
            <a:chOff x="5894005" y="2696542"/>
            <a:chExt cx="830430" cy="1312638"/>
          </a:xfrm>
        </p:grpSpPr>
        <p:grpSp>
          <p:nvGrpSpPr>
            <p:cNvPr id="144" name="MoonLegend1">
              <a:extLst>
                <a:ext uri="{FF2B5EF4-FFF2-40B4-BE49-F238E27FC236}">
                  <a16:creationId xmlns:a16="http://schemas.microsoft.com/office/drawing/2014/main" id="{7C96F930-F987-40E1-9DF4-3641E2F9C722}"/>
                </a:ext>
              </a:extLst>
            </p:cNvPr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5894005" y="2703856"/>
              <a:ext cx="209550" cy="209552"/>
              <a:chOff x="4533" y="189"/>
              <a:chExt cx="144" cy="144"/>
            </a:xfrm>
          </p:grpSpPr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A8BD59A1-9446-440D-B4E5-3DD921719F4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F77ECF4A-552C-4BA1-BF97-3C3CB57D6FF4}"/>
                  </a:ext>
                </a:extLst>
              </p:cNvPr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145" name="MoonLegend2">
              <a:extLst>
                <a:ext uri="{FF2B5EF4-FFF2-40B4-BE49-F238E27FC236}">
                  <a16:creationId xmlns:a16="http://schemas.microsoft.com/office/drawing/2014/main" id="{7D1F87CF-977B-4844-9731-735333392B08}"/>
                </a:ext>
              </a:extLst>
            </p:cNvPr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5894005" y="2977103"/>
              <a:ext cx="209550" cy="209551"/>
              <a:chOff x="1694" y="2051"/>
              <a:chExt cx="160" cy="160"/>
            </a:xfrm>
          </p:grpSpPr>
          <p:sp>
            <p:nvSpPr>
              <p:cNvPr id="160" name="Oval 41">
                <a:extLst>
                  <a:ext uri="{FF2B5EF4-FFF2-40B4-BE49-F238E27FC236}">
                    <a16:creationId xmlns:a16="http://schemas.microsoft.com/office/drawing/2014/main" id="{0838C25E-91DE-4FCF-82F6-97F8D8F71B9C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  <p:sp>
            <p:nvSpPr>
              <p:cNvPr id="161" name="Arc 42">
                <a:extLst>
                  <a:ext uri="{FF2B5EF4-FFF2-40B4-BE49-F238E27FC236}">
                    <a16:creationId xmlns:a16="http://schemas.microsoft.com/office/drawing/2014/main" id="{462A4B36-BEA9-40E7-9764-D39F617B4121}"/>
                  </a:ext>
                </a:extLst>
              </p:cNvPr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146" name="MoonLegend4">
              <a:extLst>
                <a:ext uri="{FF2B5EF4-FFF2-40B4-BE49-F238E27FC236}">
                  <a16:creationId xmlns:a16="http://schemas.microsoft.com/office/drawing/2014/main" id="{F7788DBB-410F-403F-B56A-E4D08AC862C0}"/>
                </a:ext>
              </a:extLst>
            </p:cNvPr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5894005" y="3524395"/>
              <a:ext cx="209550" cy="209551"/>
              <a:chOff x="4495" y="1204"/>
              <a:chExt cx="160" cy="160"/>
            </a:xfrm>
          </p:grpSpPr>
          <p:sp>
            <p:nvSpPr>
              <p:cNvPr id="158" name="Oval 47">
                <a:extLst>
                  <a:ext uri="{FF2B5EF4-FFF2-40B4-BE49-F238E27FC236}">
                    <a16:creationId xmlns:a16="http://schemas.microsoft.com/office/drawing/2014/main" id="{504FB48F-9B15-4ADC-9E5E-977B4E2EF32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  <p:sp>
            <p:nvSpPr>
              <p:cNvPr id="159" name="Arc 48">
                <a:extLst>
                  <a:ext uri="{FF2B5EF4-FFF2-40B4-BE49-F238E27FC236}">
                    <a16:creationId xmlns:a16="http://schemas.microsoft.com/office/drawing/2014/main" id="{FE0B6327-C169-424F-A065-BA3BEFF10D96}"/>
                  </a:ext>
                </a:extLst>
              </p:cNvPr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147" name="MoonLegend5">
              <a:extLst>
                <a:ext uri="{FF2B5EF4-FFF2-40B4-BE49-F238E27FC236}">
                  <a16:creationId xmlns:a16="http://schemas.microsoft.com/office/drawing/2014/main" id="{3E5C583A-172B-463C-B6D0-B39C501D19A4}"/>
                </a:ext>
              </a:extLst>
            </p:cNvPr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5894005" y="3799629"/>
              <a:ext cx="209550" cy="209551"/>
              <a:chOff x="4495" y="1447"/>
              <a:chExt cx="160" cy="160"/>
            </a:xfrm>
          </p:grpSpPr>
          <p:sp>
            <p:nvSpPr>
              <p:cNvPr id="156" name="Oval 50">
                <a:extLst>
                  <a:ext uri="{FF2B5EF4-FFF2-40B4-BE49-F238E27FC236}">
                    <a16:creationId xmlns:a16="http://schemas.microsoft.com/office/drawing/2014/main" id="{F7F45240-6623-44CF-8A8D-0E85172B3D95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  <p:sp>
            <p:nvSpPr>
              <p:cNvPr id="157" name="Oval 51">
                <a:extLst>
                  <a:ext uri="{FF2B5EF4-FFF2-40B4-BE49-F238E27FC236}">
                    <a16:creationId xmlns:a16="http://schemas.microsoft.com/office/drawing/2014/main" id="{1FB68828-B8D8-4F59-9256-FE21B85E73D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148" name="MoonLegend3">
              <a:extLst>
                <a:ext uri="{FF2B5EF4-FFF2-40B4-BE49-F238E27FC236}">
                  <a16:creationId xmlns:a16="http://schemas.microsoft.com/office/drawing/2014/main" id="{246D6314-4C91-4AC1-9EE9-ED8AC025FA53}"/>
                </a:ext>
              </a:extLst>
            </p:cNvPr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5894005" y="3251543"/>
              <a:ext cx="209550" cy="209551"/>
              <a:chOff x="4495" y="1205"/>
              <a:chExt cx="160" cy="160"/>
            </a:xfrm>
          </p:grpSpPr>
          <p:sp>
            <p:nvSpPr>
              <p:cNvPr id="154" name="Oval 47">
                <a:extLst>
                  <a:ext uri="{FF2B5EF4-FFF2-40B4-BE49-F238E27FC236}">
                    <a16:creationId xmlns:a16="http://schemas.microsoft.com/office/drawing/2014/main" id="{15BCAE31-4F9C-4AAD-BFFD-51BD13F04A7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  <p:sp>
            <p:nvSpPr>
              <p:cNvPr id="155" name="Arc 48">
                <a:extLst>
                  <a:ext uri="{FF2B5EF4-FFF2-40B4-BE49-F238E27FC236}">
                    <a16:creationId xmlns:a16="http://schemas.microsoft.com/office/drawing/2014/main" id="{07FA83D3-6FE7-4515-955C-CF4E35A96047}"/>
                  </a:ext>
                </a:extLst>
              </p:cNvPr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baseline="0">
                  <a:latin typeface="+mn-lt"/>
                  <a:ea typeface="+mn-ea"/>
                </a:endParaRPr>
              </a:p>
            </p:txBody>
          </p:sp>
        </p:grpSp>
        <p:sp>
          <p:nvSpPr>
            <p:cNvPr id="149" name="Legend1">
              <a:extLst>
                <a:ext uri="{FF2B5EF4-FFF2-40B4-BE49-F238E27FC236}">
                  <a16:creationId xmlns:a16="http://schemas.microsoft.com/office/drawing/2014/main" id="{72CD6651-C0A9-49F0-9C9E-253195D9F964}"/>
                </a:ext>
              </a:extLst>
            </p:cNvPr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6214680" y="269654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150" name="Legend2">
              <a:extLst>
                <a:ext uri="{FF2B5EF4-FFF2-40B4-BE49-F238E27FC236}">
                  <a16:creationId xmlns:a16="http://schemas.microsoft.com/office/drawing/2014/main" id="{49766FA8-9B53-48DA-9684-D37352763471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6214680" y="297415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151" name="Legend3">
              <a:extLst>
                <a:ext uri="{FF2B5EF4-FFF2-40B4-BE49-F238E27FC236}">
                  <a16:creationId xmlns:a16="http://schemas.microsoft.com/office/drawing/2014/main" id="{3BC326B1-3670-464A-B6DB-E33FC210CFED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6214680" y="324859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152" name="Legend4">
              <a:extLst>
                <a:ext uri="{FF2B5EF4-FFF2-40B4-BE49-F238E27FC236}">
                  <a16:creationId xmlns:a16="http://schemas.microsoft.com/office/drawing/2014/main" id="{32C15C59-01A1-403D-8DC5-151C6A9769B1}"/>
                </a:ext>
              </a:extLst>
            </p:cNvPr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gray">
            <a:xfrm>
              <a:off x="6214680" y="3521448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153" name="Legend5">
              <a:extLst>
                <a:ext uri="{FF2B5EF4-FFF2-40B4-BE49-F238E27FC236}">
                  <a16:creationId xmlns:a16="http://schemas.microsoft.com/office/drawing/2014/main" id="{B4494741-57C8-4F2B-9B0B-F865470A4C9B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6214680" y="379668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baseline="0">
                  <a:latin typeface="+mn-lt"/>
                  <a:ea typeface="+mn-ea"/>
                </a:rPr>
                <a:t>Legend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590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713" r:id="rId4"/>
  </p:sldLayoutIdLst>
  <p:hf sldNum="0" hdr="0" ftr="0"/>
  <p:txStyles>
    <p:titleStyle>
      <a:lvl1pPr algn="l" defTabSz="931956" rtl="0" eaLnBrk="1" fontAlgn="base" hangingPunct="1">
        <a:spcBef>
          <a:spcPct val="0"/>
        </a:spcBef>
        <a:spcAft>
          <a:spcPct val="0"/>
        </a:spcAft>
        <a:tabLst>
          <a:tab pos="280909" algn="l"/>
        </a:tabLst>
        <a:defRPr sz="2000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75891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51786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427677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903572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lang="en-US" sz="16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01593" indent="-199942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2pPr>
      <a:lvl3pPr marL="475891" indent="-272647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en-US" sz="1600" baseline="0" noProof="0" dirty="0" smtClean="0">
          <a:solidFill>
            <a:schemeClr val="tx1"/>
          </a:solidFill>
          <a:latin typeface="+mn-lt"/>
        </a:defRPr>
      </a:lvl3pPr>
      <a:lvl4pPr marL="639481" indent="-161936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4pPr>
      <a:lvl5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en-US" sz="1600" baseline="0" noProof="0" dirty="0">
          <a:solidFill>
            <a:schemeClr val="tx1"/>
          </a:solidFill>
          <a:latin typeface="+mn-lt"/>
        </a:defRPr>
      </a:lvl5pPr>
      <a:lvl6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7589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51786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427677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903572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79464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855355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331249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80714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think-cell Slide" r:id="rId37" imgW="270" imgH="270" progId="TCLayout.ActiveDocument.1">
                  <p:embed/>
                </p:oleObj>
              </mc:Choice>
              <mc:Fallback>
                <p:oleObj name="think-cell Slide" r:id="rId37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F9AA2C27-709B-4744-82F9-C9C4D4A42E98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62" y="594375"/>
            <a:ext cx="117254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>
                <a:solidFill>
                  <a:srgbClr val="808080"/>
                </a:solidFill>
                <a:latin typeface="Segoe UI"/>
              </a:rPr>
              <a:t>Subtitle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3124136" y="2177077"/>
            <a:ext cx="5801189" cy="510217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</a:rPr>
                <a:t>Title</a:t>
              </a:r>
            </a:p>
            <a:p>
              <a:r>
                <a:rPr lang="en-US" sz="16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7" name="Slide Number Placeholder 1"/>
          <p:cNvSpPr txBox="1">
            <a:spLocks/>
          </p:cNvSpPr>
          <p:nvPr/>
        </p:nvSpPr>
        <p:spPr bwMode="auto">
          <a:xfrm>
            <a:off x="11833713" y="6575016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800">
                <a:solidFill>
                  <a:srgbClr val="808080"/>
                </a:solidFill>
              </a:rPr>
              <a:pPr/>
              <a:t>‹#›</a:t>
            </a:fld>
            <a:endParaRPr sz="800">
              <a:solidFill>
                <a:srgbClr val="808080"/>
              </a:solidFill>
            </a:endParaRPr>
          </a:p>
        </p:txBody>
      </p:sp>
      <p:sp>
        <p:nvSpPr>
          <p:cNvPr id="89" name="1. On-page tracker" hidden="1"/>
          <p:cNvSpPr>
            <a:spLocks noChangeArrowheads="1"/>
          </p:cNvSpPr>
          <p:nvPr/>
        </p:nvSpPr>
        <p:spPr bwMode="gray">
          <a:xfrm>
            <a:off x="233261" y="77303"/>
            <a:ext cx="501740" cy="12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00" cap="all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37" name="4. Footnote" hidden="1"/>
          <p:cNvSpPr txBox="1">
            <a:spLocks noChangeArrowheads="1"/>
          </p:cNvSpPr>
          <p:nvPr/>
        </p:nvSpPr>
        <p:spPr bwMode="gray">
          <a:xfrm>
            <a:off x="233262" y="6309214"/>
            <a:ext cx="1172548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5725" indent="-85725">
              <a:defRPr/>
            </a:pPr>
            <a:r>
              <a:rPr lang="en-US" sz="800">
                <a:solidFill>
                  <a:srgbClr val="808080"/>
                </a:solidFill>
                <a:latin typeface="Segoe UI"/>
              </a:rPr>
              <a:t>1 Footnote</a:t>
            </a:r>
          </a:p>
        </p:txBody>
      </p:sp>
      <p:sp>
        <p:nvSpPr>
          <p:cNvPr id="138" name="5. Source" hidden="1"/>
          <p:cNvSpPr>
            <a:spLocks noChangeArrowheads="1"/>
          </p:cNvSpPr>
          <p:nvPr/>
        </p:nvSpPr>
        <p:spPr bwMode="gray">
          <a:xfrm>
            <a:off x="233262" y="6555867"/>
            <a:ext cx="961744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422275" indent="-422275" defTabSz="913526">
              <a:tabLst>
                <a:tab pos="643032" algn="l"/>
              </a:tabLst>
            </a:pPr>
            <a:r>
              <a:rPr lang="en-US" sz="800">
                <a:solidFill>
                  <a:srgbClr val="808080"/>
                </a:solidFill>
              </a:rPr>
              <a:t>SOURCE: Source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E9753D4E-B687-4DB1-A4D6-08252147DB62}"/>
              </a:ext>
            </a:extLst>
          </p:cNvPr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5550" y="6579893"/>
            <a:ext cx="1428138" cy="118234"/>
          </a:xfrm>
          <a:prstGeom prst="rect">
            <a:avLst/>
          </a:prstGeom>
        </p:spPr>
      </p:pic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8107ADC-5CE1-4992-9B76-58A554453F12}"/>
              </a:ext>
            </a:extLst>
          </p:cNvPr>
          <p:cNvCxnSpPr/>
          <p:nvPr/>
        </p:nvCxnSpPr>
        <p:spPr>
          <a:xfrm>
            <a:off x="11608873" y="6488074"/>
            <a:ext cx="0" cy="2586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90656-3B62-435D-A878-5F9EA0DFF1B4}"/>
              </a:ext>
            </a:extLst>
          </p:cNvPr>
          <p:cNvSpPr>
            <a:spLocks/>
          </p:cNvSpPr>
          <p:nvPr/>
        </p:nvSpPr>
        <p:spPr>
          <a:xfrm>
            <a:off x="0" y="6788393"/>
            <a:ext cx="12192000" cy="69607"/>
          </a:xfrm>
          <a:prstGeom prst="rect">
            <a:avLst/>
          </a:prstGeom>
          <a:solidFill>
            <a:srgbClr val="FED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568">
              <a:solidFill>
                <a:srgbClr val="FFFFFF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79BD42-1874-49CA-BC2C-39A910DB8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4136" y="2848408"/>
            <a:ext cx="5801189" cy="12311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3" name="Sticker" hidden="1">
            <a:extLst>
              <a:ext uri="{FF2B5EF4-FFF2-40B4-BE49-F238E27FC236}">
                <a16:creationId xmlns:a16="http://schemas.microsoft.com/office/drawing/2014/main" id="{0628B235-6C64-4DB2-885A-B28FCACE96B0}"/>
              </a:ext>
            </a:extLst>
          </p:cNvPr>
          <p:cNvGrpSpPr/>
          <p:nvPr/>
        </p:nvGrpSpPr>
        <p:grpSpPr bwMode="gray">
          <a:xfrm>
            <a:off x="11485412" y="348152"/>
            <a:ext cx="473335" cy="150811"/>
            <a:chOff x="8267440" y="285750"/>
            <a:chExt cx="473335" cy="150811"/>
          </a:xfrm>
        </p:grpSpPr>
        <p:sp>
          <p:nvSpPr>
            <p:cNvPr id="74" name="StickerRectangle">
              <a:extLst>
                <a:ext uri="{FF2B5EF4-FFF2-40B4-BE49-F238E27FC236}">
                  <a16:creationId xmlns:a16="http://schemas.microsoft.com/office/drawing/2014/main" id="{9372D401-4D34-4B05-BFE0-A320E1F52A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267440" y="285750"/>
              <a:ext cx="473335" cy="15081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002960"/>
                </a:buClr>
              </a:pPr>
              <a:r>
                <a:rPr lang="en-US" sz="80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75" name="AutoShape 31">
              <a:extLst>
                <a:ext uri="{FF2B5EF4-FFF2-40B4-BE49-F238E27FC236}">
                  <a16:creationId xmlns:a16="http://schemas.microsoft.com/office/drawing/2014/main" id="{D469E354-E610-4D52-8504-F8789101C507}"/>
                </a:ext>
              </a:extLst>
            </p:cNvPr>
            <p:cNvCxnSpPr>
              <a:cxnSpLocks noChangeShapeType="1"/>
              <a:stCxn id="74" idx="2"/>
              <a:endCxn id="74" idx="4"/>
            </p:cNvCxnSpPr>
            <p:nvPr/>
          </p:nvCxnSpPr>
          <p:spPr bwMode="gray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" name="AutoShape 32">
              <a:extLst>
                <a:ext uri="{FF2B5EF4-FFF2-40B4-BE49-F238E27FC236}">
                  <a16:creationId xmlns:a16="http://schemas.microsoft.com/office/drawing/2014/main" id="{8109DE1A-03E0-4E29-A562-7C424079AA5B}"/>
                </a:ext>
              </a:extLst>
            </p:cNvPr>
            <p:cNvCxnSpPr>
              <a:cxnSpLocks noChangeShapeType="1"/>
              <a:stCxn id="74" idx="4"/>
              <a:endCxn id="74" idx="6"/>
            </p:cNvCxnSpPr>
            <p:nvPr/>
          </p:nvCxnSpPr>
          <p:spPr bwMode="gray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7" name="LegendLines" hidden="1">
            <a:extLst>
              <a:ext uri="{FF2B5EF4-FFF2-40B4-BE49-F238E27FC236}">
                <a16:creationId xmlns:a16="http://schemas.microsoft.com/office/drawing/2014/main" id="{2FEC978B-A445-4FF4-A7DE-E48C979A0DCF}"/>
              </a:ext>
            </a:extLst>
          </p:cNvPr>
          <p:cNvGrpSpPr/>
          <p:nvPr/>
        </p:nvGrpSpPr>
        <p:grpSpPr>
          <a:xfrm>
            <a:off x="10887017" y="348152"/>
            <a:ext cx="1071730" cy="730767"/>
            <a:chOff x="7607284" y="279400"/>
            <a:chExt cx="1071730" cy="730767"/>
          </a:xfrm>
        </p:grpSpPr>
        <p:sp>
          <p:nvSpPr>
            <p:cNvPr id="78" name="LineLegend1">
              <a:extLst>
                <a:ext uri="{FF2B5EF4-FFF2-40B4-BE49-F238E27FC236}">
                  <a16:creationId xmlns:a16="http://schemas.microsoft.com/office/drawing/2014/main" id="{AC0220FF-8FB8-40B0-B755-7482BE286EB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3871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79" name="LineLegend2">
              <a:extLst>
                <a:ext uri="{FF2B5EF4-FFF2-40B4-BE49-F238E27FC236}">
                  <a16:creationId xmlns:a16="http://schemas.microsoft.com/office/drawing/2014/main" id="{8E3A54A0-6E4A-4D14-85C4-4C2391EB72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6538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0" name="LineLegend3">
              <a:extLst>
                <a:ext uri="{FF2B5EF4-FFF2-40B4-BE49-F238E27FC236}">
                  <a16:creationId xmlns:a16="http://schemas.microsoft.com/office/drawing/2014/main" id="{D120F27A-52CA-4258-B68F-D6D2CAF4516F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933223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1" name="Legend1">
              <a:extLst>
                <a:ext uri="{FF2B5EF4-FFF2-40B4-BE49-F238E27FC236}">
                  <a16:creationId xmlns:a16="http://schemas.microsoft.com/office/drawing/2014/main" id="{6B860DDE-BFBC-49CE-9230-1AB09531CFAF}"/>
                </a:ext>
              </a:extLst>
            </p:cNvPr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gray">
            <a:xfrm>
              <a:off x="8169259" y="2794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82" name="Legend2">
              <a:extLst>
                <a:ext uri="{FF2B5EF4-FFF2-40B4-BE49-F238E27FC236}">
                  <a16:creationId xmlns:a16="http://schemas.microsoft.com/office/drawing/2014/main" id="{972B8AF3-B4EA-473F-AA9A-9022283F913F}"/>
                </a:ext>
              </a:extLst>
            </p:cNvPr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gray">
            <a:xfrm>
              <a:off x="8169259" y="5461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83" name="Legend3">
              <a:extLst>
                <a:ext uri="{FF2B5EF4-FFF2-40B4-BE49-F238E27FC236}">
                  <a16:creationId xmlns:a16="http://schemas.microsoft.com/office/drawing/2014/main" id="{7151AF37-28A1-469D-89EF-3C5462D3BFDA}"/>
                </a:ext>
              </a:extLst>
            </p:cNvPr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gray">
            <a:xfrm>
              <a:off x="8169259" y="825501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84" name="LegendBoxes" hidden="1">
            <a:extLst>
              <a:ext uri="{FF2B5EF4-FFF2-40B4-BE49-F238E27FC236}">
                <a16:creationId xmlns:a16="http://schemas.microsoft.com/office/drawing/2014/main" id="{FCF97F72-8DD9-411A-9B64-9FB97BD926BE}"/>
              </a:ext>
            </a:extLst>
          </p:cNvPr>
          <p:cNvGrpSpPr/>
          <p:nvPr/>
        </p:nvGrpSpPr>
        <p:grpSpPr>
          <a:xfrm>
            <a:off x="11194992" y="348152"/>
            <a:ext cx="763755" cy="1000692"/>
            <a:chOff x="5894005" y="919828"/>
            <a:chExt cx="763755" cy="1000692"/>
          </a:xfrm>
        </p:grpSpPr>
        <p:sp>
          <p:nvSpPr>
            <p:cNvPr id="85" name="RectangleLegend1">
              <a:extLst>
                <a:ext uri="{FF2B5EF4-FFF2-40B4-BE49-F238E27FC236}">
                  <a16:creationId xmlns:a16="http://schemas.microsoft.com/office/drawing/2014/main" id="{6D9DEBF4-2B4C-4CE9-A8F8-F73E6BEFB6C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947381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6" name="RectangleLegend2">
              <a:extLst>
                <a:ext uri="{FF2B5EF4-FFF2-40B4-BE49-F238E27FC236}">
                  <a16:creationId xmlns:a16="http://schemas.microsoft.com/office/drawing/2014/main" id="{327E0E44-50C2-4BE5-9FA9-F540BFA479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217256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7" name="RectangleLegend3">
              <a:extLst>
                <a:ext uri="{FF2B5EF4-FFF2-40B4-BE49-F238E27FC236}">
                  <a16:creationId xmlns:a16="http://schemas.microsoft.com/office/drawing/2014/main" id="{F3505A2E-C144-4019-BF9C-B3EF4440D6A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488719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8" name="RectangleLegend4">
              <a:extLst>
                <a:ext uri="{FF2B5EF4-FFF2-40B4-BE49-F238E27FC236}">
                  <a16:creationId xmlns:a16="http://schemas.microsoft.com/office/drawing/2014/main" id="{4277CA5A-C349-43D9-94EE-796B5F18BC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760182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36" name="Legend1">
              <a:extLst>
                <a:ext uri="{FF2B5EF4-FFF2-40B4-BE49-F238E27FC236}">
                  <a16:creationId xmlns:a16="http://schemas.microsoft.com/office/drawing/2014/main" id="{0BE280EA-A00C-480C-A928-12D95D29CCBA}"/>
                </a:ext>
              </a:extLst>
            </p:cNvPr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6148005" y="91982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0" name="Legend2">
              <a:extLst>
                <a:ext uri="{FF2B5EF4-FFF2-40B4-BE49-F238E27FC236}">
                  <a16:creationId xmlns:a16="http://schemas.microsoft.com/office/drawing/2014/main" id="{E4C9B6B8-FB2E-472E-9259-4496918F1F65}"/>
                </a:ext>
              </a:extLst>
            </p:cNvPr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6148005" y="118970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1" name="Legend3">
              <a:extLst>
                <a:ext uri="{FF2B5EF4-FFF2-40B4-BE49-F238E27FC236}">
                  <a16:creationId xmlns:a16="http://schemas.microsoft.com/office/drawing/2014/main" id="{78E7480F-B545-437D-8ECC-0F4965269ECF}"/>
                </a:ext>
              </a:extLst>
            </p:cNvPr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6148005" y="1461166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2" name="Legend4">
              <a:extLst>
                <a:ext uri="{FF2B5EF4-FFF2-40B4-BE49-F238E27FC236}">
                  <a16:creationId xmlns:a16="http://schemas.microsoft.com/office/drawing/2014/main" id="{E95C499E-E619-48D6-94F8-A8689A9B10CA}"/>
                </a:ext>
              </a:extLst>
            </p:cNvPr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6148005" y="1732629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143" name="LegendMoons" hidden="1">
            <a:extLst>
              <a:ext uri="{FF2B5EF4-FFF2-40B4-BE49-F238E27FC236}">
                <a16:creationId xmlns:a16="http://schemas.microsoft.com/office/drawing/2014/main" id="{728C2FF7-BE52-4CAD-AD60-EDAB2491D7EA}"/>
              </a:ext>
            </a:extLst>
          </p:cNvPr>
          <p:cNvGrpSpPr/>
          <p:nvPr/>
        </p:nvGrpSpPr>
        <p:grpSpPr>
          <a:xfrm>
            <a:off x="11128317" y="349571"/>
            <a:ext cx="830430" cy="1312638"/>
            <a:chOff x="5894005" y="2696542"/>
            <a:chExt cx="830430" cy="1312638"/>
          </a:xfrm>
        </p:grpSpPr>
        <p:grpSp>
          <p:nvGrpSpPr>
            <p:cNvPr id="144" name="MoonLegend1">
              <a:extLst>
                <a:ext uri="{FF2B5EF4-FFF2-40B4-BE49-F238E27FC236}">
                  <a16:creationId xmlns:a16="http://schemas.microsoft.com/office/drawing/2014/main" id="{7C96F930-F987-40E1-9DF4-3641E2F9C722}"/>
                </a:ext>
              </a:extLst>
            </p:cNvPr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5894005" y="2703856"/>
              <a:ext cx="209550" cy="209552"/>
              <a:chOff x="4533" y="189"/>
              <a:chExt cx="144" cy="144"/>
            </a:xfrm>
          </p:grpSpPr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A8BD59A1-9446-440D-B4E5-3DD921719F4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F77ECF4A-552C-4BA1-BF97-3C3CB57D6FF4}"/>
                  </a:ext>
                </a:extLst>
              </p:cNvPr>
              <p:cNvSpPr>
                <a:spLocks noChangeAspect="1"/>
              </p:cNvSpPr>
              <p:nvPr>
                <p:custDataLst>
                  <p:tags r:id="rId29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5" name="MoonLegend2">
              <a:extLst>
                <a:ext uri="{FF2B5EF4-FFF2-40B4-BE49-F238E27FC236}">
                  <a16:creationId xmlns:a16="http://schemas.microsoft.com/office/drawing/2014/main" id="{7D1F87CF-977B-4844-9731-735333392B08}"/>
                </a:ext>
              </a:extLst>
            </p:cNvPr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5894005" y="2977103"/>
              <a:ext cx="209550" cy="209551"/>
              <a:chOff x="1694" y="2051"/>
              <a:chExt cx="160" cy="160"/>
            </a:xfrm>
          </p:grpSpPr>
          <p:sp>
            <p:nvSpPr>
              <p:cNvPr id="160" name="Oval 41">
                <a:extLst>
                  <a:ext uri="{FF2B5EF4-FFF2-40B4-BE49-F238E27FC236}">
                    <a16:creationId xmlns:a16="http://schemas.microsoft.com/office/drawing/2014/main" id="{0838C25E-91DE-4FCF-82F6-97F8D8F71B9C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Arc 42">
                <a:extLst>
                  <a:ext uri="{FF2B5EF4-FFF2-40B4-BE49-F238E27FC236}">
                    <a16:creationId xmlns:a16="http://schemas.microsoft.com/office/drawing/2014/main" id="{462A4B36-BEA9-40E7-9764-D39F617B4121}"/>
                  </a:ext>
                </a:extLst>
              </p:cNvPr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MoonLegend4">
              <a:extLst>
                <a:ext uri="{FF2B5EF4-FFF2-40B4-BE49-F238E27FC236}">
                  <a16:creationId xmlns:a16="http://schemas.microsoft.com/office/drawing/2014/main" id="{F7788DBB-410F-403F-B56A-E4D08AC862C0}"/>
                </a:ext>
              </a:extLst>
            </p:cNvPr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5894005" y="3524395"/>
              <a:ext cx="209550" cy="209551"/>
              <a:chOff x="4495" y="1204"/>
              <a:chExt cx="160" cy="160"/>
            </a:xfrm>
          </p:grpSpPr>
          <p:sp>
            <p:nvSpPr>
              <p:cNvPr id="158" name="Oval 47">
                <a:extLst>
                  <a:ext uri="{FF2B5EF4-FFF2-40B4-BE49-F238E27FC236}">
                    <a16:creationId xmlns:a16="http://schemas.microsoft.com/office/drawing/2014/main" id="{504FB48F-9B15-4ADC-9E5E-977B4E2EF32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Arc 48">
                <a:extLst>
                  <a:ext uri="{FF2B5EF4-FFF2-40B4-BE49-F238E27FC236}">
                    <a16:creationId xmlns:a16="http://schemas.microsoft.com/office/drawing/2014/main" id="{FE0B6327-C169-424F-A065-BA3BEFF10D96}"/>
                  </a:ext>
                </a:extLst>
              </p:cNvPr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7" name="MoonLegend5">
              <a:extLst>
                <a:ext uri="{FF2B5EF4-FFF2-40B4-BE49-F238E27FC236}">
                  <a16:creationId xmlns:a16="http://schemas.microsoft.com/office/drawing/2014/main" id="{3E5C583A-172B-463C-B6D0-B39C501D19A4}"/>
                </a:ext>
              </a:extLst>
            </p:cNvPr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5894005" y="3799629"/>
              <a:ext cx="209550" cy="209551"/>
              <a:chOff x="4495" y="1447"/>
              <a:chExt cx="160" cy="160"/>
            </a:xfrm>
          </p:grpSpPr>
          <p:sp>
            <p:nvSpPr>
              <p:cNvPr id="156" name="Oval 50">
                <a:extLst>
                  <a:ext uri="{FF2B5EF4-FFF2-40B4-BE49-F238E27FC236}">
                    <a16:creationId xmlns:a16="http://schemas.microsoft.com/office/drawing/2014/main" id="{F7F45240-6623-44CF-8A8D-0E85172B3D95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Oval 51">
                <a:extLst>
                  <a:ext uri="{FF2B5EF4-FFF2-40B4-BE49-F238E27FC236}">
                    <a16:creationId xmlns:a16="http://schemas.microsoft.com/office/drawing/2014/main" id="{1FB68828-B8D8-4F59-9256-FE21B85E73D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8" name="MoonLegend3">
              <a:extLst>
                <a:ext uri="{FF2B5EF4-FFF2-40B4-BE49-F238E27FC236}">
                  <a16:creationId xmlns:a16="http://schemas.microsoft.com/office/drawing/2014/main" id="{246D6314-4C91-4AC1-9EE9-ED8AC025FA53}"/>
                </a:ext>
              </a:extLst>
            </p:cNvPr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5894005" y="3251543"/>
              <a:ext cx="209550" cy="209551"/>
              <a:chOff x="4495" y="1205"/>
              <a:chExt cx="160" cy="160"/>
            </a:xfrm>
          </p:grpSpPr>
          <p:sp>
            <p:nvSpPr>
              <p:cNvPr id="154" name="Oval 47">
                <a:extLst>
                  <a:ext uri="{FF2B5EF4-FFF2-40B4-BE49-F238E27FC236}">
                    <a16:creationId xmlns:a16="http://schemas.microsoft.com/office/drawing/2014/main" id="{15BCAE31-4F9C-4AAD-BFFD-51BD13F04A7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Arc 48">
                <a:extLst>
                  <a:ext uri="{FF2B5EF4-FFF2-40B4-BE49-F238E27FC236}">
                    <a16:creationId xmlns:a16="http://schemas.microsoft.com/office/drawing/2014/main" id="{07FA83D3-6FE7-4515-955C-CF4E35A96047}"/>
                  </a:ext>
                </a:extLst>
              </p:cNvPr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9" name="Legend1">
              <a:extLst>
                <a:ext uri="{FF2B5EF4-FFF2-40B4-BE49-F238E27FC236}">
                  <a16:creationId xmlns:a16="http://schemas.microsoft.com/office/drawing/2014/main" id="{72CD6651-C0A9-49F0-9C9E-253195D9F964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6214680" y="269654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0" name="Legend2">
              <a:extLst>
                <a:ext uri="{FF2B5EF4-FFF2-40B4-BE49-F238E27FC236}">
                  <a16:creationId xmlns:a16="http://schemas.microsoft.com/office/drawing/2014/main" id="{49766FA8-9B53-48DA-9684-D37352763471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6214680" y="297415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1" name="Legend3">
              <a:extLst>
                <a:ext uri="{FF2B5EF4-FFF2-40B4-BE49-F238E27FC236}">
                  <a16:creationId xmlns:a16="http://schemas.microsoft.com/office/drawing/2014/main" id="{3BC326B1-3670-464A-B6DB-E33FC210CFED}"/>
                </a:ext>
              </a:extLst>
            </p:cNvPr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gray">
            <a:xfrm>
              <a:off x="6214680" y="324859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2" name="Legend4">
              <a:extLst>
                <a:ext uri="{FF2B5EF4-FFF2-40B4-BE49-F238E27FC236}">
                  <a16:creationId xmlns:a16="http://schemas.microsoft.com/office/drawing/2014/main" id="{32C15C59-01A1-403D-8DC5-151C6A9769B1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6214680" y="3521448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3" name="Legend5">
              <a:extLst>
                <a:ext uri="{FF2B5EF4-FFF2-40B4-BE49-F238E27FC236}">
                  <a16:creationId xmlns:a16="http://schemas.microsoft.com/office/drawing/2014/main" id="{B4494741-57C8-4F2B-9B0B-F865470A4C9B}"/>
                </a:ext>
              </a:extLst>
            </p:cNvPr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gray">
            <a:xfrm>
              <a:off x="6214680" y="379668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379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</p:sldLayoutIdLst>
  <p:hf hdr="0" ftr="0" dt="0"/>
  <p:txStyles>
    <p:titleStyle>
      <a:lvl1pPr algn="l" defTabSz="931956" rtl="0" eaLnBrk="1" fontAlgn="base" hangingPunct="1">
        <a:spcBef>
          <a:spcPct val="0"/>
        </a:spcBef>
        <a:spcAft>
          <a:spcPct val="0"/>
        </a:spcAft>
        <a:tabLst>
          <a:tab pos="280909" algn="l"/>
        </a:tabLst>
        <a:defRPr sz="2000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75891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51786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427677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903572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lang="en-US" sz="16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01593" indent="-199942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2pPr>
      <a:lvl3pPr marL="475891" indent="-272647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en-US" sz="1600" baseline="0" noProof="0" dirty="0" smtClean="0">
          <a:solidFill>
            <a:schemeClr val="tx1"/>
          </a:solidFill>
          <a:latin typeface="+mn-lt"/>
        </a:defRPr>
      </a:lvl3pPr>
      <a:lvl4pPr marL="639481" indent="-161936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4pPr>
      <a:lvl5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en-US" sz="1600" baseline="0" noProof="0" dirty="0">
          <a:solidFill>
            <a:schemeClr val="tx1"/>
          </a:solidFill>
          <a:latin typeface="+mn-lt"/>
        </a:defRPr>
      </a:lvl5pPr>
      <a:lvl6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7589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51786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427677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903572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79464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855355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331249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80714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think-cell Slide" r:id="rId37" imgW="270" imgH="270" progId="TCLayout.ActiveDocument.1">
                  <p:embed/>
                </p:oleObj>
              </mc:Choice>
              <mc:Fallback>
                <p:oleObj name="think-cell Slide" r:id="rId37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F9AA2C27-709B-4744-82F9-C9C4D4A42E98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62" y="594375"/>
            <a:ext cx="117254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>
                <a:solidFill>
                  <a:srgbClr val="808080"/>
                </a:solidFill>
                <a:latin typeface="Segoe UI"/>
              </a:rPr>
              <a:t>Subtitle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3124136" y="2177077"/>
            <a:ext cx="5801189" cy="510217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</a:rPr>
                <a:t>Title</a:t>
              </a:r>
            </a:p>
            <a:p>
              <a:r>
                <a:rPr lang="en-US" sz="16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7" name="Slide Number Placeholder 1"/>
          <p:cNvSpPr txBox="1">
            <a:spLocks/>
          </p:cNvSpPr>
          <p:nvPr/>
        </p:nvSpPr>
        <p:spPr bwMode="auto">
          <a:xfrm>
            <a:off x="11833713" y="6575016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800">
                <a:solidFill>
                  <a:srgbClr val="808080"/>
                </a:solidFill>
              </a:rPr>
              <a:pPr/>
              <a:t>‹#›</a:t>
            </a:fld>
            <a:endParaRPr sz="800">
              <a:solidFill>
                <a:srgbClr val="808080"/>
              </a:solidFill>
            </a:endParaRPr>
          </a:p>
        </p:txBody>
      </p:sp>
      <p:sp>
        <p:nvSpPr>
          <p:cNvPr id="89" name="1. On-page tracker" hidden="1"/>
          <p:cNvSpPr>
            <a:spLocks noChangeArrowheads="1"/>
          </p:cNvSpPr>
          <p:nvPr/>
        </p:nvSpPr>
        <p:spPr bwMode="gray">
          <a:xfrm>
            <a:off x="233261" y="77303"/>
            <a:ext cx="501740" cy="12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00" cap="all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37" name="4. Footnote" hidden="1"/>
          <p:cNvSpPr txBox="1">
            <a:spLocks noChangeArrowheads="1"/>
          </p:cNvSpPr>
          <p:nvPr/>
        </p:nvSpPr>
        <p:spPr bwMode="gray">
          <a:xfrm>
            <a:off x="233262" y="6309214"/>
            <a:ext cx="1172548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5725" indent="-85725">
              <a:defRPr/>
            </a:pPr>
            <a:r>
              <a:rPr lang="en-US" sz="800">
                <a:solidFill>
                  <a:srgbClr val="808080"/>
                </a:solidFill>
                <a:latin typeface="Segoe UI"/>
              </a:rPr>
              <a:t>1 Footnote</a:t>
            </a:r>
          </a:p>
        </p:txBody>
      </p:sp>
      <p:sp>
        <p:nvSpPr>
          <p:cNvPr id="138" name="5. Source" hidden="1"/>
          <p:cNvSpPr>
            <a:spLocks noChangeArrowheads="1"/>
          </p:cNvSpPr>
          <p:nvPr/>
        </p:nvSpPr>
        <p:spPr bwMode="gray">
          <a:xfrm>
            <a:off x="233262" y="6555867"/>
            <a:ext cx="961744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422275" indent="-422275" defTabSz="913526">
              <a:tabLst>
                <a:tab pos="643032" algn="l"/>
              </a:tabLst>
            </a:pPr>
            <a:r>
              <a:rPr lang="en-US" sz="800">
                <a:solidFill>
                  <a:srgbClr val="808080"/>
                </a:solidFill>
              </a:rPr>
              <a:t>SOURCE: Source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E9753D4E-B687-4DB1-A4D6-08252147DB62}"/>
              </a:ext>
            </a:extLst>
          </p:cNvPr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5550" y="6579893"/>
            <a:ext cx="1428138" cy="118234"/>
          </a:xfrm>
          <a:prstGeom prst="rect">
            <a:avLst/>
          </a:prstGeom>
        </p:spPr>
      </p:pic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8107ADC-5CE1-4992-9B76-58A554453F12}"/>
              </a:ext>
            </a:extLst>
          </p:cNvPr>
          <p:cNvCxnSpPr/>
          <p:nvPr/>
        </p:nvCxnSpPr>
        <p:spPr>
          <a:xfrm>
            <a:off x="11608873" y="6488074"/>
            <a:ext cx="0" cy="2586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90656-3B62-435D-A878-5F9EA0DFF1B4}"/>
              </a:ext>
            </a:extLst>
          </p:cNvPr>
          <p:cNvSpPr>
            <a:spLocks/>
          </p:cNvSpPr>
          <p:nvPr/>
        </p:nvSpPr>
        <p:spPr>
          <a:xfrm>
            <a:off x="0" y="6788393"/>
            <a:ext cx="12192000" cy="69607"/>
          </a:xfrm>
          <a:prstGeom prst="rect">
            <a:avLst/>
          </a:prstGeom>
          <a:solidFill>
            <a:srgbClr val="FED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568">
              <a:solidFill>
                <a:srgbClr val="FFFFFF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79BD42-1874-49CA-BC2C-39A910DB8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4136" y="2848408"/>
            <a:ext cx="5801189" cy="12311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3" name="Sticker" hidden="1">
            <a:extLst>
              <a:ext uri="{FF2B5EF4-FFF2-40B4-BE49-F238E27FC236}">
                <a16:creationId xmlns:a16="http://schemas.microsoft.com/office/drawing/2014/main" id="{0628B235-6C64-4DB2-885A-B28FCACE96B0}"/>
              </a:ext>
            </a:extLst>
          </p:cNvPr>
          <p:cNvGrpSpPr/>
          <p:nvPr/>
        </p:nvGrpSpPr>
        <p:grpSpPr bwMode="gray">
          <a:xfrm>
            <a:off x="11485412" y="348152"/>
            <a:ext cx="473335" cy="150811"/>
            <a:chOff x="8267440" y="285750"/>
            <a:chExt cx="473335" cy="150811"/>
          </a:xfrm>
        </p:grpSpPr>
        <p:sp>
          <p:nvSpPr>
            <p:cNvPr id="74" name="StickerRectangle">
              <a:extLst>
                <a:ext uri="{FF2B5EF4-FFF2-40B4-BE49-F238E27FC236}">
                  <a16:creationId xmlns:a16="http://schemas.microsoft.com/office/drawing/2014/main" id="{9372D401-4D34-4B05-BFE0-A320E1F52A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267440" y="285750"/>
              <a:ext cx="473335" cy="15081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002960"/>
                </a:buClr>
              </a:pPr>
              <a:r>
                <a:rPr lang="en-US" sz="80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75" name="AutoShape 31">
              <a:extLst>
                <a:ext uri="{FF2B5EF4-FFF2-40B4-BE49-F238E27FC236}">
                  <a16:creationId xmlns:a16="http://schemas.microsoft.com/office/drawing/2014/main" id="{D469E354-E610-4D52-8504-F8789101C507}"/>
                </a:ext>
              </a:extLst>
            </p:cNvPr>
            <p:cNvCxnSpPr>
              <a:cxnSpLocks noChangeShapeType="1"/>
              <a:stCxn id="74" idx="2"/>
              <a:endCxn id="74" idx="4"/>
            </p:cNvCxnSpPr>
            <p:nvPr/>
          </p:nvCxnSpPr>
          <p:spPr bwMode="gray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" name="AutoShape 32">
              <a:extLst>
                <a:ext uri="{FF2B5EF4-FFF2-40B4-BE49-F238E27FC236}">
                  <a16:creationId xmlns:a16="http://schemas.microsoft.com/office/drawing/2014/main" id="{8109DE1A-03E0-4E29-A562-7C424079AA5B}"/>
                </a:ext>
              </a:extLst>
            </p:cNvPr>
            <p:cNvCxnSpPr>
              <a:cxnSpLocks noChangeShapeType="1"/>
              <a:stCxn id="74" idx="4"/>
              <a:endCxn id="74" idx="6"/>
            </p:cNvCxnSpPr>
            <p:nvPr/>
          </p:nvCxnSpPr>
          <p:spPr bwMode="gray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7" name="LegendLines" hidden="1">
            <a:extLst>
              <a:ext uri="{FF2B5EF4-FFF2-40B4-BE49-F238E27FC236}">
                <a16:creationId xmlns:a16="http://schemas.microsoft.com/office/drawing/2014/main" id="{2FEC978B-A445-4FF4-A7DE-E48C979A0DCF}"/>
              </a:ext>
            </a:extLst>
          </p:cNvPr>
          <p:cNvGrpSpPr/>
          <p:nvPr/>
        </p:nvGrpSpPr>
        <p:grpSpPr>
          <a:xfrm>
            <a:off x="10887017" y="348152"/>
            <a:ext cx="1071730" cy="730767"/>
            <a:chOff x="7607284" y="279400"/>
            <a:chExt cx="1071730" cy="730767"/>
          </a:xfrm>
        </p:grpSpPr>
        <p:sp>
          <p:nvSpPr>
            <p:cNvPr id="78" name="LineLegend1">
              <a:extLst>
                <a:ext uri="{FF2B5EF4-FFF2-40B4-BE49-F238E27FC236}">
                  <a16:creationId xmlns:a16="http://schemas.microsoft.com/office/drawing/2014/main" id="{AC0220FF-8FB8-40B0-B755-7482BE286EB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3871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79" name="LineLegend2">
              <a:extLst>
                <a:ext uri="{FF2B5EF4-FFF2-40B4-BE49-F238E27FC236}">
                  <a16:creationId xmlns:a16="http://schemas.microsoft.com/office/drawing/2014/main" id="{8E3A54A0-6E4A-4D14-85C4-4C2391EB72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6538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0" name="LineLegend3">
              <a:extLst>
                <a:ext uri="{FF2B5EF4-FFF2-40B4-BE49-F238E27FC236}">
                  <a16:creationId xmlns:a16="http://schemas.microsoft.com/office/drawing/2014/main" id="{D120F27A-52CA-4258-B68F-D6D2CAF4516F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933223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1" name="Legend1">
              <a:extLst>
                <a:ext uri="{FF2B5EF4-FFF2-40B4-BE49-F238E27FC236}">
                  <a16:creationId xmlns:a16="http://schemas.microsoft.com/office/drawing/2014/main" id="{6B860DDE-BFBC-49CE-9230-1AB09531CFAF}"/>
                </a:ext>
              </a:extLst>
            </p:cNvPr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gray">
            <a:xfrm>
              <a:off x="8169259" y="2794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82" name="Legend2">
              <a:extLst>
                <a:ext uri="{FF2B5EF4-FFF2-40B4-BE49-F238E27FC236}">
                  <a16:creationId xmlns:a16="http://schemas.microsoft.com/office/drawing/2014/main" id="{972B8AF3-B4EA-473F-AA9A-9022283F913F}"/>
                </a:ext>
              </a:extLst>
            </p:cNvPr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gray">
            <a:xfrm>
              <a:off x="8169259" y="5461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83" name="Legend3">
              <a:extLst>
                <a:ext uri="{FF2B5EF4-FFF2-40B4-BE49-F238E27FC236}">
                  <a16:creationId xmlns:a16="http://schemas.microsoft.com/office/drawing/2014/main" id="{7151AF37-28A1-469D-89EF-3C5462D3BFDA}"/>
                </a:ext>
              </a:extLst>
            </p:cNvPr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gray">
            <a:xfrm>
              <a:off x="8169259" y="825501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84" name="LegendBoxes" hidden="1">
            <a:extLst>
              <a:ext uri="{FF2B5EF4-FFF2-40B4-BE49-F238E27FC236}">
                <a16:creationId xmlns:a16="http://schemas.microsoft.com/office/drawing/2014/main" id="{FCF97F72-8DD9-411A-9B64-9FB97BD926BE}"/>
              </a:ext>
            </a:extLst>
          </p:cNvPr>
          <p:cNvGrpSpPr/>
          <p:nvPr/>
        </p:nvGrpSpPr>
        <p:grpSpPr>
          <a:xfrm>
            <a:off x="11194992" y="348152"/>
            <a:ext cx="763755" cy="1000692"/>
            <a:chOff x="5894005" y="919828"/>
            <a:chExt cx="763755" cy="1000692"/>
          </a:xfrm>
        </p:grpSpPr>
        <p:sp>
          <p:nvSpPr>
            <p:cNvPr id="85" name="RectangleLegend1">
              <a:extLst>
                <a:ext uri="{FF2B5EF4-FFF2-40B4-BE49-F238E27FC236}">
                  <a16:creationId xmlns:a16="http://schemas.microsoft.com/office/drawing/2014/main" id="{6D9DEBF4-2B4C-4CE9-A8F8-F73E6BEFB6C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947381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6" name="RectangleLegend2">
              <a:extLst>
                <a:ext uri="{FF2B5EF4-FFF2-40B4-BE49-F238E27FC236}">
                  <a16:creationId xmlns:a16="http://schemas.microsoft.com/office/drawing/2014/main" id="{327E0E44-50C2-4BE5-9FA9-F540BFA479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217256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7" name="RectangleLegend3">
              <a:extLst>
                <a:ext uri="{FF2B5EF4-FFF2-40B4-BE49-F238E27FC236}">
                  <a16:creationId xmlns:a16="http://schemas.microsoft.com/office/drawing/2014/main" id="{F3505A2E-C144-4019-BF9C-B3EF4440D6A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488719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8" name="RectangleLegend4">
              <a:extLst>
                <a:ext uri="{FF2B5EF4-FFF2-40B4-BE49-F238E27FC236}">
                  <a16:creationId xmlns:a16="http://schemas.microsoft.com/office/drawing/2014/main" id="{4277CA5A-C349-43D9-94EE-796B5F18BC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760182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36" name="Legend1">
              <a:extLst>
                <a:ext uri="{FF2B5EF4-FFF2-40B4-BE49-F238E27FC236}">
                  <a16:creationId xmlns:a16="http://schemas.microsoft.com/office/drawing/2014/main" id="{0BE280EA-A00C-480C-A928-12D95D29CCBA}"/>
                </a:ext>
              </a:extLst>
            </p:cNvPr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6148005" y="91982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0" name="Legend2">
              <a:extLst>
                <a:ext uri="{FF2B5EF4-FFF2-40B4-BE49-F238E27FC236}">
                  <a16:creationId xmlns:a16="http://schemas.microsoft.com/office/drawing/2014/main" id="{E4C9B6B8-FB2E-472E-9259-4496918F1F65}"/>
                </a:ext>
              </a:extLst>
            </p:cNvPr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6148005" y="118970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1" name="Legend3">
              <a:extLst>
                <a:ext uri="{FF2B5EF4-FFF2-40B4-BE49-F238E27FC236}">
                  <a16:creationId xmlns:a16="http://schemas.microsoft.com/office/drawing/2014/main" id="{78E7480F-B545-437D-8ECC-0F4965269ECF}"/>
                </a:ext>
              </a:extLst>
            </p:cNvPr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6148005" y="1461166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2" name="Legend4">
              <a:extLst>
                <a:ext uri="{FF2B5EF4-FFF2-40B4-BE49-F238E27FC236}">
                  <a16:creationId xmlns:a16="http://schemas.microsoft.com/office/drawing/2014/main" id="{E95C499E-E619-48D6-94F8-A8689A9B10CA}"/>
                </a:ext>
              </a:extLst>
            </p:cNvPr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6148005" y="1732629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143" name="LegendMoons" hidden="1">
            <a:extLst>
              <a:ext uri="{FF2B5EF4-FFF2-40B4-BE49-F238E27FC236}">
                <a16:creationId xmlns:a16="http://schemas.microsoft.com/office/drawing/2014/main" id="{728C2FF7-BE52-4CAD-AD60-EDAB2491D7EA}"/>
              </a:ext>
            </a:extLst>
          </p:cNvPr>
          <p:cNvGrpSpPr/>
          <p:nvPr/>
        </p:nvGrpSpPr>
        <p:grpSpPr>
          <a:xfrm>
            <a:off x="11128317" y="349571"/>
            <a:ext cx="830430" cy="1312638"/>
            <a:chOff x="5894005" y="2696542"/>
            <a:chExt cx="830430" cy="1312638"/>
          </a:xfrm>
        </p:grpSpPr>
        <p:grpSp>
          <p:nvGrpSpPr>
            <p:cNvPr id="144" name="MoonLegend1">
              <a:extLst>
                <a:ext uri="{FF2B5EF4-FFF2-40B4-BE49-F238E27FC236}">
                  <a16:creationId xmlns:a16="http://schemas.microsoft.com/office/drawing/2014/main" id="{7C96F930-F987-40E1-9DF4-3641E2F9C722}"/>
                </a:ext>
              </a:extLst>
            </p:cNvPr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5894005" y="2703856"/>
              <a:ext cx="209550" cy="209552"/>
              <a:chOff x="4533" y="189"/>
              <a:chExt cx="144" cy="144"/>
            </a:xfrm>
          </p:grpSpPr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A8BD59A1-9446-440D-B4E5-3DD921719F4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F77ECF4A-552C-4BA1-BF97-3C3CB57D6FF4}"/>
                  </a:ext>
                </a:extLst>
              </p:cNvPr>
              <p:cNvSpPr>
                <a:spLocks noChangeAspect="1"/>
              </p:cNvSpPr>
              <p:nvPr>
                <p:custDataLst>
                  <p:tags r:id="rId29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5" name="MoonLegend2">
              <a:extLst>
                <a:ext uri="{FF2B5EF4-FFF2-40B4-BE49-F238E27FC236}">
                  <a16:creationId xmlns:a16="http://schemas.microsoft.com/office/drawing/2014/main" id="{7D1F87CF-977B-4844-9731-735333392B08}"/>
                </a:ext>
              </a:extLst>
            </p:cNvPr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5894005" y="2977103"/>
              <a:ext cx="209550" cy="209551"/>
              <a:chOff x="1694" y="2051"/>
              <a:chExt cx="160" cy="160"/>
            </a:xfrm>
          </p:grpSpPr>
          <p:sp>
            <p:nvSpPr>
              <p:cNvPr id="160" name="Oval 41">
                <a:extLst>
                  <a:ext uri="{FF2B5EF4-FFF2-40B4-BE49-F238E27FC236}">
                    <a16:creationId xmlns:a16="http://schemas.microsoft.com/office/drawing/2014/main" id="{0838C25E-91DE-4FCF-82F6-97F8D8F71B9C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Arc 42">
                <a:extLst>
                  <a:ext uri="{FF2B5EF4-FFF2-40B4-BE49-F238E27FC236}">
                    <a16:creationId xmlns:a16="http://schemas.microsoft.com/office/drawing/2014/main" id="{462A4B36-BEA9-40E7-9764-D39F617B4121}"/>
                  </a:ext>
                </a:extLst>
              </p:cNvPr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MoonLegend4">
              <a:extLst>
                <a:ext uri="{FF2B5EF4-FFF2-40B4-BE49-F238E27FC236}">
                  <a16:creationId xmlns:a16="http://schemas.microsoft.com/office/drawing/2014/main" id="{F7788DBB-410F-403F-B56A-E4D08AC862C0}"/>
                </a:ext>
              </a:extLst>
            </p:cNvPr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5894005" y="3524395"/>
              <a:ext cx="209550" cy="209551"/>
              <a:chOff x="4495" y="1204"/>
              <a:chExt cx="160" cy="160"/>
            </a:xfrm>
          </p:grpSpPr>
          <p:sp>
            <p:nvSpPr>
              <p:cNvPr id="158" name="Oval 47">
                <a:extLst>
                  <a:ext uri="{FF2B5EF4-FFF2-40B4-BE49-F238E27FC236}">
                    <a16:creationId xmlns:a16="http://schemas.microsoft.com/office/drawing/2014/main" id="{504FB48F-9B15-4ADC-9E5E-977B4E2EF32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Arc 48">
                <a:extLst>
                  <a:ext uri="{FF2B5EF4-FFF2-40B4-BE49-F238E27FC236}">
                    <a16:creationId xmlns:a16="http://schemas.microsoft.com/office/drawing/2014/main" id="{FE0B6327-C169-424F-A065-BA3BEFF10D96}"/>
                  </a:ext>
                </a:extLst>
              </p:cNvPr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7" name="MoonLegend5">
              <a:extLst>
                <a:ext uri="{FF2B5EF4-FFF2-40B4-BE49-F238E27FC236}">
                  <a16:creationId xmlns:a16="http://schemas.microsoft.com/office/drawing/2014/main" id="{3E5C583A-172B-463C-B6D0-B39C501D19A4}"/>
                </a:ext>
              </a:extLst>
            </p:cNvPr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5894005" y="3799629"/>
              <a:ext cx="209550" cy="209551"/>
              <a:chOff x="4495" y="1447"/>
              <a:chExt cx="160" cy="160"/>
            </a:xfrm>
          </p:grpSpPr>
          <p:sp>
            <p:nvSpPr>
              <p:cNvPr id="156" name="Oval 50">
                <a:extLst>
                  <a:ext uri="{FF2B5EF4-FFF2-40B4-BE49-F238E27FC236}">
                    <a16:creationId xmlns:a16="http://schemas.microsoft.com/office/drawing/2014/main" id="{F7F45240-6623-44CF-8A8D-0E85172B3D95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Oval 51">
                <a:extLst>
                  <a:ext uri="{FF2B5EF4-FFF2-40B4-BE49-F238E27FC236}">
                    <a16:creationId xmlns:a16="http://schemas.microsoft.com/office/drawing/2014/main" id="{1FB68828-B8D8-4F59-9256-FE21B85E73D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8" name="MoonLegend3">
              <a:extLst>
                <a:ext uri="{FF2B5EF4-FFF2-40B4-BE49-F238E27FC236}">
                  <a16:creationId xmlns:a16="http://schemas.microsoft.com/office/drawing/2014/main" id="{246D6314-4C91-4AC1-9EE9-ED8AC025FA53}"/>
                </a:ext>
              </a:extLst>
            </p:cNvPr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5894005" y="3251543"/>
              <a:ext cx="209550" cy="209551"/>
              <a:chOff x="4495" y="1205"/>
              <a:chExt cx="160" cy="160"/>
            </a:xfrm>
          </p:grpSpPr>
          <p:sp>
            <p:nvSpPr>
              <p:cNvPr id="154" name="Oval 47">
                <a:extLst>
                  <a:ext uri="{FF2B5EF4-FFF2-40B4-BE49-F238E27FC236}">
                    <a16:creationId xmlns:a16="http://schemas.microsoft.com/office/drawing/2014/main" id="{15BCAE31-4F9C-4AAD-BFFD-51BD13F04A7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Arc 48">
                <a:extLst>
                  <a:ext uri="{FF2B5EF4-FFF2-40B4-BE49-F238E27FC236}">
                    <a16:creationId xmlns:a16="http://schemas.microsoft.com/office/drawing/2014/main" id="{07FA83D3-6FE7-4515-955C-CF4E35A96047}"/>
                  </a:ext>
                </a:extLst>
              </p:cNvPr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9" name="Legend1">
              <a:extLst>
                <a:ext uri="{FF2B5EF4-FFF2-40B4-BE49-F238E27FC236}">
                  <a16:creationId xmlns:a16="http://schemas.microsoft.com/office/drawing/2014/main" id="{72CD6651-C0A9-49F0-9C9E-253195D9F964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6214680" y="269654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0" name="Legend2">
              <a:extLst>
                <a:ext uri="{FF2B5EF4-FFF2-40B4-BE49-F238E27FC236}">
                  <a16:creationId xmlns:a16="http://schemas.microsoft.com/office/drawing/2014/main" id="{49766FA8-9B53-48DA-9684-D37352763471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6214680" y="297415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1" name="Legend3">
              <a:extLst>
                <a:ext uri="{FF2B5EF4-FFF2-40B4-BE49-F238E27FC236}">
                  <a16:creationId xmlns:a16="http://schemas.microsoft.com/office/drawing/2014/main" id="{3BC326B1-3670-464A-B6DB-E33FC210CFED}"/>
                </a:ext>
              </a:extLst>
            </p:cNvPr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gray">
            <a:xfrm>
              <a:off x="6214680" y="324859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2" name="Legend4">
              <a:extLst>
                <a:ext uri="{FF2B5EF4-FFF2-40B4-BE49-F238E27FC236}">
                  <a16:creationId xmlns:a16="http://schemas.microsoft.com/office/drawing/2014/main" id="{32C15C59-01A1-403D-8DC5-151C6A9769B1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6214680" y="3521448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3" name="Legend5">
              <a:extLst>
                <a:ext uri="{FF2B5EF4-FFF2-40B4-BE49-F238E27FC236}">
                  <a16:creationId xmlns:a16="http://schemas.microsoft.com/office/drawing/2014/main" id="{B4494741-57C8-4F2B-9B0B-F865470A4C9B}"/>
                </a:ext>
              </a:extLst>
            </p:cNvPr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gray">
            <a:xfrm>
              <a:off x="6214680" y="379668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65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</p:sldLayoutIdLst>
  <p:hf hdr="0" ftr="0" dt="0"/>
  <p:txStyles>
    <p:titleStyle>
      <a:lvl1pPr algn="l" defTabSz="931956" rtl="0" eaLnBrk="1" fontAlgn="base" hangingPunct="1">
        <a:spcBef>
          <a:spcPct val="0"/>
        </a:spcBef>
        <a:spcAft>
          <a:spcPct val="0"/>
        </a:spcAft>
        <a:tabLst>
          <a:tab pos="280909" algn="l"/>
        </a:tabLst>
        <a:defRPr sz="2000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75891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51786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427677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903572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lang="en-US" sz="16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01593" indent="-199942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2pPr>
      <a:lvl3pPr marL="475891" indent="-272647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en-US" sz="1600" baseline="0" noProof="0" dirty="0" smtClean="0">
          <a:solidFill>
            <a:schemeClr val="tx1"/>
          </a:solidFill>
          <a:latin typeface="+mn-lt"/>
        </a:defRPr>
      </a:lvl3pPr>
      <a:lvl4pPr marL="639481" indent="-161936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4pPr>
      <a:lvl5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en-US" sz="1600" baseline="0" noProof="0" dirty="0">
          <a:solidFill>
            <a:schemeClr val="tx1"/>
          </a:solidFill>
          <a:latin typeface="+mn-lt"/>
        </a:defRPr>
      </a:lvl5pPr>
      <a:lvl6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7589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51786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427677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903572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79464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855355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331249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80714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think-cell Slide" r:id="rId37" imgW="270" imgH="270" progId="TCLayout.ActiveDocument.1">
                  <p:embed/>
                </p:oleObj>
              </mc:Choice>
              <mc:Fallback>
                <p:oleObj name="think-cell Slide" r:id="rId37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F9AA2C27-709B-4744-82F9-C9C4D4A42E98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62" y="594375"/>
            <a:ext cx="117254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>
                <a:solidFill>
                  <a:srgbClr val="808080"/>
                </a:solidFill>
                <a:latin typeface="Segoe UI"/>
              </a:rPr>
              <a:t>Subtitle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3124136" y="2177077"/>
            <a:ext cx="5801189" cy="510217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</a:rPr>
                <a:t>Title</a:t>
              </a:r>
            </a:p>
            <a:p>
              <a:r>
                <a:rPr lang="en-US" sz="16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7" name="Slide Number Placeholder 1"/>
          <p:cNvSpPr txBox="1">
            <a:spLocks/>
          </p:cNvSpPr>
          <p:nvPr/>
        </p:nvSpPr>
        <p:spPr bwMode="auto">
          <a:xfrm>
            <a:off x="11833713" y="6575016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800">
                <a:solidFill>
                  <a:srgbClr val="808080"/>
                </a:solidFill>
              </a:rPr>
              <a:pPr/>
              <a:t>‹#›</a:t>
            </a:fld>
            <a:endParaRPr sz="800">
              <a:solidFill>
                <a:srgbClr val="808080"/>
              </a:solidFill>
            </a:endParaRPr>
          </a:p>
        </p:txBody>
      </p:sp>
      <p:sp>
        <p:nvSpPr>
          <p:cNvPr id="89" name="1. On-page tracker" hidden="1"/>
          <p:cNvSpPr>
            <a:spLocks noChangeArrowheads="1"/>
          </p:cNvSpPr>
          <p:nvPr/>
        </p:nvSpPr>
        <p:spPr bwMode="gray">
          <a:xfrm>
            <a:off x="233261" y="77303"/>
            <a:ext cx="501740" cy="12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00" cap="all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37" name="4. Footnote" hidden="1"/>
          <p:cNvSpPr txBox="1">
            <a:spLocks noChangeArrowheads="1"/>
          </p:cNvSpPr>
          <p:nvPr/>
        </p:nvSpPr>
        <p:spPr bwMode="gray">
          <a:xfrm>
            <a:off x="233262" y="6309214"/>
            <a:ext cx="1172548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5725" indent="-85725">
              <a:defRPr/>
            </a:pPr>
            <a:r>
              <a:rPr lang="en-US" sz="800">
                <a:solidFill>
                  <a:srgbClr val="808080"/>
                </a:solidFill>
                <a:latin typeface="Segoe UI"/>
              </a:rPr>
              <a:t>1 Footnote</a:t>
            </a:r>
          </a:p>
        </p:txBody>
      </p:sp>
      <p:sp>
        <p:nvSpPr>
          <p:cNvPr id="138" name="5. Source" hidden="1"/>
          <p:cNvSpPr>
            <a:spLocks noChangeArrowheads="1"/>
          </p:cNvSpPr>
          <p:nvPr/>
        </p:nvSpPr>
        <p:spPr bwMode="gray">
          <a:xfrm>
            <a:off x="233262" y="6555867"/>
            <a:ext cx="961744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422275" indent="-422275" defTabSz="913526">
              <a:tabLst>
                <a:tab pos="643032" algn="l"/>
              </a:tabLst>
            </a:pPr>
            <a:r>
              <a:rPr lang="en-US" sz="800">
                <a:solidFill>
                  <a:srgbClr val="808080"/>
                </a:solidFill>
              </a:rPr>
              <a:t>SOURCE: Source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E9753D4E-B687-4DB1-A4D6-08252147DB62}"/>
              </a:ext>
            </a:extLst>
          </p:cNvPr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5550" y="6579893"/>
            <a:ext cx="1428138" cy="118234"/>
          </a:xfrm>
          <a:prstGeom prst="rect">
            <a:avLst/>
          </a:prstGeom>
        </p:spPr>
      </p:pic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8107ADC-5CE1-4992-9B76-58A554453F12}"/>
              </a:ext>
            </a:extLst>
          </p:cNvPr>
          <p:cNvCxnSpPr/>
          <p:nvPr/>
        </p:nvCxnSpPr>
        <p:spPr>
          <a:xfrm>
            <a:off x="11608873" y="6488074"/>
            <a:ext cx="0" cy="2586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90656-3B62-435D-A878-5F9EA0DFF1B4}"/>
              </a:ext>
            </a:extLst>
          </p:cNvPr>
          <p:cNvSpPr>
            <a:spLocks/>
          </p:cNvSpPr>
          <p:nvPr/>
        </p:nvSpPr>
        <p:spPr>
          <a:xfrm>
            <a:off x="0" y="6788393"/>
            <a:ext cx="12192000" cy="69607"/>
          </a:xfrm>
          <a:prstGeom prst="rect">
            <a:avLst/>
          </a:prstGeom>
          <a:solidFill>
            <a:srgbClr val="FED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568">
              <a:solidFill>
                <a:srgbClr val="FFFFFF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79BD42-1874-49CA-BC2C-39A910DB8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4136" y="2848408"/>
            <a:ext cx="5801189" cy="12311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3" name="Sticker" hidden="1">
            <a:extLst>
              <a:ext uri="{FF2B5EF4-FFF2-40B4-BE49-F238E27FC236}">
                <a16:creationId xmlns:a16="http://schemas.microsoft.com/office/drawing/2014/main" id="{0628B235-6C64-4DB2-885A-B28FCACE96B0}"/>
              </a:ext>
            </a:extLst>
          </p:cNvPr>
          <p:cNvGrpSpPr/>
          <p:nvPr/>
        </p:nvGrpSpPr>
        <p:grpSpPr bwMode="gray">
          <a:xfrm>
            <a:off x="11485412" y="348152"/>
            <a:ext cx="473335" cy="150811"/>
            <a:chOff x="8267440" y="285750"/>
            <a:chExt cx="473335" cy="150811"/>
          </a:xfrm>
        </p:grpSpPr>
        <p:sp>
          <p:nvSpPr>
            <p:cNvPr id="74" name="StickerRectangle">
              <a:extLst>
                <a:ext uri="{FF2B5EF4-FFF2-40B4-BE49-F238E27FC236}">
                  <a16:creationId xmlns:a16="http://schemas.microsoft.com/office/drawing/2014/main" id="{9372D401-4D34-4B05-BFE0-A320E1F52A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267440" y="285750"/>
              <a:ext cx="473335" cy="15081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002960"/>
                </a:buClr>
              </a:pPr>
              <a:r>
                <a:rPr lang="en-US" sz="80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75" name="AutoShape 31">
              <a:extLst>
                <a:ext uri="{FF2B5EF4-FFF2-40B4-BE49-F238E27FC236}">
                  <a16:creationId xmlns:a16="http://schemas.microsoft.com/office/drawing/2014/main" id="{D469E354-E610-4D52-8504-F8789101C507}"/>
                </a:ext>
              </a:extLst>
            </p:cNvPr>
            <p:cNvCxnSpPr>
              <a:cxnSpLocks noChangeShapeType="1"/>
              <a:stCxn id="74" idx="2"/>
              <a:endCxn id="74" idx="4"/>
            </p:cNvCxnSpPr>
            <p:nvPr/>
          </p:nvCxnSpPr>
          <p:spPr bwMode="gray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" name="AutoShape 32">
              <a:extLst>
                <a:ext uri="{FF2B5EF4-FFF2-40B4-BE49-F238E27FC236}">
                  <a16:creationId xmlns:a16="http://schemas.microsoft.com/office/drawing/2014/main" id="{8109DE1A-03E0-4E29-A562-7C424079AA5B}"/>
                </a:ext>
              </a:extLst>
            </p:cNvPr>
            <p:cNvCxnSpPr>
              <a:cxnSpLocks noChangeShapeType="1"/>
              <a:stCxn id="74" idx="4"/>
              <a:endCxn id="74" idx="6"/>
            </p:cNvCxnSpPr>
            <p:nvPr/>
          </p:nvCxnSpPr>
          <p:spPr bwMode="gray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7" name="LegendLines" hidden="1">
            <a:extLst>
              <a:ext uri="{FF2B5EF4-FFF2-40B4-BE49-F238E27FC236}">
                <a16:creationId xmlns:a16="http://schemas.microsoft.com/office/drawing/2014/main" id="{2FEC978B-A445-4FF4-A7DE-E48C979A0DCF}"/>
              </a:ext>
            </a:extLst>
          </p:cNvPr>
          <p:cNvGrpSpPr/>
          <p:nvPr/>
        </p:nvGrpSpPr>
        <p:grpSpPr>
          <a:xfrm>
            <a:off x="10887017" y="348152"/>
            <a:ext cx="1071730" cy="730767"/>
            <a:chOff x="7607284" y="279400"/>
            <a:chExt cx="1071730" cy="730767"/>
          </a:xfrm>
        </p:grpSpPr>
        <p:sp>
          <p:nvSpPr>
            <p:cNvPr id="78" name="LineLegend1">
              <a:extLst>
                <a:ext uri="{FF2B5EF4-FFF2-40B4-BE49-F238E27FC236}">
                  <a16:creationId xmlns:a16="http://schemas.microsoft.com/office/drawing/2014/main" id="{AC0220FF-8FB8-40B0-B755-7482BE286EB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3871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79" name="LineLegend2">
              <a:extLst>
                <a:ext uri="{FF2B5EF4-FFF2-40B4-BE49-F238E27FC236}">
                  <a16:creationId xmlns:a16="http://schemas.microsoft.com/office/drawing/2014/main" id="{8E3A54A0-6E4A-4D14-85C4-4C2391EB72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6538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0" name="LineLegend3">
              <a:extLst>
                <a:ext uri="{FF2B5EF4-FFF2-40B4-BE49-F238E27FC236}">
                  <a16:creationId xmlns:a16="http://schemas.microsoft.com/office/drawing/2014/main" id="{D120F27A-52CA-4258-B68F-D6D2CAF4516F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933223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1" name="Legend1">
              <a:extLst>
                <a:ext uri="{FF2B5EF4-FFF2-40B4-BE49-F238E27FC236}">
                  <a16:creationId xmlns:a16="http://schemas.microsoft.com/office/drawing/2014/main" id="{6B860DDE-BFBC-49CE-9230-1AB09531CFAF}"/>
                </a:ext>
              </a:extLst>
            </p:cNvPr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gray">
            <a:xfrm>
              <a:off x="8169259" y="2794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82" name="Legend2">
              <a:extLst>
                <a:ext uri="{FF2B5EF4-FFF2-40B4-BE49-F238E27FC236}">
                  <a16:creationId xmlns:a16="http://schemas.microsoft.com/office/drawing/2014/main" id="{972B8AF3-B4EA-473F-AA9A-9022283F913F}"/>
                </a:ext>
              </a:extLst>
            </p:cNvPr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gray">
            <a:xfrm>
              <a:off x="8169259" y="5461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83" name="Legend3">
              <a:extLst>
                <a:ext uri="{FF2B5EF4-FFF2-40B4-BE49-F238E27FC236}">
                  <a16:creationId xmlns:a16="http://schemas.microsoft.com/office/drawing/2014/main" id="{7151AF37-28A1-469D-89EF-3C5462D3BFDA}"/>
                </a:ext>
              </a:extLst>
            </p:cNvPr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gray">
            <a:xfrm>
              <a:off x="8169259" y="825501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84" name="LegendBoxes" hidden="1">
            <a:extLst>
              <a:ext uri="{FF2B5EF4-FFF2-40B4-BE49-F238E27FC236}">
                <a16:creationId xmlns:a16="http://schemas.microsoft.com/office/drawing/2014/main" id="{FCF97F72-8DD9-411A-9B64-9FB97BD926BE}"/>
              </a:ext>
            </a:extLst>
          </p:cNvPr>
          <p:cNvGrpSpPr/>
          <p:nvPr/>
        </p:nvGrpSpPr>
        <p:grpSpPr>
          <a:xfrm>
            <a:off x="11194992" y="348152"/>
            <a:ext cx="763755" cy="1000692"/>
            <a:chOff x="5894005" y="919828"/>
            <a:chExt cx="763755" cy="1000692"/>
          </a:xfrm>
        </p:grpSpPr>
        <p:sp>
          <p:nvSpPr>
            <p:cNvPr id="85" name="RectangleLegend1">
              <a:extLst>
                <a:ext uri="{FF2B5EF4-FFF2-40B4-BE49-F238E27FC236}">
                  <a16:creationId xmlns:a16="http://schemas.microsoft.com/office/drawing/2014/main" id="{6D9DEBF4-2B4C-4CE9-A8F8-F73E6BEFB6C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947381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6" name="RectangleLegend2">
              <a:extLst>
                <a:ext uri="{FF2B5EF4-FFF2-40B4-BE49-F238E27FC236}">
                  <a16:creationId xmlns:a16="http://schemas.microsoft.com/office/drawing/2014/main" id="{327E0E44-50C2-4BE5-9FA9-F540BFA479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217256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7" name="RectangleLegend3">
              <a:extLst>
                <a:ext uri="{FF2B5EF4-FFF2-40B4-BE49-F238E27FC236}">
                  <a16:creationId xmlns:a16="http://schemas.microsoft.com/office/drawing/2014/main" id="{F3505A2E-C144-4019-BF9C-B3EF4440D6A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488719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8" name="RectangleLegend4">
              <a:extLst>
                <a:ext uri="{FF2B5EF4-FFF2-40B4-BE49-F238E27FC236}">
                  <a16:creationId xmlns:a16="http://schemas.microsoft.com/office/drawing/2014/main" id="{4277CA5A-C349-43D9-94EE-796B5F18BC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760182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36" name="Legend1">
              <a:extLst>
                <a:ext uri="{FF2B5EF4-FFF2-40B4-BE49-F238E27FC236}">
                  <a16:creationId xmlns:a16="http://schemas.microsoft.com/office/drawing/2014/main" id="{0BE280EA-A00C-480C-A928-12D95D29CCBA}"/>
                </a:ext>
              </a:extLst>
            </p:cNvPr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6148005" y="91982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0" name="Legend2">
              <a:extLst>
                <a:ext uri="{FF2B5EF4-FFF2-40B4-BE49-F238E27FC236}">
                  <a16:creationId xmlns:a16="http://schemas.microsoft.com/office/drawing/2014/main" id="{E4C9B6B8-FB2E-472E-9259-4496918F1F65}"/>
                </a:ext>
              </a:extLst>
            </p:cNvPr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6148005" y="118970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1" name="Legend3">
              <a:extLst>
                <a:ext uri="{FF2B5EF4-FFF2-40B4-BE49-F238E27FC236}">
                  <a16:creationId xmlns:a16="http://schemas.microsoft.com/office/drawing/2014/main" id="{78E7480F-B545-437D-8ECC-0F4965269ECF}"/>
                </a:ext>
              </a:extLst>
            </p:cNvPr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6148005" y="1461166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2" name="Legend4">
              <a:extLst>
                <a:ext uri="{FF2B5EF4-FFF2-40B4-BE49-F238E27FC236}">
                  <a16:creationId xmlns:a16="http://schemas.microsoft.com/office/drawing/2014/main" id="{E95C499E-E619-48D6-94F8-A8689A9B10CA}"/>
                </a:ext>
              </a:extLst>
            </p:cNvPr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6148005" y="1732629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143" name="LegendMoons" hidden="1">
            <a:extLst>
              <a:ext uri="{FF2B5EF4-FFF2-40B4-BE49-F238E27FC236}">
                <a16:creationId xmlns:a16="http://schemas.microsoft.com/office/drawing/2014/main" id="{728C2FF7-BE52-4CAD-AD60-EDAB2491D7EA}"/>
              </a:ext>
            </a:extLst>
          </p:cNvPr>
          <p:cNvGrpSpPr/>
          <p:nvPr/>
        </p:nvGrpSpPr>
        <p:grpSpPr>
          <a:xfrm>
            <a:off x="11128317" y="349571"/>
            <a:ext cx="830430" cy="1312638"/>
            <a:chOff x="5894005" y="2696542"/>
            <a:chExt cx="830430" cy="1312638"/>
          </a:xfrm>
        </p:grpSpPr>
        <p:grpSp>
          <p:nvGrpSpPr>
            <p:cNvPr id="144" name="MoonLegend1">
              <a:extLst>
                <a:ext uri="{FF2B5EF4-FFF2-40B4-BE49-F238E27FC236}">
                  <a16:creationId xmlns:a16="http://schemas.microsoft.com/office/drawing/2014/main" id="{7C96F930-F987-40E1-9DF4-3641E2F9C722}"/>
                </a:ext>
              </a:extLst>
            </p:cNvPr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5894005" y="2703856"/>
              <a:ext cx="209550" cy="209552"/>
              <a:chOff x="4533" y="189"/>
              <a:chExt cx="144" cy="144"/>
            </a:xfrm>
          </p:grpSpPr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A8BD59A1-9446-440D-B4E5-3DD921719F4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F77ECF4A-552C-4BA1-BF97-3C3CB57D6FF4}"/>
                  </a:ext>
                </a:extLst>
              </p:cNvPr>
              <p:cNvSpPr>
                <a:spLocks noChangeAspect="1"/>
              </p:cNvSpPr>
              <p:nvPr>
                <p:custDataLst>
                  <p:tags r:id="rId29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5" name="MoonLegend2">
              <a:extLst>
                <a:ext uri="{FF2B5EF4-FFF2-40B4-BE49-F238E27FC236}">
                  <a16:creationId xmlns:a16="http://schemas.microsoft.com/office/drawing/2014/main" id="{7D1F87CF-977B-4844-9731-735333392B08}"/>
                </a:ext>
              </a:extLst>
            </p:cNvPr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5894005" y="2977103"/>
              <a:ext cx="209550" cy="209551"/>
              <a:chOff x="1694" y="2051"/>
              <a:chExt cx="160" cy="160"/>
            </a:xfrm>
          </p:grpSpPr>
          <p:sp>
            <p:nvSpPr>
              <p:cNvPr id="160" name="Oval 41">
                <a:extLst>
                  <a:ext uri="{FF2B5EF4-FFF2-40B4-BE49-F238E27FC236}">
                    <a16:creationId xmlns:a16="http://schemas.microsoft.com/office/drawing/2014/main" id="{0838C25E-91DE-4FCF-82F6-97F8D8F71B9C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Arc 42">
                <a:extLst>
                  <a:ext uri="{FF2B5EF4-FFF2-40B4-BE49-F238E27FC236}">
                    <a16:creationId xmlns:a16="http://schemas.microsoft.com/office/drawing/2014/main" id="{462A4B36-BEA9-40E7-9764-D39F617B4121}"/>
                  </a:ext>
                </a:extLst>
              </p:cNvPr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MoonLegend4">
              <a:extLst>
                <a:ext uri="{FF2B5EF4-FFF2-40B4-BE49-F238E27FC236}">
                  <a16:creationId xmlns:a16="http://schemas.microsoft.com/office/drawing/2014/main" id="{F7788DBB-410F-403F-B56A-E4D08AC862C0}"/>
                </a:ext>
              </a:extLst>
            </p:cNvPr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5894005" y="3524395"/>
              <a:ext cx="209550" cy="209551"/>
              <a:chOff x="4495" y="1204"/>
              <a:chExt cx="160" cy="160"/>
            </a:xfrm>
          </p:grpSpPr>
          <p:sp>
            <p:nvSpPr>
              <p:cNvPr id="158" name="Oval 47">
                <a:extLst>
                  <a:ext uri="{FF2B5EF4-FFF2-40B4-BE49-F238E27FC236}">
                    <a16:creationId xmlns:a16="http://schemas.microsoft.com/office/drawing/2014/main" id="{504FB48F-9B15-4ADC-9E5E-977B4E2EF32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Arc 48">
                <a:extLst>
                  <a:ext uri="{FF2B5EF4-FFF2-40B4-BE49-F238E27FC236}">
                    <a16:creationId xmlns:a16="http://schemas.microsoft.com/office/drawing/2014/main" id="{FE0B6327-C169-424F-A065-BA3BEFF10D96}"/>
                  </a:ext>
                </a:extLst>
              </p:cNvPr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7" name="MoonLegend5">
              <a:extLst>
                <a:ext uri="{FF2B5EF4-FFF2-40B4-BE49-F238E27FC236}">
                  <a16:creationId xmlns:a16="http://schemas.microsoft.com/office/drawing/2014/main" id="{3E5C583A-172B-463C-B6D0-B39C501D19A4}"/>
                </a:ext>
              </a:extLst>
            </p:cNvPr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5894005" y="3799629"/>
              <a:ext cx="209550" cy="209551"/>
              <a:chOff x="4495" y="1447"/>
              <a:chExt cx="160" cy="160"/>
            </a:xfrm>
          </p:grpSpPr>
          <p:sp>
            <p:nvSpPr>
              <p:cNvPr id="156" name="Oval 50">
                <a:extLst>
                  <a:ext uri="{FF2B5EF4-FFF2-40B4-BE49-F238E27FC236}">
                    <a16:creationId xmlns:a16="http://schemas.microsoft.com/office/drawing/2014/main" id="{F7F45240-6623-44CF-8A8D-0E85172B3D95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Oval 51">
                <a:extLst>
                  <a:ext uri="{FF2B5EF4-FFF2-40B4-BE49-F238E27FC236}">
                    <a16:creationId xmlns:a16="http://schemas.microsoft.com/office/drawing/2014/main" id="{1FB68828-B8D8-4F59-9256-FE21B85E73D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8" name="MoonLegend3">
              <a:extLst>
                <a:ext uri="{FF2B5EF4-FFF2-40B4-BE49-F238E27FC236}">
                  <a16:creationId xmlns:a16="http://schemas.microsoft.com/office/drawing/2014/main" id="{246D6314-4C91-4AC1-9EE9-ED8AC025FA53}"/>
                </a:ext>
              </a:extLst>
            </p:cNvPr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5894005" y="3251543"/>
              <a:ext cx="209550" cy="209551"/>
              <a:chOff x="4495" y="1205"/>
              <a:chExt cx="160" cy="160"/>
            </a:xfrm>
          </p:grpSpPr>
          <p:sp>
            <p:nvSpPr>
              <p:cNvPr id="154" name="Oval 47">
                <a:extLst>
                  <a:ext uri="{FF2B5EF4-FFF2-40B4-BE49-F238E27FC236}">
                    <a16:creationId xmlns:a16="http://schemas.microsoft.com/office/drawing/2014/main" id="{15BCAE31-4F9C-4AAD-BFFD-51BD13F04A7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Arc 48">
                <a:extLst>
                  <a:ext uri="{FF2B5EF4-FFF2-40B4-BE49-F238E27FC236}">
                    <a16:creationId xmlns:a16="http://schemas.microsoft.com/office/drawing/2014/main" id="{07FA83D3-6FE7-4515-955C-CF4E35A96047}"/>
                  </a:ext>
                </a:extLst>
              </p:cNvPr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9" name="Legend1">
              <a:extLst>
                <a:ext uri="{FF2B5EF4-FFF2-40B4-BE49-F238E27FC236}">
                  <a16:creationId xmlns:a16="http://schemas.microsoft.com/office/drawing/2014/main" id="{72CD6651-C0A9-49F0-9C9E-253195D9F964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6214680" y="269654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0" name="Legend2">
              <a:extLst>
                <a:ext uri="{FF2B5EF4-FFF2-40B4-BE49-F238E27FC236}">
                  <a16:creationId xmlns:a16="http://schemas.microsoft.com/office/drawing/2014/main" id="{49766FA8-9B53-48DA-9684-D37352763471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6214680" y="297415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1" name="Legend3">
              <a:extLst>
                <a:ext uri="{FF2B5EF4-FFF2-40B4-BE49-F238E27FC236}">
                  <a16:creationId xmlns:a16="http://schemas.microsoft.com/office/drawing/2014/main" id="{3BC326B1-3670-464A-B6DB-E33FC210CFED}"/>
                </a:ext>
              </a:extLst>
            </p:cNvPr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gray">
            <a:xfrm>
              <a:off x="6214680" y="324859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2" name="Legend4">
              <a:extLst>
                <a:ext uri="{FF2B5EF4-FFF2-40B4-BE49-F238E27FC236}">
                  <a16:creationId xmlns:a16="http://schemas.microsoft.com/office/drawing/2014/main" id="{32C15C59-01A1-403D-8DC5-151C6A9769B1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6214680" y="3521448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3" name="Legend5">
              <a:extLst>
                <a:ext uri="{FF2B5EF4-FFF2-40B4-BE49-F238E27FC236}">
                  <a16:creationId xmlns:a16="http://schemas.microsoft.com/office/drawing/2014/main" id="{B4494741-57C8-4F2B-9B0B-F865470A4C9B}"/>
                </a:ext>
              </a:extLst>
            </p:cNvPr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gray">
            <a:xfrm>
              <a:off x="6214680" y="379668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637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</p:sldLayoutIdLst>
  <p:hf hdr="0" ftr="0" dt="0"/>
  <p:txStyles>
    <p:titleStyle>
      <a:lvl1pPr algn="l" defTabSz="931956" rtl="0" eaLnBrk="1" fontAlgn="base" hangingPunct="1">
        <a:spcBef>
          <a:spcPct val="0"/>
        </a:spcBef>
        <a:spcAft>
          <a:spcPct val="0"/>
        </a:spcAft>
        <a:tabLst>
          <a:tab pos="280909" algn="l"/>
        </a:tabLst>
        <a:defRPr sz="2000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75891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51786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427677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903572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lang="en-US" sz="16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01593" indent="-199942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2pPr>
      <a:lvl3pPr marL="475891" indent="-272647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en-US" sz="1600" baseline="0" noProof="0" dirty="0" smtClean="0">
          <a:solidFill>
            <a:schemeClr val="tx1"/>
          </a:solidFill>
          <a:latin typeface="+mn-lt"/>
        </a:defRPr>
      </a:lvl3pPr>
      <a:lvl4pPr marL="639481" indent="-161936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4pPr>
      <a:lvl5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en-US" sz="1600" baseline="0" noProof="0" dirty="0">
          <a:solidFill>
            <a:schemeClr val="tx1"/>
          </a:solidFill>
          <a:latin typeface="+mn-lt"/>
        </a:defRPr>
      </a:lvl5pPr>
      <a:lvl6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7589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51786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427677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903572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79464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855355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331249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80714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think-cell Slide" r:id="rId36" imgW="270" imgH="270" progId="TCLayout.ActiveDocument.1">
                  <p:embed/>
                </p:oleObj>
              </mc:Choice>
              <mc:Fallback>
                <p:oleObj name="think-cell Slide" r:id="rId36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F9AA2C27-709B-4744-82F9-C9C4D4A42E9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latin typeface="Segoe UI Light" panose="020B0502040204020203" pitchFamily="34" charset="0"/>
              <a:sym typeface="Segoe UI Light" panose="020B0502040204020203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233262" y="269368"/>
            <a:ext cx="11725485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62" y="594375"/>
            <a:ext cx="117254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>
                <a:solidFill>
                  <a:srgbClr val="808080"/>
                </a:solidFill>
                <a:latin typeface="Segoe UI"/>
              </a:rPr>
              <a:t>Subtitle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3124136" y="2177077"/>
            <a:ext cx="5801189" cy="510217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</a:rPr>
                <a:t>Title</a:t>
              </a:r>
            </a:p>
            <a:p>
              <a:r>
                <a:rPr lang="en-US" sz="16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7" name="Slide Number Placeholder 1"/>
          <p:cNvSpPr txBox="1">
            <a:spLocks/>
          </p:cNvSpPr>
          <p:nvPr/>
        </p:nvSpPr>
        <p:spPr bwMode="auto">
          <a:xfrm>
            <a:off x="11833713" y="6575016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800">
                <a:solidFill>
                  <a:srgbClr val="808080"/>
                </a:solidFill>
              </a:rPr>
              <a:pPr/>
              <a:t>‹#›</a:t>
            </a:fld>
            <a:endParaRPr sz="800">
              <a:solidFill>
                <a:srgbClr val="808080"/>
              </a:solidFill>
            </a:endParaRPr>
          </a:p>
        </p:txBody>
      </p:sp>
      <p:sp>
        <p:nvSpPr>
          <p:cNvPr id="89" name="1. On-page tracker" hidden="1"/>
          <p:cNvSpPr>
            <a:spLocks noChangeArrowheads="1"/>
          </p:cNvSpPr>
          <p:nvPr/>
        </p:nvSpPr>
        <p:spPr bwMode="gray">
          <a:xfrm>
            <a:off x="233261" y="77303"/>
            <a:ext cx="501740" cy="12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00" cap="all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37" name="4. Footnote" hidden="1"/>
          <p:cNvSpPr txBox="1">
            <a:spLocks noChangeArrowheads="1"/>
          </p:cNvSpPr>
          <p:nvPr/>
        </p:nvSpPr>
        <p:spPr bwMode="gray">
          <a:xfrm>
            <a:off x="233262" y="6309214"/>
            <a:ext cx="1172548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5725" indent="-85725">
              <a:defRPr/>
            </a:pPr>
            <a:r>
              <a:rPr lang="en-US" sz="800">
                <a:solidFill>
                  <a:srgbClr val="808080"/>
                </a:solidFill>
                <a:latin typeface="Segoe UI"/>
              </a:rPr>
              <a:t>1 Footnote</a:t>
            </a:r>
          </a:p>
        </p:txBody>
      </p:sp>
      <p:sp>
        <p:nvSpPr>
          <p:cNvPr id="138" name="5. Source" hidden="1"/>
          <p:cNvSpPr>
            <a:spLocks noChangeArrowheads="1"/>
          </p:cNvSpPr>
          <p:nvPr/>
        </p:nvSpPr>
        <p:spPr bwMode="gray">
          <a:xfrm>
            <a:off x="233262" y="6555867"/>
            <a:ext cx="961744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422275" indent="-422275" defTabSz="913526">
              <a:tabLst>
                <a:tab pos="643032" algn="l"/>
              </a:tabLst>
            </a:pPr>
            <a:r>
              <a:rPr lang="en-US" sz="800">
                <a:solidFill>
                  <a:srgbClr val="808080"/>
                </a:solidFill>
              </a:rPr>
              <a:t>SOURCE: Source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E9753D4E-B687-4DB1-A4D6-08252147DB62}"/>
              </a:ext>
            </a:extLst>
          </p:cNvPr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5550" y="6579893"/>
            <a:ext cx="1428138" cy="118234"/>
          </a:xfrm>
          <a:prstGeom prst="rect">
            <a:avLst/>
          </a:prstGeom>
        </p:spPr>
      </p:pic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8107ADC-5CE1-4992-9B76-58A554453F12}"/>
              </a:ext>
            </a:extLst>
          </p:cNvPr>
          <p:cNvCxnSpPr/>
          <p:nvPr/>
        </p:nvCxnSpPr>
        <p:spPr>
          <a:xfrm>
            <a:off x="11608873" y="6488074"/>
            <a:ext cx="0" cy="2586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90656-3B62-435D-A878-5F9EA0DFF1B4}"/>
              </a:ext>
            </a:extLst>
          </p:cNvPr>
          <p:cNvSpPr>
            <a:spLocks/>
          </p:cNvSpPr>
          <p:nvPr/>
        </p:nvSpPr>
        <p:spPr>
          <a:xfrm>
            <a:off x="0" y="6788393"/>
            <a:ext cx="12192000" cy="69607"/>
          </a:xfrm>
          <a:prstGeom prst="rect">
            <a:avLst/>
          </a:prstGeom>
          <a:solidFill>
            <a:srgbClr val="FED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568">
              <a:solidFill>
                <a:srgbClr val="FFFFFF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79BD42-1874-49CA-BC2C-39A910DB8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4136" y="2848408"/>
            <a:ext cx="5801189" cy="12311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3" name="Sticker" hidden="1">
            <a:extLst>
              <a:ext uri="{FF2B5EF4-FFF2-40B4-BE49-F238E27FC236}">
                <a16:creationId xmlns:a16="http://schemas.microsoft.com/office/drawing/2014/main" id="{0628B235-6C64-4DB2-885A-B28FCACE96B0}"/>
              </a:ext>
            </a:extLst>
          </p:cNvPr>
          <p:cNvGrpSpPr/>
          <p:nvPr/>
        </p:nvGrpSpPr>
        <p:grpSpPr bwMode="gray">
          <a:xfrm>
            <a:off x="11485412" y="348152"/>
            <a:ext cx="473335" cy="150811"/>
            <a:chOff x="8267440" y="285750"/>
            <a:chExt cx="473335" cy="150811"/>
          </a:xfrm>
        </p:grpSpPr>
        <p:sp>
          <p:nvSpPr>
            <p:cNvPr id="74" name="StickerRectangle">
              <a:extLst>
                <a:ext uri="{FF2B5EF4-FFF2-40B4-BE49-F238E27FC236}">
                  <a16:creationId xmlns:a16="http://schemas.microsoft.com/office/drawing/2014/main" id="{9372D401-4D34-4B05-BFE0-A320E1F52A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267440" y="285750"/>
              <a:ext cx="473335" cy="15081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002960"/>
                </a:buClr>
              </a:pPr>
              <a:r>
                <a:rPr lang="en-US" sz="80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75" name="AutoShape 31">
              <a:extLst>
                <a:ext uri="{FF2B5EF4-FFF2-40B4-BE49-F238E27FC236}">
                  <a16:creationId xmlns:a16="http://schemas.microsoft.com/office/drawing/2014/main" id="{D469E354-E610-4D52-8504-F8789101C507}"/>
                </a:ext>
              </a:extLst>
            </p:cNvPr>
            <p:cNvCxnSpPr>
              <a:cxnSpLocks noChangeShapeType="1"/>
              <a:stCxn id="74" idx="2"/>
              <a:endCxn id="74" idx="4"/>
            </p:cNvCxnSpPr>
            <p:nvPr/>
          </p:nvCxnSpPr>
          <p:spPr bwMode="gray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" name="AutoShape 32">
              <a:extLst>
                <a:ext uri="{FF2B5EF4-FFF2-40B4-BE49-F238E27FC236}">
                  <a16:creationId xmlns:a16="http://schemas.microsoft.com/office/drawing/2014/main" id="{8109DE1A-03E0-4E29-A562-7C424079AA5B}"/>
                </a:ext>
              </a:extLst>
            </p:cNvPr>
            <p:cNvCxnSpPr>
              <a:cxnSpLocks noChangeShapeType="1"/>
              <a:stCxn id="74" idx="4"/>
              <a:endCxn id="74" idx="6"/>
            </p:cNvCxnSpPr>
            <p:nvPr/>
          </p:nvCxnSpPr>
          <p:spPr bwMode="gray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7" name="LegendLines" hidden="1">
            <a:extLst>
              <a:ext uri="{FF2B5EF4-FFF2-40B4-BE49-F238E27FC236}">
                <a16:creationId xmlns:a16="http://schemas.microsoft.com/office/drawing/2014/main" id="{2FEC978B-A445-4FF4-A7DE-E48C979A0DCF}"/>
              </a:ext>
            </a:extLst>
          </p:cNvPr>
          <p:cNvGrpSpPr/>
          <p:nvPr/>
        </p:nvGrpSpPr>
        <p:grpSpPr>
          <a:xfrm>
            <a:off x="10887017" y="348152"/>
            <a:ext cx="1071730" cy="730767"/>
            <a:chOff x="7607284" y="279400"/>
            <a:chExt cx="1071730" cy="730767"/>
          </a:xfrm>
        </p:grpSpPr>
        <p:sp>
          <p:nvSpPr>
            <p:cNvPr id="78" name="LineLegend1">
              <a:extLst>
                <a:ext uri="{FF2B5EF4-FFF2-40B4-BE49-F238E27FC236}">
                  <a16:creationId xmlns:a16="http://schemas.microsoft.com/office/drawing/2014/main" id="{AC0220FF-8FB8-40B0-B755-7482BE286EB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3871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79" name="LineLegend2">
              <a:extLst>
                <a:ext uri="{FF2B5EF4-FFF2-40B4-BE49-F238E27FC236}">
                  <a16:creationId xmlns:a16="http://schemas.microsoft.com/office/drawing/2014/main" id="{8E3A54A0-6E4A-4D14-85C4-4C2391EB72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6538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0" name="LineLegend3">
              <a:extLst>
                <a:ext uri="{FF2B5EF4-FFF2-40B4-BE49-F238E27FC236}">
                  <a16:creationId xmlns:a16="http://schemas.microsoft.com/office/drawing/2014/main" id="{D120F27A-52CA-4258-B68F-D6D2CAF4516F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7607284" y="933223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1" name="Legend1">
              <a:extLst>
                <a:ext uri="{FF2B5EF4-FFF2-40B4-BE49-F238E27FC236}">
                  <a16:creationId xmlns:a16="http://schemas.microsoft.com/office/drawing/2014/main" id="{6B860DDE-BFBC-49CE-9230-1AB09531CFAF}"/>
                </a:ext>
              </a:extLst>
            </p:cNvPr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8169259" y="2794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82" name="Legend2">
              <a:extLst>
                <a:ext uri="{FF2B5EF4-FFF2-40B4-BE49-F238E27FC236}">
                  <a16:creationId xmlns:a16="http://schemas.microsoft.com/office/drawing/2014/main" id="{972B8AF3-B4EA-473F-AA9A-9022283F913F}"/>
                </a:ext>
              </a:extLst>
            </p:cNvPr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gray">
            <a:xfrm>
              <a:off x="8169259" y="54610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83" name="Legend3">
              <a:extLst>
                <a:ext uri="{FF2B5EF4-FFF2-40B4-BE49-F238E27FC236}">
                  <a16:creationId xmlns:a16="http://schemas.microsoft.com/office/drawing/2014/main" id="{7151AF37-28A1-469D-89EF-3C5462D3BFDA}"/>
                </a:ext>
              </a:extLst>
            </p:cNvPr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gray">
            <a:xfrm>
              <a:off x="8169259" y="825501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84" name="LegendBoxes" hidden="1">
            <a:extLst>
              <a:ext uri="{FF2B5EF4-FFF2-40B4-BE49-F238E27FC236}">
                <a16:creationId xmlns:a16="http://schemas.microsoft.com/office/drawing/2014/main" id="{FCF97F72-8DD9-411A-9B64-9FB97BD926BE}"/>
              </a:ext>
            </a:extLst>
          </p:cNvPr>
          <p:cNvGrpSpPr/>
          <p:nvPr/>
        </p:nvGrpSpPr>
        <p:grpSpPr>
          <a:xfrm>
            <a:off x="11194992" y="348152"/>
            <a:ext cx="763755" cy="1000692"/>
            <a:chOff x="5894005" y="919828"/>
            <a:chExt cx="763755" cy="1000692"/>
          </a:xfrm>
        </p:grpSpPr>
        <p:sp>
          <p:nvSpPr>
            <p:cNvPr id="85" name="RectangleLegend1">
              <a:extLst>
                <a:ext uri="{FF2B5EF4-FFF2-40B4-BE49-F238E27FC236}">
                  <a16:creationId xmlns:a16="http://schemas.microsoft.com/office/drawing/2014/main" id="{6D9DEBF4-2B4C-4CE9-A8F8-F73E6BEFB6C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947381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6" name="RectangleLegend2">
              <a:extLst>
                <a:ext uri="{FF2B5EF4-FFF2-40B4-BE49-F238E27FC236}">
                  <a16:creationId xmlns:a16="http://schemas.microsoft.com/office/drawing/2014/main" id="{327E0E44-50C2-4BE5-9FA9-F540BFA479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217256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7" name="RectangleLegend3">
              <a:extLst>
                <a:ext uri="{FF2B5EF4-FFF2-40B4-BE49-F238E27FC236}">
                  <a16:creationId xmlns:a16="http://schemas.microsoft.com/office/drawing/2014/main" id="{F3505A2E-C144-4019-BF9C-B3EF4440D6A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488719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88" name="RectangleLegend4">
              <a:extLst>
                <a:ext uri="{FF2B5EF4-FFF2-40B4-BE49-F238E27FC236}">
                  <a16:creationId xmlns:a16="http://schemas.microsoft.com/office/drawing/2014/main" id="{4277CA5A-C349-43D9-94EE-796B5F18BC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94005" y="1760182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36" name="Legend1">
              <a:extLst>
                <a:ext uri="{FF2B5EF4-FFF2-40B4-BE49-F238E27FC236}">
                  <a16:creationId xmlns:a16="http://schemas.microsoft.com/office/drawing/2014/main" id="{0BE280EA-A00C-480C-A928-12D95D29CCBA}"/>
                </a:ext>
              </a:extLst>
            </p:cNvPr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gray">
            <a:xfrm>
              <a:off x="6148005" y="91982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0" name="Legend2">
              <a:extLst>
                <a:ext uri="{FF2B5EF4-FFF2-40B4-BE49-F238E27FC236}">
                  <a16:creationId xmlns:a16="http://schemas.microsoft.com/office/drawing/2014/main" id="{E4C9B6B8-FB2E-472E-9259-4496918F1F65}"/>
                </a:ext>
              </a:extLst>
            </p:cNvPr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6148005" y="118970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1" name="Legend3">
              <a:extLst>
                <a:ext uri="{FF2B5EF4-FFF2-40B4-BE49-F238E27FC236}">
                  <a16:creationId xmlns:a16="http://schemas.microsoft.com/office/drawing/2014/main" id="{78E7480F-B545-437D-8ECC-0F4965269ECF}"/>
                </a:ext>
              </a:extLst>
            </p:cNvPr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6148005" y="1461166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42" name="Legend4">
              <a:extLst>
                <a:ext uri="{FF2B5EF4-FFF2-40B4-BE49-F238E27FC236}">
                  <a16:creationId xmlns:a16="http://schemas.microsoft.com/office/drawing/2014/main" id="{E95C499E-E619-48D6-94F8-A8689A9B10CA}"/>
                </a:ext>
              </a:extLst>
            </p:cNvPr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6148005" y="1732629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143" name="LegendMoons" hidden="1">
            <a:extLst>
              <a:ext uri="{FF2B5EF4-FFF2-40B4-BE49-F238E27FC236}">
                <a16:creationId xmlns:a16="http://schemas.microsoft.com/office/drawing/2014/main" id="{728C2FF7-BE52-4CAD-AD60-EDAB2491D7EA}"/>
              </a:ext>
            </a:extLst>
          </p:cNvPr>
          <p:cNvGrpSpPr/>
          <p:nvPr/>
        </p:nvGrpSpPr>
        <p:grpSpPr>
          <a:xfrm>
            <a:off x="11128317" y="349571"/>
            <a:ext cx="830430" cy="1312638"/>
            <a:chOff x="5894005" y="2696542"/>
            <a:chExt cx="830430" cy="1312638"/>
          </a:xfrm>
        </p:grpSpPr>
        <p:grpSp>
          <p:nvGrpSpPr>
            <p:cNvPr id="144" name="MoonLegend1">
              <a:extLst>
                <a:ext uri="{FF2B5EF4-FFF2-40B4-BE49-F238E27FC236}">
                  <a16:creationId xmlns:a16="http://schemas.microsoft.com/office/drawing/2014/main" id="{7C96F930-F987-40E1-9DF4-3641E2F9C722}"/>
                </a:ext>
              </a:extLst>
            </p:cNvPr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5894005" y="2703856"/>
              <a:ext cx="209550" cy="209552"/>
              <a:chOff x="4533" y="189"/>
              <a:chExt cx="144" cy="144"/>
            </a:xfrm>
          </p:grpSpPr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A8BD59A1-9446-440D-B4E5-3DD921719F4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F77ECF4A-552C-4BA1-BF97-3C3CB57D6FF4}"/>
                  </a:ext>
                </a:extLst>
              </p:cNvPr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5" name="MoonLegend2">
              <a:extLst>
                <a:ext uri="{FF2B5EF4-FFF2-40B4-BE49-F238E27FC236}">
                  <a16:creationId xmlns:a16="http://schemas.microsoft.com/office/drawing/2014/main" id="{7D1F87CF-977B-4844-9731-735333392B08}"/>
                </a:ext>
              </a:extLst>
            </p:cNvPr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5894005" y="2977103"/>
              <a:ext cx="209550" cy="209551"/>
              <a:chOff x="1694" y="2051"/>
              <a:chExt cx="160" cy="160"/>
            </a:xfrm>
          </p:grpSpPr>
          <p:sp>
            <p:nvSpPr>
              <p:cNvPr id="160" name="Oval 41">
                <a:extLst>
                  <a:ext uri="{FF2B5EF4-FFF2-40B4-BE49-F238E27FC236}">
                    <a16:creationId xmlns:a16="http://schemas.microsoft.com/office/drawing/2014/main" id="{0838C25E-91DE-4FCF-82F6-97F8D8F71B9C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Arc 42">
                <a:extLst>
                  <a:ext uri="{FF2B5EF4-FFF2-40B4-BE49-F238E27FC236}">
                    <a16:creationId xmlns:a16="http://schemas.microsoft.com/office/drawing/2014/main" id="{462A4B36-BEA9-40E7-9764-D39F617B4121}"/>
                  </a:ext>
                </a:extLst>
              </p:cNvPr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MoonLegend4">
              <a:extLst>
                <a:ext uri="{FF2B5EF4-FFF2-40B4-BE49-F238E27FC236}">
                  <a16:creationId xmlns:a16="http://schemas.microsoft.com/office/drawing/2014/main" id="{F7788DBB-410F-403F-B56A-E4D08AC862C0}"/>
                </a:ext>
              </a:extLst>
            </p:cNvPr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5894005" y="3524395"/>
              <a:ext cx="209550" cy="209551"/>
              <a:chOff x="4495" y="1204"/>
              <a:chExt cx="160" cy="160"/>
            </a:xfrm>
          </p:grpSpPr>
          <p:sp>
            <p:nvSpPr>
              <p:cNvPr id="158" name="Oval 47">
                <a:extLst>
                  <a:ext uri="{FF2B5EF4-FFF2-40B4-BE49-F238E27FC236}">
                    <a16:creationId xmlns:a16="http://schemas.microsoft.com/office/drawing/2014/main" id="{504FB48F-9B15-4ADC-9E5E-977B4E2EF32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Arc 48">
                <a:extLst>
                  <a:ext uri="{FF2B5EF4-FFF2-40B4-BE49-F238E27FC236}">
                    <a16:creationId xmlns:a16="http://schemas.microsoft.com/office/drawing/2014/main" id="{FE0B6327-C169-424F-A065-BA3BEFF10D96}"/>
                  </a:ext>
                </a:extLst>
              </p:cNvPr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7" name="MoonLegend5">
              <a:extLst>
                <a:ext uri="{FF2B5EF4-FFF2-40B4-BE49-F238E27FC236}">
                  <a16:creationId xmlns:a16="http://schemas.microsoft.com/office/drawing/2014/main" id="{3E5C583A-172B-463C-B6D0-B39C501D19A4}"/>
                </a:ext>
              </a:extLst>
            </p:cNvPr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5894005" y="3799629"/>
              <a:ext cx="209550" cy="209551"/>
              <a:chOff x="4495" y="1447"/>
              <a:chExt cx="160" cy="160"/>
            </a:xfrm>
          </p:grpSpPr>
          <p:sp>
            <p:nvSpPr>
              <p:cNvPr id="156" name="Oval 50">
                <a:extLst>
                  <a:ext uri="{FF2B5EF4-FFF2-40B4-BE49-F238E27FC236}">
                    <a16:creationId xmlns:a16="http://schemas.microsoft.com/office/drawing/2014/main" id="{F7F45240-6623-44CF-8A8D-0E85172B3D95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Oval 51">
                <a:extLst>
                  <a:ext uri="{FF2B5EF4-FFF2-40B4-BE49-F238E27FC236}">
                    <a16:creationId xmlns:a16="http://schemas.microsoft.com/office/drawing/2014/main" id="{1FB68828-B8D8-4F59-9256-FE21B85E73DE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8" name="MoonLegend3">
              <a:extLst>
                <a:ext uri="{FF2B5EF4-FFF2-40B4-BE49-F238E27FC236}">
                  <a16:creationId xmlns:a16="http://schemas.microsoft.com/office/drawing/2014/main" id="{246D6314-4C91-4AC1-9EE9-ED8AC025FA53}"/>
                </a:ext>
              </a:extLst>
            </p:cNvPr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5894005" y="3251543"/>
              <a:ext cx="209550" cy="209551"/>
              <a:chOff x="4495" y="1205"/>
              <a:chExt cx="160" cy="160"/>
            </a:xfrm>
          </p:grpSpPr>
          <p:sp>
            <p:nvSpPr>
              <p:cNvPr id="154" name="Oval 47">
                <a:extLst>
                  <a:ext uri="{FF2B5EF4-FFF2-40B4-BE49-F238E27FC236}">
                    <a16:creationId xmlns:a16="http://schemas.microsoft.com/office/drawing/2014/main" id="{15BCAE31-4F9C-4AAD-BFFD-51BD13F04A79}"/>
                  </a:ext>
                </a:extLst>
              </p:cNvPr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Arc 48">
                <a:extLst>
                  <a:ext uri="{FF2B5EF4-FFF2-40B4-BE49-F238E27FC236}">
                    <a16:creationId xmlns:a16="http://schemas.microsoft.com/office/drawing/2014/main" id="{07FA83D3-6FE7-4515-955C-CF4E35A96047}"/>
                  </a:ext>
                </a:extLst>
              </p:cNvPr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9" name="Legend1">
              <a:extLst>
                <a:ext uri="{FF2B5EF4-FFF2-40B4-BE49-F238E27FC236}">
                  <a16:creationId xmlns:a16="http://schemas.microsoft.com/office/drawing/2014/main" id="{72CD6651-C0A9-49F0-9C9E-253195D9F964}"/>
                </a:ext>
              </a:extLst>
            </p:cNvPr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6214680" y="269654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0" name="Legend2">
              <a:extLst>
                <a:ext uri="{FF2B5EF4-FFF2-40B4-BE49-F238E27FC236}">
                  <a16:creationId xmlns:a16="http://schemas.microsoft.com/office/drawing/2014/main" id="{49766FA8-9B53-48DA-9684-D37352763471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6214680" y="297415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1" name="Legend3">
              <a:extLst>
                <a:ext uri="{FF2B5EF4-FFF2-40B4-BE49-F238E27FC236}">
                  <a16:creationId xmlns:a16="http://schemas.microsoft.com/office/drawing/2014/main" id="{3BC326B1-3670-464A-B6DB-E33FC210CFED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6214680" y="3248596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2" name="Legend4">
              <a:extLst>
                <a:ext uri="{FF2B5EF4-FFF2-40B4-BE49-F238E27FC236}">
                  <a16:creationId xmlns:a16="http://schemas.microsoft.com/office/drawing/2014/main" id="{32C15C59-01A1-403D-8DC5-151C6A9769B1}"/>
                </a:ext>
              </a:extLst>
            </p:cNvPr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gray">
            <a:xfrm>
              <a:off x="6214680" y="3521448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3" name="Legend5">
              <a:extLst>
                <a:ext uri="{FF2B5EF4-FFF2-40B4-BE49-F238E27FC236}">
                  <a16:creationId xmlns:a16="http://schemas.microsoft.com/office/drawing/2014/main" id="{B4494741-57C8-4F2B-9B0B-F865470A4C9B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6214680" y="3796682"/>
              <a:ext cx="50975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000000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193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9" r:id="rId4"/>
  </p:sldLayoutIdLst>
  <p:hf hdr="0" ftr="0" dt="0"/>
  <p:txStyles>
    <p:titleStyle>
      <a:lvl1pPr algn="l" defTabSz="931956" rtl="0" eaLnBrk="1" fontAlgn="base" hangingPunct="1">
        <a:spcBef>
          <a:spcPct val="0"/>
        </a:spcBef>
        <a:spcAft>
          <a:spcPct val="0"/>
        </a:spcAft>
        <a:tabLst>
          <a:tab pos="280909" algn="l"/>
        </a:tabLst>
        <a:defRPr sz="2000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75891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51786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427677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903572" algn="l" defTabSz="93195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lang="en-US" sz="16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01593" indent="-199942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2pPr>
      <a:lvl3pPr marL="475891" indent="-272647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en-US" sz="1600" baseline="0" noProof="0" dirty="0" smtClean="0">
          <a:solidFill>
            <a:schemeClr val="tx1"/>
          </a:solidFill>
          <a:latin typeface="+mn-lt"/>
        </a:defRPr>
      </a:lvl3pPr>
      <a:lvl4pPr marL="639481" indent="-161936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</a:defRPr>
      </a:lvl4pPr>
      <a:lvl5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en-US" sz="1600" baseline="0" noProof="0" dirty="0">
          <a:solidFill>
            <a:schemeClr val="tx1"/>
          </a:solidFill>
          <a:latin typeface="+mn-lt"/>
        </a:defRPr>
      </a:lvl5pPr>
      <a:lvl6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80463" indent="-135498" algn="l" defTabSz="93195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7589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51786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427677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903572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79464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855355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331249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807141" algn="l" defTabSz="951786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14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think-cell Slide" r:id="rId15" imgW="473" imgH="476" progId="TCLayout.ActiveDocument.1">
                  <p:embed/>
                </p:oleObj>
              </mc:Choice>
              <mc:Fallback>
                <p:oleObj name="think-cell Slide" r:id="rId15" imgW="473" imgH="476" progId="TCLayout.ActiveDocument.1">
                  <p:embed/>
                  <p:pic>
                    <p:nvPicPr>
                      <p:cNvPr id="10" name="Object 9" hidden="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838" y="6356352"/>
            <a:ext cx="1706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Segoe UI Semibold" panose="020B0702040204020203" pitchFamily="34" charset="0"/>
              </a:defRPr>
            </a:lvl1pPr>
          </a:lstStyle>
          <a:p>
            <a:fld id="{7C3E6ED4-0FC4-46FB-A424-FF1858B6F220}" type="datetime1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0828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Segoe UI Semibold" panose="020B07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4231" y="6374108"/>
            <a:ext cx="688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E94BA17-8AE8-4651-9FD9-8589E5D4232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820" y="6498453"/>
            <a:ext cx="2393513" cy="14860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1389619" y="6383045"/>
            <a:ext cx="0" cy="32515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6795856"/>
            <a:ext cx="12192000" cy="71021"/>
          </a:xfrm>
          <a:prstGeom prst="rect">
            <a:avLst/>
          </a:prstGeom>
          <a:solidFill>
            <a:srgbClr val="FED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952080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Segoe UI Light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480047"/>
            <a:ext cx="12192000" cy="378460"/>
          </a:xfrm>
          <a:custGeom>
            <a:avLst/>
            <a:gdLst/>
            <a:ahLst/>
            <a:cxnLst/>
            <a:rect l="l" t="t" r="r" b="b"/>
            <a:pathLst>
              <a:path w="9144000" h="378459">
                <a:moveTo>
                  <a:pt x="0" y="377951"/>
                </a:moveTo>
                <a:lnTo>
                  <a:pt x="9144000" y="377951"/>
                </a:lnTo>
                <a:lnTo>
                  <a:pt x="9144000" y="0"/>
                </a:lnTo>
                <a:lnTo>
                  <a:pt x="0" y="0"/>
                </a:lnTo>
                <a:lnTo>
                  <a:pt x="0" y="377951"/>
                </a:lnTo>
                <a:close/>
              </a:path>
            </a:pathLst>
          </a:custGeom>
          <a:solidFill>
            <a:srgbClr val="41730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23952" y="6522718"/>
            <a:ext cx="392176" cy="29413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3390" y="113513"/>
            <a:ext cx="1030522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1">
                <a:solidFill>
                  <a:srgbClr val="4173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1784" y="3331481"/>
            <a:ext cx="1092843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173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2974" y="6584801"/>
            <a:ext cx="426635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35"/>
              <a:t>T</a:t>
            </a:r>
            <a:r>
              <a:rPr lang="en-US" spc="-10"/>
              <a:t>ogeth</a:t>
            </a:r>
            <a:r>
              <a:rPr lang="en-US" spc="-15"/>
              <a:t>e</a:t>
            </a:r>
            <a:r>
              <a:rPr lang="en-US" spc="-100"/>
              <a:t>r</a:t>
            </a:r>
            <a:r>
              <a:rPr lang="en-US" spc="-5"/>
              <a:t>,</a:t>
            </a:r>
            <a:r>
              <a:rPr lang="en-US" spc="-15"/>
              <a:t> </a:t>
            </a:r>
            <a:r>
              <a:rPr lang="en-US" spc="-5"/>
              <a:t>maki</a:t>
            </a:r>
            <a:r>
              <a:rPr lang="en-US" spc="5"/>
              <a:t>n</a:t>
            </a:r>
            <a:r>
              <a:rPr lang="en-US" spc="-10"/>
              <a:t>g</a:t>
            </a:r>
            <a:r>
              <a:rPr lang="en-US"/>
              <a:t> </a:t>
            </a:r>
            <a:r>
              <a:rPr lang="en-US" spc="-20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the s</a:t>
            </a:r>
            <a:r>
              <a:rPr lang="en-US" spc="-5"/>
              <a:t>af</a:t>
            </a:r>
            <a:r>
              <a:rPr lang="en-US" spc="-20"/>
              <a:t>e</a:t>
            </a:r>
            <a:r>
              <a:rPr lang="en-US" spc="-10"/>
              <a:t>s</a:t>
            </a:r>
            <a:r>
              <a:rPr lang="en-US" spc="-5"/>
              <a:t>t</a:t>
            </a:r>
            <a:r>
              <a:rPr lang="en-US" spc="15"/>
              <a:t> </a:t>
            </a:r>
            <a:r>
              <a:rPr lang="en-US" spc="-10"/>
              <a:t>place </a:t>
            </a:r>
            <a:r>
              <a:rPr lang="en-US" spc="-20"/>
              <a:t>t</a:t>
            </a:r>
            <a:r>
              <a:rPr lang="en-US" spc="-10"/>
              <a:t>o</a:t>
            </a:r>
            <a:r>
              <a:rPr lang="en-US" spc="-5"/>
              <a:t> </a:t>
            </a:r>
            <a:r>
              <a:rPr lang="en-US" spc="-15"/>
              <a:t>w</a:t>
            </a:r>
            <a:r>
              <a:rPr lang="en-US" spc="-10"/>
              <a:t>or</a:t>
            </a:r>
            <a:r>
              <a:rPr lang="en-US" spc="40"/>
              <a:t>k</a:t>
            </a:r>
            <a:r>
              <a:rPr lang="en-US" spc="-5"/>
              <a:t>.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49371" y="6593640"/>
            <a:ext cx="349673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12700"/>
            <a:r>
              <a:rPr lang="en-US" spc="-15"/>
              <a:t>T</a:t>
            </a:r>
            <a:r>
              <a:rPr lang="en-US" spc="-5"/>
              <a:t>&amp;</a:t>
            </a:r>
            <a:r>
              <a:rPr lang="en-US"/>
              <a:t>D</a:t>
            </a:r>
            <a:r>
              <a:rPr lang="en-US" spc="-10"/>
              <a:t> </a:t>
            </a:r>
            <a:r>
              <a:rPr lang="en-US" spc="-5"/>
              <a:t>Saf</a:t>
            </a:r>
            <a:r>
              <a:rPr lang="en-US" spc="-15"/>
              <a:t>e</a:t>
            </a:r>
            <a:r>
              <a:rPr lang="en-US" spc="-5"/>
              <a:t>t</a:t>
            </a:r>
            <a:r>
              <a:rPr lang="en-US" spc="-75"/>
              <a:t>y</a:t>
            </a:r>
            <a:r>
              <a:rPr lang="en-US" spc="-5"/>
              <a:t>,</a:t>
            </a:r>
            <a:r>
              <a:rPr lang="en-US" spc="5"/>
              <a:t> </a:t>
            </a:r>
            <a:r>
              <a:rPr lang="en-US" spc="-5"/>
              <a:t>So</a:t>
            </a:r>
            <a:r>
              <a:rPr lang="en-US" spc="5"/>
              <a:t>u</a:t>
            </a:r>
            <a:r>
              <a:rPr lang="en-US" spc="-10"/>
              <a:t>th</a:t>
            </a:r>
            <a:r>
              <a:rPr lang="en-US" spc="-15"/>
              <a:t>e</a:t>
            </a:r>
            <a:r>
              <a:rPr lang="en-US" spc="-10"/>
              <a:t>rn</a:t>
            </a:r>
            <a:r>
              <a:rPr lang="en-US" spc="-35"/>
              <a:t> </a:t>
            </a:r>
            <a:r>
              <a:rPr lang="en-US" spc="-5"/>
              <a:t>Cali</a:t>
            </a:r>
            <a:r>
              <a:rPr lang="en-US" spc="-10"/>
              <a:t>for</a:t>
            </a:r>
            <a:r>
              <a:rPr lang="en-US" spc="-5"/>
              <a:t>n</a:t>
            </a:r>
            <a:r>
              <a:rPr lang="en-US" spc="-10"/>
              <a:t>ia</a:t>
            </a:r>
            <a:r>
              <a:rPr lang="en-US" spc="-45"/>
              <a:t> </a:t>
            </a:r>
            <a:r>
              <a:rPr lang="en-US" spc="-10"/>
              <a:t>E</a:t>
            </a:r>
            <a:r>
              <a:rPr lang="en-US"/>
              <a:t>di</a:t>
            </a:r>
            <a:r>
              <a:rPr lang="en-US" spc="-10"/>
              <a:t>son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431015" y="6590897"/>
            <a:ext cx="1778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marL="25400"/>
            <a:fld id="{81D60167-4931-47E6-BA6A-407CBD079E47}" type="slidenum">
              <a:rPr lang="en-US" smtClean="0"/>
              <a:pPr marL="25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1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839" y="6356354"/>
            <a:ext cx="1706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/>
                </a:solidFill>
                <a:latin typeface="Segoe UI Semibold" panose="020B07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0828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Segoe UI Semibold" panose="020B07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4231" y="6374110"/>
            <a:ext cx="688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50000"/>
                  </a:schemeClr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CE005715-E6E8-40B9-A37F-C39524FE6F9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821" y="6498453"/>
            <a:ext cx="2393513" cy="14860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1389619" y="6383045"/>
            <a:ext cx="0" cy="32515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6795858"/>
            <a:ext cx="12192000" cy="71021"/>
          </a:xfrm>
          <a:prstGeom prst="rect">
            <a:avLst/>
          </a:prstGeom>
          <a:solidFill>
            <a:srgbClr val="FED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338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tx1"/>
          </a:solidFill>
          <a:latin typeface="Segoe UI Light" panose="020B0502040204020203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3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package" Target="../embeddings/Microsoft_Excel_Worksheet.xlsx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40E3A-57BA-4E8D-B53E-740C5CA09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6476" y="2276194"/>
            <a:ext cx="10156295" cy="492443"/>
          </a:xfrm>
        </p:spPr>
        <p:txBody>
          <a:bodyPr/>
          <a:lstStyle/>
          <a:p>
            <a:r>
              <a:rPr lang="en-US" b="1">
                <a:latin typeface="+mn-lt"/>
              </a:rPr>
              <a:t>2020 T&amp;D Quality Management Plan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4A30D1A-38CB-4C55-889B-29023BA817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6476" y="2897019"/>
            <a:ext cx="10156295" cy="307777"/>
          </a:xfrm>
        </p:spPr>
        <p:txBody>
          <a:bodyPr/>
          <a:lstStyle/>
          <a:p>
            <a:r>
              <a:rPr lang="en-US"/>
              <a:t>November 2020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28B4FB-93F8-4E0B-B4C6-7F18B85840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87200" y="6518275"/>
            <a:ext cx="304800" cy="20637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9AC08D-23A9-440E-BCB9-AA1E9877CC38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276F8E5-5250-4FB9-A746-28D051E39C08}"/>
              </a:ext>
            </a:extLst>
          </p:cNvPr>
          <p:cNvSpPr txBox="1">
            <a:spLocks/>
          </p:cNvSpPr>
          <p:nvPr/>
        </p:nvSpPr>
        <p:spPr>
          <a:xfrm>
            <a:off x="381001" y="2283069"/>
            <a:ext cx="5064302" cy="1843455"/>
          </a:xfrm>
          <a:prstGeom prst="rect">
            <a:avLst/>
          </a:prstGeom>
        </p:spPr>
        <p:txBody>
          <a:bodyPr/>
          <a:lstStyle>
            <a:lvl1pPr marL="55561" indent="0" algn="l" defTabSz="91437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5744" indent="-230182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38" indent="-230182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Graphik" panose="020B0503030202060203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783" indent="-17144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7229" indent="-17779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Graphik" panose="020B050303020206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28674" indent="-17303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5561" indent="0" algn="l" defTabSz="914377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55561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61" indent="0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561" marR="0" lvl="0" indent="0" algn="l" defTabSz="91437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1" i="1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Graphik" panose="020B0503030202060203" pitchFamily="34" charset="0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6D47B50-4F99-4838-B7BE-9C43D450E53E}"/>
              </a:ext>
            </a:extLst>
          </p:cNvPr>
          <p:cNvGrpSpPr/>
          <p:nvPr/>
        </p:nvGrpSpPr>
        <p:grpSpPr>
          <a:xfrm>
            <a:off x="8598599" y="473723"/>
            <a:ext cx="3118883" cy="2938892"/>
            <a:chOff x="2066307" y="510960"/>
            <a:chExt cx="6308220" cy="571018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52E2595-E24E-42EE-B9CE-E84E9C5D152E}"/>
                </a:ext>
              </a:extLst>
            </p:cNvPr>
            <p:cNvGrpSpPr/>
            <p:nvPr/>
          </p:nvGrpSpPr>
          <p:grpSpPr>
            <a:xfrm>
              <a:off x="2564798" y="1049179"/>
              <a:ext cx="5075664" cy="4782366"/>
              <a:chOff x="6887997" y="1539122"/>
              <a:chExt cx="4131555" cy="4183023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92A8925-634F-4469-9FF4-98C0105826B1}"/>
                  </a:ext>
                </a:extLst>
              </p:cNvPr>
              <p:cNvGrpSpPr/>
              <p:nvPr/>
            </p:nvGrpSpPr>
            <p:grpSpPr>
              <a:xfrm>
                <a:off x="6887997" y="1539122"/>
                <a:ext cx="4131555" cy="4183023"/>
                <a:chOff x="7042826" y="1595336"/>
                <a:chExt cx="4316297" cy="4370066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504C7F13-9829-40CE-9159-9A2429BBC606}"/>
                    </a:ext>
                  </a:extLst>
                </p:cNvPr>
                <p:cNvSpPr/>
                <p:nvPr/>
              </p:nvSpPr>
              <p:spPr>
                <a:xfrm>
                  <a:off x="7042826" y="1595336"/>
                  <a:ext cx="4316297" cy="4316297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7B1295EA-3E85-4507-9D3D-AE61DA2FDA19}"/>
                    </a:ext>
                  </a:extLst>
                </p:cNvPr>
                <p:cNvSpPr/>
                <p:nvPr/>
              </p:nvSpPr>
              <p:spPr>
                <a:xfrm>
                  <a:off x="7800191" y="2383359"/>
                  <a:ext cx="2801566" cy="2801566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Arrow: Chevron 44">
                  <a:extLst>
                    <a:ext uri="{FF2B5EF4-FFF2-40B4-BE49-F238E27FC236}">
                      <a16:creationId xmlns:a16="http://schemas.microsoft.com/office/drawing/2014/main" id="{C0903A95-C739-4FC8-8C7F-4883B794F221}"/>
                    </a:ext>
                  </a:extLst>
                </p:cNvPr>
                <p:cNvSpPr/>
                <p:nvPr/>
              </p:nvSpPr>
              <p:spPr>
                <a:xfrm rot="19545720">
                  <a:off x="8356072" y="1680472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Arrow: Chevron 45">
                  <a:extLst>
                    <a:ext uri="{FF2B5EF4-FFF2-40B4-BE49-F238E27FC236}">
                      <a16:creationId xmlns:a16="http://schemas.microsoft.com/office/drawing/2014/main" id="{C1AB9B06-BA2C-4CD5-9AF7-6DFDE5D0F5CA}"/>
                    </a:ext>
                  </a:extLst>
                </p:cNvPr>
                <p:cNvSpPr/>
                <p:nvPr/>
              </p:nvSpPr>
              <p:spPr>
                <a:xfrm rot="2109167">
                  <a:off x="10403568" y="2180610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Arrow: Chevron 46">
                  <a:extLst>
                    <a:ext uri="{FF2B5EF4-FFF2-40B4-BE49-F238E27FC236}">
                      <a16:creationId xmlns:a16="http://schemas.microsoft.com/office/drawing/2014/main" id="{2DA895A9-71A8-4D80-AFCF-4E02C7598766}"/>
                    </a:ext>
                  </a:extLst>
                </p:cNvPr>
                <p:cNvSpPr/>
                <p:nvPr/>
              </p:nvSpPr>
              <p:spPr>
                <a:xfrm rot="15876058">
                  <a:off x="7289273" y="3659393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Arrow: Chevron 47">
                  <a:extLst>
                    <a:ext uri="{FF2B5EF4-FFF2-40B4-BE49-F238E27FC236}">
                      <a16:creationId xmlns:a16="http://schemas.microsoft.com/office/drawing/2014/main" id="{942722C5-4FCE-4871-A8FE-C9FD4374D221}"/>
                    </a:ext>
                  </a:extLst>
                </p:cNvPr>
                <p:cNvSpPr/>
                <p:nvPr/>
              </p:nvSpPr>
              <p:spPr>
                <a:xfrm rot="10549632">
                  <a:off x="8771616" y="5137942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Arrow: Chevron 49">
                  <a:extLst>
                    <a:ext uri="{FF2B5EF4-FFF2-40B4-BE49-F238E27FC236}">
                      <a16:creationId xmlns:a16="http://schemas.microsoft.com/office/drawing/2014/main" id="{1AA88742-8B58-4252-B3B8-70CF99AF08BD}"/>
                    </a:ext>
                  </a:extLst>
                </p:cNvPr>
                <p:cNvSpPr/>
                <p:nvPr/>
              </p:nvSpPr>
              <p:spPr>
                <a:xfrm rot="6722326">
                  <a:off x="10556825" y="4288346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FBEC9CB-CCAF-4C01-8DE3-D8A14E256E64}"/>
                  </a:ext>
                </a:extLst>
              </p:cNvPr>
              <p:cNvSpPr/>
              <p:nvPr/>
            </p:nvSpPr>
            <p:spPr>
              <a:xfrm rot="667115">
                <a:off x="8190523" y="2081484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ArchUp">
                  <a:avLst>
                    <a:gd name="adj" fmla="val 10316800"/>
                  </a:avLst>
                </a:prstTxWarp>
                <a:no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PLAN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C1A2CC7-357F-4398-BD92-3F1F33FE5245}"/>
                  </a:ext>
                </a:extLst>
              </p:cNvPr>
              <p:cNvSpPr/>
              <p:nvPr/>
            </p:nvSpPr>
            <p:spPr>
              <a:xfrm rot="17872740">
                <a:off x="6933605" y="2531149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  <a:prstTxWarp prst="textArchUp">
                  <a:avLst>
                    <a:gd name="adj" fmla="val 10316800"/>
                  </a:avLst>
                </a:prstTxWarp>
                <a:no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INITIATE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3B510D9-0292-4A53-9EA7-BCDA210BB432}"/>
                  </a:ext>
                </a:extLst>
              </p:cNvPr>
              <p:cNvSpPr/>
              <p:nvPr/>
            </p:nvSpPr>
            <p:spPr>
              <a:xfrm rot="5010395">
                <a:off x="8993969" y="3086830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ArchUp">
                  <a:avLst>
                    <a:gd name="adj" fmla="val 10316800"/>
                  </a:avLst>
                </a:prstTxWarp>
                <a:no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SCHEDULE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DC72CEE-E0F1-45D5-BA0A-E654FB2CDE25}"/>
                  </a:ext>
                </a:extLst>
              </p:cNvPr>
              <p:cNvSpPr/>
              <p:nvPr/>
            </p:nvSpPr>
            <p:spPr>
              <a:xfrm rot="20097652">
                <a:off x="8343523" y="4139042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ArchDown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EXECUTE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964AC1F-6326-4614-B8B3-43EE2557FA9C}"/>
                  </a:ext>
                </a:extLst>
              </p:cNvPr>
              <p:cNvSpPr/>
              <p:nvPr/>
            </p:nvSpPr>
            <p:spPr>
              <a:xfrm rot="2447616">
                <a:off x="7042923" y="3853985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ArchDown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CLOSE</a:t>
                </a:r>
              </a:p>
            </p:txBody>
          </p:sp>
          <p:sp>
            <p:nvSpPr>
              <p:cNvPr id="22" name="Text Placeholder 7">
                <a:extLst>
                  <a:ext uri="{FF2B5EF4-FFF2-40B4-BE49-F238E27FC236}">
                    <a16:creationId xmlns:a16="http://schemas.microsoft.com/office/drawing/2014/main" id="{D2570E54-38C0-4F7B-9B2C-E6B8A292BC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92030" y="2886688"/>
                <a:ext cx="2508061" cy="1617635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defRPr lang="en-US" sz="1600" baseline="0" noProof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01593" indent="-199942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125000"/>
                  <a:buFont typeface="Arial" pitchFamily="34" charset="0"/>
                  <a:buChar char="•"/>
                  <a:defRPr lang="en-US" sz="1600" baseline="0" noProof="0" dirty="0" smtClean="0">
                    <a:solidFill>
                      <a:schemeClr val="tx1"/>
                    </a:solidFill>
                    <a:latin typeface="+mn-lt"/>
                  </a:defRPr>
                </a:lvl2pPr>
                <a:lvl3pPr marL="475891" indent="-272647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–"/>
                  <a:defRPr lang="en-US" sz="1600" baseline="0" noProof="0" dirty="0" smtClean="0">
                    <a:solidFill>
                      <a:schemeClr val="tx1"/>
                    </a:solidFill>
                    <a:latin typeface="+mn-lt"/>
                  </a:defRPr>
                </a:lvl3pPr>
                <a:lvl4pPr marL="639481" indent="-161936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100000"/>
                  <a:buFont typeface="Arial" pitchFamily="34" charset="0"/>
                  <a:buChar char="•"/>
                  <a:defRPr lang="en-US" sz="1600" baseline="0" noProof="0" dirty="0" smtClean="0">
                    <a:solidFill>
                      <a:schemeClr val="tx1"/>
                    </a:solidFill>
                    <a:latin typeface="+mn-lt"/>
                  </a:defRPr>
                </a:lvl4pPr>
                <a:lvl5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lang="en-US" sz="1600" baseline="0" noProof="0" dirty="0">
                    <a:solidFill>
                      <a:schemeClr val="tx1"/>
                    </a:solidFill>
                    <a:latin typeface="+mn-lt"/>
                  </a:defRPr>
                </a:lvl5pPr>
                <a:lvl6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1632" baseline="0">
                    <a:solidFill>
                      <a:schemeClr val="tx1"/>
                    </a:solidFill>
                    <a:latin typeface="+mn-lt"/>
                  </a:defRPr>
                </a:lvl6pPr>
                <a:lvl7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1632" baseline="0">
                    <a:solidFill>
                      <a:schemeClr val="tx1"/>
                    </a:solidFill>
                    <a:latin typeface="+mn-lt"/>
                  </a:defRPr>
                </a:lvl7pPr>
                <a:lvl8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1632" baseline="0">
                    <a:solidFill>
                      <a:schemeClr val="tx1"/>
                    </a:solidFill>
                    <a:latin typeface="+mn-lt"/>
                  </a:defRPr>
                </a:lvl8pPr>
                <a:lvl9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1632" baseline="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algn="ctr"/>
                <a:r>
                  <a:rPr lang="en-US" sz="1200" b="1" kern="0">
                    <a:solidFill>
                      <a:schemeClr val="accent4"/>
                    </a:solidFill>
                  </a:rPr>
                  <a:t>T&amp;D</a:t>
                </a:r>
              </a:p>
              <a:p>
                <a:pPr algn="ctr"/>
                <a:r>
                  <a:rPr lang="en-US" sz="1200" b="1" kern="0">
                    <a:solidFill>
                      <a:schemeClr val="accent4"/>
                    </a:solidFill>
                  </a:rPr>
                  <a:t>Quality Management</a:t>
                </a:r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83C2D96-6C19-48E6-84EB-0B73DE835D31}"/>
                </a:ext>
              </a:extLst>
            </p:cNvPr>
            <p:cNvSpPr/>
            <p:nvPr/>
          </p:nvSpPr>
          <p:spPr>
            <a:xfrm>
              <a:off x="2066307" y="573862"/>
              <a:ext cx="6068290" cy="5647282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33D166D-4EE9-42CB-A387-130B1ADE7C75}"/>
                </a:ext>
              </a:extLst>
            </p:cNvPr>
            <p:cNvSpPr/>
            <p:nvPr/>
          </p:nvSpPr>
          <p:spPr>
            <a:xfrm rot="18612091">
              <a:off x="6586475" y="711089"/>
              <a:ext cx="528209" cy="37038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3350423-51D7-46B7-A271-233862D04257}"/>
                </a:ext>
              </a:extLst>
            </p:cNvPr>
            <p:cNvSpPr/>
            <p:nvPr/>
          </p:nvSpPr>
          <p:spPr>
            <a:xfrm rot="18629599">
              <a:off x="3292894" y="5597098"/>
              <a:ext cx="528209" cy="37038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56F382FF-3C3F-4B15-B7FB-D9C3D1F61F13}"/>
                </a:ext>
              </a:extLst>
            </p:cNvPr>
            <p:cNvSpPr/>
            <p:nvPr/>
          </p:nvSpPr>
          <p:spPr>
            <a:xfrm rot="7643075">
              <a:off x="6497235" y="785506"/>
              <a:ext cx="279667" cy="198711"/>
            </a:xfrm>
            <a:prstGeom prst="triangle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/>
                </a:solidFill>
              </a:endParaRPr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1C118718-2142-448C-BAA0-B4E10BE6E329}"/>
                </a:ext>
              </a:extLst>
            </p:cNvPr>
            <p:cNvSpPr/>
            <p:nvPr/>
          </p:nvSpPr>
          <p:spPr>
            <a:xfrm rot="17956778">
              <a:off x="3579820" y="5749278"/>
              <a:ext cx="279667" cy="198711"/>
            </a:xfrm>
            <a:prstGeom prst="triangle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B85CCBF-341B-415F-8305-EF8453EC9ED8}"/>
                </a:ext>
              </a:extLst>
            </p:cNvPr>
            <p:cNvSpPr txBox="1"/>
            <p:nvPr/>
          </p:nvSpPr>
          <p:spPr>
            <a:xfrm rot="20203470">
              <a:off x="2251392" y="510960"/>
              <a:ext cx="3151146" cy="1076437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370688"/>
                </a:avLst>
              </a:prstTxWarp>
              <a:spAutoFit/>
            </a:bodyPr>
            <a:lstStyle/>
            <a:p>
              <a:pPr algn="ctr"/>
              <a:r>
                <a:rPr lang="en-US" sz="1050" b="1">
                  <a:solidFill>
                    <a:schemeClr val="accent2"/>
                  </a:solidFill>
                </a:rPr>
                <a:t>QUALITY CONTROL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B5E1D3-155B-4BDB-A132-5410F633D99A}"/>
                </a:ext>
              </a:extLst>
            </p:cNvPr>
            <p:cNvSpPr txBox="1"/>
            <p:nvPr/>
          </p:nvSpPr>
          <p:spPr>
            <a:xfrm rot="19325860">
              <a:off x="5223383" y="5064794"/>
              <a:ext cx="3151144" cy="1076437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US" sz="1050" b="1">
                  <a:solidFill>
                    <a:schemeClr val="accent2"/>
                  </a:solidFill>
                </a:rPr>
                <a:t>QUALITY ASSURANCE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2363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C271C-62AA-4C63-84F3-85D464C76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1949" y="45866"/>
            <a:ext cx="8768101" cy="454337"/>
          </a:xfrm>
        </p:spPr>
        <p:txBody>
          <a:bodyPr>
            <a:noAutofit/>
          </a:bodyPr>
          <a:lstStyle/>
          <a:p>
            <a:pPr algn="ctr"/>
            <a:r>
              <a:rPr lang="en-US" b="1">
                <a:solidFill>
                  <a:srgbClr val="006A53"/>
                </a:solidFill>
                <a:latin typeface="Segoe UI"/>
                <a:ea typeface="Segoe UI" panose="020B0502040204020203" pitchFamily="34" charset="0"/>
                <a:cs typeface="Segoe UI"/>
              </a:rPr>
              <a:t>Quality Results (Dist. Construction) – YTD October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2FF783-C44B-425A-B10C-8330BD7E2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579" y="1305651"/>
            <a:ext cx="9094839" cy="30706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76F9F4-ECE7-4D98-95BC-C0617B4B1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749" y="4517277"/>
            <a:ext cx="10320338" cy="184052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BFE06BD-2E84-4E94-9028-CAA7BAB2494E}"/>
              </a:ext>
            </a:extLst>
          </p:cNvPr>
          <p:cNvGrpSpPr/>
          <p:nvPr/>
        </p:nvGrpSpPr>
        <p:grpSpPr>
          <a:xfrm>
            <a:off x="346229" y="500203"/>
            <a:ext cx="11265764" cy="805448"/>
            <a:chOff x="0" y="476203"/>
            <a:chExt cx="12192000" cy="82944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08BC849-DCB8-4B7F-B8A0-02BD0A54A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476203"/>
              <a:ext cx="12192000" cy="82944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80B47D7-6744-4A2B-98BF-14515D0A2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153822" y="476203"/>
              <a:ext cx="285750" cy="390525"/>
            </a:xfrm>
            <a:prstGeom prst="rect">
              <a:avLst/>
            </a:prstGeom>
          </p:spPr>
        </p:pic>
      </p:grpSp>
      <p:sp>
        <p:nvSpPr>
          <p:cNvPr id="3" name="Freeform 7">
            <a:extLst>
              <a:ext uri="{FF2B5EF4-FFF2-40B4-BE49-F238E27FC236}">
                <a16:creationId xmlns:a16="http://schemas.microsoft.com/office/drawing/2014/main" id="{49B8812D-7251-4491-9E0E-B3E408CC4CFA}"/>
              </a:ext>
            </a:extLst>
          </p:cNvPr>
          <p:cNvSpPr/>
          <p:nvPr/>
        </p:nvSpPr>
        <p:spPr>
          <a:xfrm flipH="1">
            <a:off x="10986614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</a:p>
        </p:txBody>
      </p:sp>
    </p:spTree>
    <p:extLst>
      <p:ext uri="{BB962C8B-B14F-4D97-AF65-F5344CB8AC3E}">
        <p14:creationId xmlns:p14="http://schemas.microsoft.com/office/powerpoint/2010/main" val="2500114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4BBC3-D2E0-4DDF-8119-6A29ED5DD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1">
                <a:solidFill>
                  <a:srgbClr val="006A53"/>
                </a:solidFill>
                <a:latin typeface="Segoe UI"/>
                <a:ea typeface="Segoe UI" panose="020B0502040204020203" pitchFamily="34" charset="0"/>
                <a:cs typeface="Segoe UI"/>
              </a:rPr>
              <a:t>Quality Results Dist. Construction – YTD Sept vs October</a:t>
            </a:r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A2BDDF7-02DF-4E11-BB4D-826669953F52}"/>
              </a:ext>
            </a:extLst>
          </p:cNvPr>
          <p:cNvGrpSpPr/>
          <p:nvPr/>
        </p:nvGrpSpPr>
        <p:grpSpPr>
          <a:xfrm>
            <a:off x="7627240" y="2847681"/>
            <a:ext cx="3302840" cy="3113823"/>
            <a:chOff x="0" y="837734"/>
            <a:chExt cx="3302840" cy="31138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DB0D969-1D13-4529-A5FC-2A3E11046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0753" y="1172374"/>
              <a:ext cx="2884792" cy="2779183"/>
            </a:xfrm>
            <a:prstGeom prst="rect">
              <a:avLst/>
            </a:prstGeom>
          </p:spPr>
        </p:pic>
        <p:sp>
          <p:nvSpPr>
            <p:cNvPr id="6" name="Title 1">
              <a:extLst>
                <a:ext uri="{FF2B5EF4-FFF2-40B4-BE49-F238E27FC236}">
                  <a16:creationId xmlns:a16="http://schemas.microsoft.com/office/drawing/2014/main" id="{1E96F28C-B622-4EF5-889F-2919B2FBFFE3}"/>
                </a:ext>
              </a:extLst>
            </p:cNvPr>
            <p:cNvSpPr txBox="1">
              <a:spLocks/>
            </p:cNvSpPr>
            <p:nvPr/>
          </p:nvSpPr>
          <p:spPr>
            <a:xfrm>
              <a:off x="0" y="837734"/>
              <a:ext cx="3302840" cy="33464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100" kern="1200">
                  <a:solidFill>
                    <a:schemeClr val="tx1"/>
                  </a:solidFill>
                  <a:latin typeface="Segoe UI Light" panose="020B0502040204020203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425" b="1">
                  <a:solidFill>
                    <a:srgbClr val="006A53"/>
                  </a:solidFill>
                  <a:latin typeface="Segoe UI"/>
                  <a:ea typeface="Segoe UI" panose="020B0502040204020203" pitchFamily="34" charset="0"/>
                  <a:cs typeface="Segoe UI"/>
                </a:rPr>
                <a:t>October MTD 2020</a:t>
              </a:r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61125539-EA0B-4312-86C3-31D5E676D9E3}"/>
              </a:ext>
            </a:extLst>
          </p:cNvPr>
          <p:cNvSpPr txBox="1">
            <a:spLocks/>
          </p:cNvSpPr>
          <p:nvPr/>
        </p:nvSpPr>
        <p:spPr>
          <a:xfrm>
            <a:off x="515324" y="1051383"/>
            <a:ext cx="1362138" cy="3256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Segoe UI Light" panose="020B0502040204020203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400" b="1">
                <a:solidFill>
                  <a:srgbClr val="006A53"/>
                </a:solidFill>
                <a:latin typeface="Segoe UI"/>
                <a:ea typeface="Segoe UI" panose="020B0502040204020203" pitchFamily="34" charset="0"/>
                <a:cs typeface="Segoe UI"/>
              </a:rPr>
              <a:t>YTD, through Sept.</a:t>
            </a:r>
            <a:endParaRPr lang="en-US" sz="1425" b="1">
              <a:solidFill>
                <a:srgbClr val="006A53"/>
              </a:solidFill>
              <a:latin typeface="Segoe UI"/>
              <a:ea typeface="Segoe UI" panose="020B0502040204020203" pitchFamily="34" charset="0"/>
              <a:cs typeface="Segoe UI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C896506-04A8-4857-858C-CA7D949F4FD2}"/>
              </a:ext>
            </a:extLst>
          </p:cNvPr>
          <p:cNvSpPr txBox="1">
            <a:spLocks/>
          </p:cNvSpPr>
          <p:nvPr/>
        </p:nvSpPr>
        <p:spPr>
          <a:xfrm>
            <a:off x="291206" y="1967330"/>
            <a:ext cx="1684867" cy="334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Segoe UI Light" panose="020B0502040204020203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400" b="1">
                <a:solidFill>
                  <a:srgbClr val="006A53"/>
                </a:solidFill>
                <a:latin typeface="Segoe UI"/>
                <a:ea typeface="Segoe UI" panose="020B0502040204020203" pitchFamily="34" charset="0"/>
                <a:cs typeface="Segoe UI"/>
              </a:rPr>
              <a:t>YTD, inc. </a:t>
            </a:r>
            <a:endParaRPr lang="en-US" sz="1425" b="1">
              <a:solidFill>
                <a:srgbClr val="006A53"/>
              </a:solidFill>
              <a:latin typeface="Segoe UI"/>
              <a:ea typeface="Segoe UI" panose="020B0502040204020203" pitchFamily="34" charset="0"/>
              <a:cs typeface="Segoe UI"/>
            </a:endParaRPr>
          </a:p>
          <a:p>
            <a:pPr algn="ctr"/>
            <a:r>
              <a:rPr lang="en-US" sz="1400" b="1">
                <a:solidFill>
                  <a:srgbClr val="006A53"/>
                </a:solidFill>
                <a:latin typeface="Segoe UI"/>
                <a:ea typeface="Segoe UI" panose="020B0502040204020203" pitchFamily="34" charset="0"/>
                <a:cs typeface="Segoe UI"/>
              </a:rPr>
              <a:t>October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1E533C1-A07B-4FB4-8850-C93D2FE1101B}"/>
              </a:ext>
            </a:extLst>
          </p:cNvPr>
          <p:cNvGrpSpPr/>
          <p:nvPr/>
        </p:nvGrpSpPr>
        <p:grpSpPr>
          <a:xfrm>
            <a:off x="1797876" y="2950729"/>
            <a:ext cx="2791702" cy="3196709"/>
            <a:chOff x="5159010" y="3125246"/>
            <a:chExt cx="2791702" cy="319670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CC88AA0-819C-4411-8B45-254A60A76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59010" y="3429000"/>
              <a:ext cx="2791702" cy="2892955"/>
            </a:xfrm>
            <a:prstGeom prst="rect">
              <a:avLst/>
            </a:prstGeom>
          </p:spPr>
        </p:pic>
        <p:sp>
          <p:nvSpPr>
            <p:cNvPr id="12" name="Title 1">
              <a:extLst>
                <a:ext uri="{FF2B5EF4-FFF2-40B4-BE49-F238E27FC236}">
                  <a16:creationId xmlns:a16="http://schemas.microsoft.com/office/drawing/2014/main" id="{270CFD13-1D2A-437D-B7B8-DA49FAAD4324}"/>
                </a:ext>
              </a:extLst>
            </p:cNvPr>
            <p:cNvSpPr txBox="1">
              <a:spLocks/>
            </p:cNvSpPr>
            <p:nvPr/>
          </p:nvSpPr>
          <p:spPr>
            <a:xfrm>
              <a:off x="5159010" y="3125246"/>
              <a:ext cx="2791702" cy="33464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100" kern="1200">
                  <a:solidFill>
                    <a:schemeClr val="tx1"/>
                  </a:solidFill>
                  <a:latin typeface="Segoe UI Light" panose="020B0502040204020203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425" b="1">
                  <a:solidFill>
                    <a:srgbClr val="006A53"/>
                  </a:solidFill>
                  <a:latin typeface="Segoe UI"/>
                  <a:ea typeface="Segoe UI" panose="020B0502040204020203" pitchFamily="34" charset="0"/>
                  <a:cs typeface="Segoe UI"/>
                </a:rPr>
                <a:t>September 2020 YTD</a:t>
              </a: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8692B287-96EB-46CF-96C2-CBDB2BE2566D}"/>
              </a:ext>
            </a:extLst>
          </p:cNvPr>
          <p:cNvSpPr/>
          <p:nvPr/>
        </p:nvSpPr>
        <p:spPr>
          <a:xfrm>
            <a:off x="4314994" y="3595320"/>
            <a:ext cx="272866" cy="2685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DDA242DF-7495-4E27-B514-B883760905B6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4587860" y="3729614"/>
            <a:ext cx="3350134" cy="1009367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DF483B3F-6FD9-4851-B667-5795C6709AF1}"/>
              </a:ext>
            </a:extLst>
          </p:cNvPr>
          <p:cNvSpPr/>
          <p:nvPr/>
        </p:nvSpPr>
        <p:spPr>
          <a:xfrm>
            <a:off x="7937994" y="4571661"/>
            <a:ext cx="1961932" cy="3346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F2EFD64-B1C0-4417-B661-D8B154C4DC94}"/>
              </a:ext>
            </a:extLst>
          </p:cNvPr>
          <p:cNvSpPr/>
          <p:nvPr/>
        </p:nvSpPr>
        <p:spPr>
          <a:xfrm>
            <a:off x="3588226" y="3835681"/>
            <a:ext cx="228601" cy="2328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31511DC0-69AD-49F1-B86D-8329FAB6A011}"/>
              </a:ext>
            </a:extLst>
          </p:cNvPr>
          <p:cNvCxnSpPr>
            <a:cxnSpLocks/>
            <a:stCxn id="16" idx="6"/>
            <a:endCxn id="18" idx="2"/>
          </p:cNvCxnSpPr>
          <p:nvPr/>
        </p:nvCxnSpPr>
        <p:spPr>
          <a:xfrm>
            <a:off x="3816827" y="3952095"/>
            <a:ext cx="4216129" cy="142824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1BE047F2-AC68-4230-829C-AED0A26B054A}"/>
              </a:ext>
            </a:extLst>
          </p:cNvPr>
          <p:cNvSpPr/>
          <p:nvPr/>
        </p:nvSpPr>
        <p:spPr>
          <a:xfrm>
            <a:off x="8032956" y="5246678"/>
            <a:ext cx="1809346" cy="2673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2A1679E-7D59-48F9-8B5E-3BA8D7869C8B}"/>
              </a:ext>
            </a:extLst>
          </p:cNvPr>
          <p:cNvSpPr/>
          <p:nvPr/>
        </p:nvSpPr>
        <p:spPr>
          <a:xfrm>
            <a:off x="1849121" y="4493345"/>
            <a:ext cx="1935475" cy="137651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E64813-B5A8-4F55-A692-8C745052984F}"/>
              </a:ext>
            </a:extLst>
          </p:cNvPr>
          <p:cNvSpPr txBox="1"/>
          <p:nvPr/>
        </p:nvSpPr>
        <p:spPr>
          <a:xfrm>
            <a:off x="1794959" y="6223408"/>
            <a:ext cx="1935476" cy="27699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prstClr val="black"/>
                </a:solidFill>
                <a:latin typeface="Calibri" panose="020F0502020204030204"/>
              </a:rPr>
              <a:t>NCs falling off the Top 10</a:t>
            </a: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5932F898-40EE-4022-B6E9-80CA9D0DF8AB}"/>
              </a:ext>
            </a:extLst>
          </p:cNvPr>
          <p:cNvCxnSpPr>
            <a:cxnSpLocks/>
            <a:stCxn id="20" idx="1"/>
            <a:endCxn id="19" idx="1"/>
          </p:cNvCxnSpPr>
          <p:nvPr/>
        </p:nvCxnSpPr>
        <p:spPr>
          <a:xfrm rot="10800000" flipH="1">
            <a:off x="1794959" y="5181604"/>
            <a:ext cx="54162" cy="1180305"/>
          </a:xfrm>
          <a:prstGeom prst="bentConnector3">
            <a:avLst>
              <a:gd name="adj1" fmla="val -422067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C923193-966B-48E3-B5C6-73E08759BD98}"/>
              </a:ext>
            </a:extLst>
          </p:cNvPr>
          <p:cNvSpPr txBox="1"/>
          <p:nvPr/>
        </p:nvSpPr>
        <p:spPr>
          <a:xfrm>
            <a:off x="80665" y="2611883"/>
            <a:ext cx="1439011" cy="64633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prstClr val="black"/>
                </a:solidFill>
                <a:latin typeface="Calibri" panose="020F0502020204030204"/>
              </a:rPr>
              <a:t>Significant Increase in inspections from Sept (+1745)</a:t>
            </a:r>
          </a:p>
        </p:txBody>
      </p:sp>
      <p:pic>
        <p:nvPicPr>
          <p:cNvPr id="24" name="Picture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1A89A46-4653-406E-890D-F9FD78530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326" y="880573"/>
            <a:ext cx="8835151" cy="686222"/>
          </a:xfrm>
          <a:prstGeom prst="rect">
            <a:avLst/>
          </a:prstGeom>
        </p:spPr>
      </p:pic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B7DB5808-85A8-450D-A7E3-F65BC984E65A}"/>
              </a:ext>
            </a:extLst>
          </p:cNvPr>
          <p:cNvCxnSpPr>
            <a:cxnSpLocks/>
            <a:stCxn id="22" idx="3"/>
            <a:endCxn id="23" idx="4"/>
          </p:cNvCxnSpPr>
          <p:nvPr/>
        </p:nvCxnSpPr>
        <p:spPr>
          <a:xfrm flipV="1">
            <a:off x="1519676" y="2671496"/>
            <a:ext cx="1191525" cy="26355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23F3EA6-854C-444A-9710-3EA85F553B7E}"/>
              </a:ext>
            </a:extLst>
          </p:cNvPr>
          <p:cNvGrpSpPr/>
          <p:nvPr/>
        </p:nvGrpSpPr>
        <p:grpSpPr>
          <a:xfrm>
            <a:off x="2039326" y="1782325"/>
            <a:ext cx="9030119" cy="620368"/>
            <a:chOff x="2039326" y="1782325"/>
            <a:chExt cx="9030119" cy="62036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B916346-4A76-4886-8ED6-A1DF9786C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39326" y="1789276"/>
              <a:ext cx="9030119" cy="61341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A24FE2E-5E1A-4A76-967C-0521D8E4E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92992" y="1782325"/>
              <a:ext cx="219075" cy="285750"/>
            </a:xfrm>
            <a:prstGeom prst="rect">
              <a:avLst/>
            </a:prstGeom>
          </p:spPr>
        </p:pic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40CFC527-5D82-4DD8-A03A-90B8E572C372}"/>
              </a:ext>
            </a:extLst>
          </p:cNvPr>
          <p:cNvSpPr/>
          <p:nvPr/>
        </p:nvSpPr>
        <p:spPr>
          <a:xfrm>
            <a:off x="2007318" y="1563371"/>
            <a:ext cx="1407766" cy="110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0F45DE59-FBAB-460F-B193-3CE099CA0EDA}"/>
              </a:ext>
            </a:extLst>
          </p:cNvPr>
          <p:cNvSpPr/>
          <p:nvPr/>
        </p:nvSpPr>
        <p:spPr>
          <a:xfrm flipH="1">
            <a:off x="10986614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</a:p>
        </p:txBody>
      </p:sp>
    </p:spTree>
    <p:extLst>
      <p:ext uri="{BB962C8B-B14F-4D97-AF65-F5344CB8AC3E}">
        <p14:creationId xmlns:p14="http://schemas.microsoft.com/office/powerpoint/2010/main" val="2457078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4BFC1-9623-44DA-BC96-2B4AC1D66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5559" y="233397"/>
            <a:ext cx="7886700" cy="307777"/>
          </a:xfrm>
        </p:spPr>
        <p:txBody>
          <a:bodyPr/>
          <a:lstStyle/>
          <a:p>
            <a:pPr algn="ctr"/>
            <a:r>
              <a:rPr lang="en-US" b="1">
                <a:solidFill>
                  <a:srgbClr val="006A53"/>
                </a:solidFill>
                <a:latin typeface="Segoe UI"/>
                <a:cs typeface="Segoe UI"/>
              </a:rPr>
              <a:t>October YTD VM Performance – Distribution</a:t>
            </a:r>
            <a:endParaRPr lang="en-US">
              <a:solidFill>
                <a:schemeClr val="accent1"/>
              </a:solidFill>
              <a:latin typeface="Segoe UI"/>
              <a:cs typeface="Segoe U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AD58FA-5D0F-44B4-A718-AE4F8A4324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7" b="-1"/>
          <a:stretch/>
        </p:blipFill>
        <p:spPr>
          <a:xfrm>
            <a:off x="1091083" y="671999"/>
            <a:ext cx="9599406" cy="53440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188E05-59E1-43EA-93B0-D3A22835D9F9}"/>
              </a:ext>
            </a:extLst>
          </p:cNvPr>
          <p:cNvSpPr txBox="1"/>
          <p:nvPr/>
        </p:nvSpPr>
        <p:spPr bwMode="gray">
          <a:xfrm>
            <a:off x="4156576" y="6244123"/>
            <a:ext cx="6626276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000"/>
              <a:t>YTD data reflects work completed in 2020 only. This does not include any January/February report data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94062D-C640-412A-9D7D-BEE1D3C414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49" t="1010" r="-4749" b="36925"/>
          <a:stretch/>
        </p:blipFill>
        <p:spPr>
          <a:xfrm>
            <a:off x="701963" y="6201222"/>
            <a:ext cx="3454613" cy="420286"/>
          </a:xfrm>
          <a:prstGeom prst="rect">
            <a:avLst/>
          </a:prstGeom>
        </p:spPr>
      </p:pic>
      <p:sp>
        <p:nvSpPr>
          <p:cNvPr id="4" name="Freeform 7">
            <a:extLst>
              <a:ext uri="{FF2B5EF4-FFF2-40B4-BE49-F238E27FC236}">
                <a16:creationId xmlns:a16="http://schemas.microsoft.com/office/drawing/2014/main" id="{F77643A6-B0AD-4E19-9751-7245497927CA}"/>
              </a:ext>
            </a:extLst>
          </p:cNvPr>
          <p:cNvSpPr/>
          <p:nvPr/>
        </p:nvSpPr>
        <p:spPr>
          <a:xfrm flipH="1">
            <a:off x="10986614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</a:p>
        </p:txBody>
      </p:sp>
    </p:spTree>
    <p:extLst>
      <p:ext uri="{BB962C8B-B14F-4D97-AF65-F5344CB8AC3E}">
        <p14:creationId xmlns:p14="http://schemas.microsoft.com/office/powerpoint/2010/main" val="1768061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6C79259-959A-4957-B1A8-65C9DD5FC56F}"/>
              </a:ext>
            </a:extLst>
          </p:cNvPr>
          <p:cNvSpPr txBox="1">
            <a:spLocks/>
          </p:cNvSpPr>
          <p:nvPr/>
        </p:nvSpPr>
        <p:spPr>
          <a:xfrm>
            <a:off x="1794432" y="5325"/>
            <a:ext cx="7886700" cy="576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kern="1200">
                <a:solidFill>
                  <a:schemeClr val="tx1"/>
                </a:solidFill>
                <a:latin typeface="Segoe UI Light" panose="020B0502040204020203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000" b="1">
                <a:solidFill>
                  <a:srgbClr val="006A53"/>
                </a:solidFill>
                <a:latin typeface="Segoe UI"/>
                <a:cs typeface="Segoe UI"/>
              </a:rPr>
              <a:t>October YTD VM Performance – Transmission</a:t>
            </a:r>
            <a:endParaRPr lang="en-US" sz="2000">
              <a:solidFill>
                <a:schemeClr val="accent1"/>
              </a:solidFill>
              <a:latin typeface="Segoe UI"/>
              <a:cs typeface="Segoe U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8A90DE-83B8-4E3D-9E3A-C3C4EFE248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81" b="37928"/>
          <a:stretch/>
        </p:blipFill>
        <p:spPr>
          <a:xfrm>
            <a:off x="838986" y="5837893"/>
            <a:ext cx="2880380" cy="4407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737D4E-2FB2-49B2-98C1-005AE72457BA}"/>
              </a:ext>
            </a:extLst>
          </p:cNvPr>
          <p:cNvSpPr txBox="1"/>
          <p:nvPr/>
        </p:nvSpPr>
        <p:spPr bwMode="gray">
          <a:xfrm>
            <a:off x="4001004" y="6052086"/>
            <a:ext cx="6359054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000"/>
              <a:t>YTD data reflects work completed in 2020 only. This does not include any January/February report data</a:t>
            </a:r>
          </a:p>
        </p:txBody>
      </p:sp>
      <p:pic>
        <p:nvPicPr>
          <p:cNvPr id="2" name="Picture 3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4EEC178C-4F77-4896-85C2-305FEB986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986" y="579323"/>
            <a:ext cx="10082901" cy="525574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B28727-185D-4C7E-A3C2-3A7A4C0E8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8173" y="6374109"/>
            <a:ext cx="5165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1" kern="1200">
                <a:solidFill>
                  <a:schemeClr val="bg1">
                    <a:lumMod val="50000"/>
                  </a:schemeClr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005715-E6E8-40B9-A37F-C39524FE6F9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C351C27D-4835-48FB-9187-9C4C4202B597}"/>
              </a:ext>
            </a:extLst>
          </p:cNvPr>
          <p:cNvSpPr/>
          <p:nvPr/>
        </p:nvSpPr>
        <p:spPr>
          <a:xfrm flipH="1">
            <a:off x="10986614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</a:p>
        </p:txBody>
      </p:sp>
    </p:spTree>
    <p:extLst>
      <p:ext uri="{BB962C8B-B14F-4D97-AF65-F5344CB8AC3E}">
        <p14:creationId xmlns:p14="http://schemas.microsoft.com/office/powerpoint/2010/main" val="3017326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1">
            <a:extLst>
              <a:ext uri="{FF2B5EF4-FFF2-40B4-BE49-F238E27FC236}">
                <a16:creationId xmlns:a16="http://schemas.microsoft.com/office/drawing/2014/main" id="{C705151B-9893-4E9D-B855-EC3CF33F8C0F}"/>
              </a:ext>
            </a:extLst>
          </p:cNvPr>
          <p:cNvSpPr txBox="1">
            <a:spLocks/>
          </p:cNvSpPr>
          <p:nvPr/>
        </p:nvSpPr>
        <p:spPr bwMode="gray">
          <a:xfrm>
            <a:off x="294776" y="442062"/>
            <a:ext cx="249548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931956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80909" algn="l"/>
              </a:tabLst>
              <a:defRPr sz="2000" b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2pPr>
            <a:lvl3pPr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3pPr>
            <a:lvl4pPr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4pPr>
            <a:lvl5pPr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5pPr>
            <a:lvl6pPr marL="475891"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6pPr>
            <a:lvl7pPr marL="951786"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7pPr>
            <a:lvl8pPr marL="1427677"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8pPr>
            <a:lvl9pPr marL="1903572"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AU" sz="3600" b="1" kern="0">
                <a:solidFill>
                  <a:srgbClr val="5EA400"/>
                </a:solidFill>
                <a:latin typeface="Segoe UI "/>
              </a:rPr>
              <a:t>APPENDIX</a:t>
            </a:r>
            <a:endParaRPr lang="en-US" sz="3600" b="1" kern="0">
              <a:solidFill>
                <a:srgbClr val="5EA4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624905" y="1220958"/>
            <a:ext cx="5069472" cy="4544842"/>
            <a:chOff x="2066307" y="573862"/>
            <a:chExt cx="6308221" cy="564728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3E1E48-1EC4-405D-99FA-B6B16D0F9295}"/>
                </a:ext>
              </a:extLst>
            </p:cNvPr>
            <p:cNvGrpSpPr/>
            <p:nvPr/>
          </p:nvGrpSpPr>
          <p:grpSpPr>
            <a:xfrm>
              <a:off x="2564798" y="1049179"/>
              <a:ext cx="5075664" cy="4782366"/>
              <a:chOff x="6887997" y="1539122"/>
              <a:chExt cx="4131555" cy="418302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90BF2A19-A033-4DC4-BB5D-F562B66221D2}"/>
                  </a:ext>
                </a:extLst>
              </p:cNvPr>
              <p:cNvGrpSpPr/>
              <p:nvPr/>
            </p:nvGrpSpPr>
            <p:grpSpPr>
              <a:xfrm>
                <a:off x="6887997" y="1539122"/>
                <a:ext cx="4131555" cy="4183023"/>
                <a:chOff x="7042826" y="1595336"/>
                <a:chExt cx="4316297" cy="4370066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E40C29D5-F6CB-4669-BFF9-8DCCFFA0D475}"/>
                    </a:ext>
                  </a:extLst>
                </p:cNvPr>
                <p:cNvSpPr/>
                <p:nvPr/>
              </p:nvSpPr>
              <p:spPr>
                <a:xfrm>
                  <a:off x="7042826" y="1595336"/>
                  <a:ext cx="4316297" cy="4316297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5BAEA07F-F046-4DB7-A404-BEBD703BD0F6}"/>
                    </a:ext>
                  </a:extLst>
                </p:cNvPr>
                <p:cNvSpPr/>
                <p:nvPr/>
              </p:nvSpPr>
              <p:spPr>
                <a:xfrm>
                  <a:off x="7800191" y="2383359"/>
                  <a:ext cx="2801566" cy="2801566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Arrow: Chevron 44">
                  <a:extLst>
                    <a:ext uri="{FF2B5EF4-FFF2-40B4-BE49-F238E27FC236}">
                      <a16:creationId xmlns:a16="http://schemas.microsoft.com/office/drawing/2014/main" id="{2BAD3426-0DBB-4714-AAAD-D0A6295DDF31}"/>
                    </a:ext>
                  </a:extLst>
                </p:cNvPr>
                <p:cNvSpPr/>
                <p:nvPr/>
              </p:nvSpPr>
              <p:spPr>
                <a:xfrm rot="19545720">
                  <a:off x="8356072" y="1680472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Arrow: Chevron 45">
                  <a:extLst>
                    <a:ext uri="{FF2B5EF4-FFF2-40B4-BE49-F238E27FC236}">
                      <a16:creationId xmlns:a16="http://schemas.microsoft.com/office/drawing/2014/main" id="{FC27B335-FAE0-4E64-A88D-90CB739D69D2}"/>
                    </a:ext>
                  </a:extLst>
                </p:cNvPr>
                <p:cNvSpPr/>
                <p:nvPr/>
              </p:nvSpPr>
              <p:spPr>
                <a:xfrm rot="2109167">
                  <a:off x="10403568" y="2180610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Arrow: Chevron 46">
                  <a:extLst>
                    <a:ext uri="{FF2B5EF4-FFF2-40B4-BE49-F238E27FC236}">
                      <a16:creationId xmlns:a16="http://schemas.microsoft.com/office/drawing/2014/main" id="{91779E98-D784-44C1-8E15-F5B01EC391CB}"/>
                    </a:ext>
                  </a:extLst>
                </p:cNvPr>
                <p:cNvSpPr/>
                <p:nvPr/>
              </p:nvSpPr>
              <p:spPr>
                <a:xfrm rot="15876058">
                  <a:off x="7289273" y="3659393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Arrow: Chevron 47">
                  <a:extLst>
                    <a:ext uri="{FF2B5EF4-FFF2-40B4-BE49-F238E27FC236}">
                      <a16:creationId xmlns:a16="http://schemas.microsoft.com/office/drawing/2014/main" id="{1366FB51-E365-4C00-BEE0-F447D8AF4B6C}"/>
                    </a:ext>
                  </a:extLst>
                </p:cNvPr>
                <p:cNvSpPr/>
                <p:nvPr/>
              </p:nvSpPr>
              <p:spPr>
                <a:xfrm rot="10549632">
                  <a:off x="8771616" y="5137942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Arrow: Chevron 49">
                  <a:extLst>
                    <a:ext uri="{FF2B5EF4-FFF2-40B4-BE49-F238E27FC236}">
                      <a16:creationId xmlns:a16="http://schemas.microsoft.com/office/drawing/2014/main" id="{91D9BED9-44CD-499D-B12B-BFBBD2E5676D}"/>
                    </a:ext>
                  </a:extLst>
                </p:cNvPr>
                <p:cNvSpPr/>
                <p:nvPr/>
              </p:nvSpPr>
              <p:spPr>
                <a:xfrm rot="6722326">
                  <a:off x="10556825" y="4288346"/>
                  <a:ext cx="388536" cy="827460"/>
                </a:xfrm>
                <a:prstGeom prst="chevron">
                  <a:avLst>
                    <a:gd name="adj" fmla="val 90271"/>
                  </a:avLst>
                </a:prstGeom>
                <a:solidFill>
                  <a:schemeClr val="bg2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731F227-5B77-4BF2-83CC-900AD4770D9C}"/>
                  </a:ext>
                </a:extLst>
              </p:cNvPr>
              <p:cNvSpPr/>
              <p:nvPr/>
            </p:nvSpPr>
            <p:spPr>
              <a:xfrm rot="667115">
                <a:off x="8190523" y="2081484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ArchUp">
                  <a:avLst>
                    <a:gd name="adj" fmla="val 10316800"/>
                  </a:avLst>
                </a:prstTxWarp>
                <a:no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</a:rPr>
                  <a:t>PLAN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BBDD7A-4576-434C-AEB8-517EA0108B03}"/>
                  </a:ext>
                </a:extLst>
              </p:cNvPr>
              <p:cNvSpPr/>
              <p:nvPr/>
            </p:nvSpPr>
            <p:spPr>
              <a:xfrm rot="17872740">
                <a:off x="6933605" y="2531149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  <a:prstTxWarp prst="textArchUp">
                  <a:avLst>
                    <a:gd name="adj" fmla="val 10316800"/>
                  </a:avLst>
                </a:prstTxWarp>
                <a:no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</a:rPr>
                  <a:t>INITIATE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409A972-F645-4FE1-B182-6565F1B12420}"/>
                  </a:ext>
                </a:extLst>
              </p:cNvPr>
              <p:cNvSpPr/>
              <p:nvPr/>
            </p:nvSpPr>
            <p:spPr>
              <a:xfrm rot="5010395">
                <a:off x="8993969" y="3086830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ArchUp">
                  <a:avLst>
                    <a:gd name="adj" fmla="val 10316800"/>
                  </a:avLst>
                </a:prstTxWarp>
                <a:no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</a:rPr>
                  <a:t>SCHEDULE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A27A6B6-98DA-4AEF-A9D1-0BBC49C04AFF}"/>
                  </a:ext>
                </a:extLst>
              </p:cNvPr>
              <p:cNvSpPr/>
              <p:nvPr/>
            </p:nvSpPr>
            <p:spPr>
              <a:xfrm rot="20097652">
                <a:off x="8343523" y="4139042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ArchDown">
                  <a:avLst/>
                </a:prstTxWarp>
                <a:no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</a:rPr>
                  <a:t>EXECUTE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03927B4-39DC-4BDF-97E7-45FBA4ECBB58}"/>
                  </a:ext>
                </a:extLst>
              </p:cNvPr>
              <p:cNvSpPr/>
              <p:nvPr/>
            </p:nvSpPr>
            <p:spPr>
              <a:xfrm rot="2447616">
                <a:off x="7042923" y="3853985"/>
                <a:ext cx="2098009" cy="1140412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ArchDown">
                  <a:avLst/>
                </a:prstTxWarp>
                <a:no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</a:rPr>
                  <a:t>CLOSE</a:t>
                </a:r>
              </a:p>
            </p:txBody>
          </p:sp>
          <p:sp>
            <p:nvSpPr>
              <p:cNvPr id="19" name="Text Placeholder 7">
                <a:extLst>
                  <a:ext uri="{FF2B5EF4-FFF2-40B4-BE49-F238E27FC236}">
                    <a16:creationId xmlns:a16="http://schemas.microsoft.com/office/drawing/2014/main" id="{79C87A4A-6746-4A9D-A468-29A656DFCB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92030" y="2886688"/>
                <a:ext cx="2508061" cy="1617635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defRPr lang="en-US" sz="1600" baseline="0" noProof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01593" indent="-199942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125000"/>
                  <a:buFont typeface="Arial" pitchFamily="34" charset="0"/>
                  <a:buChar char="•"/>
                  <a:defRPr lang="en-US" sz="1600" baseline="0" noProof="0" dirty="0" smtClean="0">
                    <a:solidFill>
                      <a:schemeClr val="tx1"/>
                    </a:solidFill>
                    <a:latin typeface="+mn-lt"/>
                  </a:defRPr>
                </a:lvl2pPr>
                <a:lvl3pPr marL="475891" indent="-272647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–"/>
                  <a:defRPr lang="en-US" sz="1600" baseline="0" noProof="0" dirty="0" smtClean="0">
                    <a:solidFill>
                      <a:schemeClr val="tx1"/>
                    </a:solidFill>
                    <a:latin typeface="+mn-lt"/>
                  </a:defRPr>
                </a:lvl3pPr>
                <a:lvl4pPr marL="639481" indent="-161936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100000"/>
                  <a:buFont typeface="Arial" pitchFamily="34" charset="0"/>
                  <a:buChar char="•"/>
                  <a:defRPr lang="en-US" sz="1600" baseline="0" noProof="0" dirty="0" smtClean="0">
                    <a:solidFill>
                      <a:schemeClr val="tx1"/>
                    </a:solidFill>
                    <a:latin typeface="+mn-lt"/>
                  </a:defRPr>
                </a:lvl4pPr>
                <a:lvl5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lang="en-US" sz="1600" baseline="0" noProof="0" dirty="0">
                    <a:solidFill>
                      <a:schemeClr val="tx1"/>
                    </a:solidFill>
                    <a:latin typeface="+mn-lt"/>
                  </a:defRPr>
                </a:lvl5pPr>
                <a:lvl6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1632" baseline="0">
                    <a:solidFill>
                      <a:schemeClr val="tx1"/>
                    </a:solidFill>
                    <a:latin typeface="+mn-lt"/>
                  </a:defRPr>
                </a:lvl6pPr>
                <a:lvl7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1632" baseline="0">
                    <a:solidFill>
                      <a:schemeClr val="tx1"/>
                    </a:solidFill>
                    <a:latin typeface="+mn-lt"/>
                  </a:defRPr>
                </a:lvl7pPr>
                <a:lvl8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1632" baseline="0">
                    <a:solidFill>
                      <a:schemeClr val="tx1"/>
                    </a:solidFill>
                    <a:latin typeface="+mn-lt"/>
                  </a:defRPr>
                </a:lvl8pPr>
                <a:lvl9pPr marL="780463" indent="-135498" algn="l" defTabSz="931956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1632" baseline="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algn="ctr"/>
                <a:r>
                  <a:rPr lang="en-US" sz="2400" b="1" kern="0">
                    <a:solidFill>
                      <a:schemeClr val="accent4"/>
                    </a:solidFill>
                  </a:rPr>
                  <a:t>T&amp;D</a:t>
                </a:r>
              </a:p>
              <a:p>
                <a:pPr algn="ctr"/>
                <a:r>
                  <a:rPr lang="en-US" sz="2400" b="1" kern="0">
                    <a:solidFill>
                      <a:schemeClr val="accent4"/>
                    </a:solidFill>
                  </a:rPr>
                  <a:t>Quality Management</a:t>
                </a:r>
              </a:p>
            </p:txBody>
          </p: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8754460-4A49-47E8-9A03-AB8AE1AC64C3}"/>
                </a:ext>
              </a:extLst>
            </p:cNvPr>
            <p:cNvSpPr/>
            <p:nvPr/>
          </p:nvSpPr>
          <p:spPr>
            <a:xfrm>
              <a:off x="2066307" y="573862"/>
              <a:ext cx="6068290" cy="5647282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A36FEBC-D751-4062-B639-500EA465E602}"/>
                </a:ext>
              </a:extLst>
            </p:cNvPr>
            <p:cNvSpPr/>
            <p:nvPr/>
          </p:nvSpPr>
          <p:spPr>
            <a:xfrm rot="18612091">
              <a:off x="6586475" y="711089"/>
              <a:ext cx="528209" cy="37038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F6FE35B-69E9-4C55-9223-9F1B844D8FA3}"/>
                </a:ext>
              </a:extLst>
            </p:cNvPr>
            <p:cNvSpPr/>
            <p:nvPr/>
          </p:nvSpPr>
          <p:spPr>
            <a:xfrm rot="18629599">
              <a:off x="3292894" y="5597098"/>
              <a:ext cx="528209" cy="37038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52629E79-8C16-4198-89AE-EA4A7DA8CB75}"/>
                </a:ext>
              </a:extLst>
            </p:cNvPr>
            <p:cNvSpPr/>
            <p:nvPr/>
          </p:nvSpPr>
          <p:spPr>
            <a:xfrm rot="7643075">
              <a:off x="6497235" y="785506"/>
              <a:ext cx="279667" cy="198711"/>
            </a:xfrm>
            <a:prstGeom prst="triangle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B67B5223-D822-48FB-969B-10FF1D226E29}"/>
                </a:ext>
              </a:extLst>
            </p:cNvPr>
            <p:cNvSpPr/>
            <p:nvPr/>
          </p:nvSpPr>
          <p:spPr>
            <a:xfrm rot="17956778">
              <a:off x="3579820" y="5749278"/>
              <a:ext cx="279667" cy="198711"/>
            </a:xfrm>
            <a:prstGeom prst="triangle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B854CD8-180C-42D3-84D8-CA22DB38C5F8}"/>
                </a:ext>
              </a:extLst>
            </p:cNvPr>
            <p:cNvSpPr txBox="1"/>
            <p:nvPr/>
          </p:nvSpPr>
          <p:spPr>
            <a:xfrm rot="20203470">
              <a:off x="2339053" y="590944"/>
              <a:ext cx="3151145" cy="1076438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370688"/>
                </a:avLst>
              </a:prstTxWarp>
              <a:spAutoFit/>
            </a:bodyPr>
            <a:lstStyle/>
            <a:p>
              <a:pPr algn="ctr"/>
              <a:r>
                <a:rPr lang="en-US" b="1">
                  <a:solidFill>
                    <a:schemeClr val="accent2"/>
                  </a:solidFill>
                </a:rPr>
                <a:t>QUALITY CONTROL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38151F-8A61-4361-9474-519D5B4EABFC}"/>
                </a:ext>
              </a:extLst>
            </p:cNvPr>
            <p:cNvSpPr txBox="1"/>
            <p:nvPr/>
          </p:nvSpPr>
          <p:spPr>
            <a:xfrm rot="19630077">
              <a:off x="5223383" y="5064795"/>
              <a:ext cx="3151145" cy="1076438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US" b="1">
                  <a:solidFill>
                    <a:schemeClr val="accent2"/>
                  </a:solidFill>
                </a:rPr>
                <a:t>QUALITY ASSURANCE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5460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7B8376-6148-4739-BCDC-42C16A5DE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30" y="285681"/>
            <a:ext cx="11735864" cy="430887"/>
          </a:xfrm>
        </p:spPr>
        <p:txBody>
          <a:bodyPr/>
          <a:lstStyle/>
          <a:p>
            <a:pPr algn="ctr"/>
            <a:r>
              <a:rPr lang="en-US" sz="2800" b="1" i="1">
                <a:solidFill>
                  <a:srgbClr val="006A53"/>
                </a:solidFill>
                <a:latin typeface="+mn-lt"/>
              </a:rPr>
              <a:t>Quality Control of ODI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A71681-FB25-4D8F-A9CA-1215BEBBEC10}"/>
              </a:ext>
            </a:extLst>
          </p:cNvPr>
          <p:cNvSpPr/>
          <p:nvPr/>
        </p:nvSpPr>
        <p:spPr>
          <a:xfrm>
            <a:off x="10640290" y="4242005"/>
            <a:ext cx="17914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Mike Eliason | Associated Press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142DA40-7848-4E42-B90B-3B3B3F013123}"/>
              </a:ext>
            </a:extLst>
          </p:cNvPr>
          <p:cNvSpPr/>
          <p:nvPr/>
        </p:nvSpPr>
        <p:spPr>
          <a:xfrm>
            <a:off x="7434236" y="2405551"/>
            <a:ext cx="20393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George Rose | Getty Images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8692A4-99FC-4ED0-B06C-2DFF72E6E8AC}"/>
              </a:ext>
            </a:extLst>
          </p:cNvPr>
          <p:cNvSpPr/>
          <p:nvPr/>
        </p:nvSpPr>
        <p:spPr>
          <a:xfrm>
            <a:off x="7278706" y="4235856"/>
            <a:ext cx="1805942" cy="221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Josh Edelson | AFP | Getty Images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5F89340-5C65-4A5E-96EA-BF0CD2E85191}"/>
              </a:ext>
            </a:extLst>
          </p:cNvPr>
          <p:cNvSpPr/>
          <p:nvPr/>
        </p:nvSpPr>
        <p:spPr>
          <a:xfrm>
            <a:off x="4715676" y="6293893"/>
            <a:ext cx="265297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Carolyn Cole | Los Angeles Times | Getty Images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0422" y="864039"/>
            <a:ext cx="11075606" cy="59400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b="1" u="sng">
                <a:solidFill>
                  <a:srgbClr val="006A53"/>
                </a:solidFill>
              </a:rPr>
              <a:t>What’s In Scope: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006A53"/>
                </a:solidFill>
              </a:rPr>
              <a:t>QC inspects structure in accordance with GO 95 requirements and performs inspections</a:t>
            </a:r>
            <a:r>
              <a:rPr lang="en-US" sz="2200">
                <a:solidFill>
                  <a:srgbClr val="006A53"/>
                </a:solidFill>
                <a:cs typeface="Segoe UI"/>
              </a:rPr>
              <a:t> in accordance with ODI Program requirements.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006A53"/>
                </a:solidFill>
                <a:cs typeface="Segoe UI"/>
              </a:rPr>
              <a:t>Specifically, QC reviews the completed ODI inspections consistent with the DIMP Manual Overhead Detailed Inspection Guideline covering the condition of following components: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>
                <a:solidFill>
                  <a:srgbClr val="006A53"/>
                </a:solidFill>
                <a:cs typeface="Segoe UI"/>
              </a:rPr>
              <a:t>Equipment, Apparatus, and Hardware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>
                <a:solidFill>
                  <a:srgbClr val="006A53"/>
                </a:solidFill>
                <a:cs typeface="Segoe UI"/>
              </a:rPr>
              <a:t>Pole and Structures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>
                <a:solidFill>
                  <a:srgbClr val="006A53"/>
                </a:solidFill>
                <a:cs typeface="Segoe UI"/>
              </a:rPr>
              <a:t>Conductors and Covered Conductors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>
                <a:solidFill>
                  <a:srgbClr val="006A53"/>
                </a:solidFill>
                <a:cs typeface="Segoe UI"/>
              </a:rPr>
              <a:t>Risers, Climbing Space and General Conditions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006A53"/>
                </a:solidFill>
                <a:cs typeface="Segoe UI"/>
              </a:rPr>
              <a:t>Additionally, QC inspects the location/structures for any safety/reliability issues.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900">
              <a:solidFill>
                <a:srgbClr val="006A53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b="1" u="sng">
                <a:solidFill>
                  <a:srgbClr val="006A53"/>
                </a:solidFill>
              </a:rPr>
              <a:t>What Is Not In Scope: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006A53"/>
                </a:solidFill>
              </a:rPr>
              <a:t>Construction Standard Adherence </a:t>
            </a:r>
            <a:endParaRPr lang="en-US" sz="2200">
              <a:solidFill>
                <a:srgbClr val="006A53"/>
              </a:solidFill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588290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4A71681-FB25-4D8F-A9CA-1215BEBBEC10}"/>
              </a:ext>
            </a:extLst>
          </p:cNvPr>
          <p:cNvSpPr/>
          <p:nvPr/>
        </p:nvSpPr>
        <p:spPr>
          <a:xfrm>
            <a:off x="10640290" y="4242005"/>
            <a:ext cx="17914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Mike Eliason | Associated Press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142DA40-7848-4E42-B90B-3B3B3F013123}"/>
              </a:ext>
            </a:extLst>
          </p:cNvPr>
          <p:cNvSpPr/>
          <p:nvPr/>
        </p:nvSpPr>
        <p:spPr>
          <a:xfrm>
            <a:off x="7434236" y="2405551"/>
            <a:ext cx="20393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George Rose | Getty Images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8692A4-99FC-4ED0-B06C-2DFF72E6E8AC}"/>
              </a:ext>
            </a:extLst>
          </p:cNvPr>
          <p:cNvSpPr/>
          <p:nvPr/>
        </p:nvSpPr>
        <p:spPr>
          <a:xfrm>
            <a:off x="7278706" y="4235856"/>
            <a:ext cx="1805942" cy="221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Josh Edelson | AFP | Getty Images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5F89340-5C65-4A5E-96EA-BF0CD2E85191}"/>
              </a:ext>
            </a:extLst>
          </p:cNvPr>
          <p:cNvSpPr/>
          <p:nvPr/>
        </p:nvSpPr>
        <p:spPr>
          <a:xfrm>
            <a:off x="4715676" y="6293893"/>
            <a:ext cx="265297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Carolyn Cole | Los Angeles Times | Getty Images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8A10BD-6346-4D87-8D27-D8DF3D81C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124" y="665417"/>
            <a:ext cx="4164940" cy="56284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64E9AB-7710-4872-90F3-C710B2FA52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7627" y="665417"/>
            <a:ext cx="4234041" cy="5726916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EF8488FE-B9B9-44E3-9FD4-4EFD1DE24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068" y="111419"/>
            <a:ext cx="11735864" cy="553998"/>
          </a:xfrm>
        </p:spPr>
        <p:txBody>
          <a:bodyPr/>
          <a:lstStyle/>
          <a:p>
            <a:pPr algn="ctr"/>
            <a:r>
              <a:rPr lang="en-US" sz="1800" b="1" i="1">
                <a:solidFill>
                  <a:srgbClr val="006A53"/>
                </a:solidFill>
                <a:latin typeface="+mn-lt"/>
              </a:rPr>
              <a:t>DIMP Manual</a:t>
            </a:r>
            <a:br>
              <a:rPr lang="en-US" sz="1800" b="1" i="1">
                <a:solidFill>
                  <a:srgbClr val="006A53"/>
                </a:solidFill>
                <a:latin typeface="+mn-lt"/>
              </a:rPr>
            </a:br>
            <a:r>
              <a:rPr lang="en-US" sz="1800" b="1" i="1">
                <a:solidFill>
                  <a:srgbClr val="006A53"/>
                </a:solidFill>
                <a:latin typeface="+mn-lt"/>
              </a:rPr>
              <a:t>Attachment 1–1: Overhead Detailed Inspection Guideline</a:t>
            </a:r>
          </a:p>
        </p:txBody>
      </p:sp>
    </p:spTree>
    <p:extLst>
      <p:ext uri="{BB962C8B-B14F-4D97-AF65-F5344CB8AC3E}">
        <p14:creationId xmlns:p14="http://schemas.microsoft.com/office/powerpoint/2010/main" val="930325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E6A14-782B-450E-A289-DEDCB8BFF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600" y="1244600"/>
            <a:ext cx="10807700" cy="4555093"/>
          </a:xfrm>
        </p:spPr>
        <p:txBody>
          <a:bodyPr wrap="square" lIns="0" tIns="0" rIns="0" bIns="0" anchor="t">
            <a:spAutoFit/>
          </a:bodyPr>
          <a:lstStyle/>
          <a:p>
            <a:endParaRPr lang="en-US" sz="2200">
              <a:solidFill>
                <a:srgbClr val="006A53"/>
              </a:solidFill>
            </a:endParaRPr>
          </a:p>
          <a:p>
            <a:r>
              <a:rPr lang="en-US" sz="2400">
                <a:solidFill>
                  <a:srgbClr val="006A53"/>
                </a:solidFill>
              </a:rPr>
              <a:t>What’s in Scope?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006A53"/>
                </a:solidFill>
              </a:rPr>
              <a:t>Ignition Risks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006A53"/>
                </a:solidFill>
              </a:rPr>
              <a:t>Safety &amp; Reliability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006A53"/>
                </a:solidFill>
              </a:rPr>
              <a:t>Adherence to Distribution Overhead Standards, GO 95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006A53"/>
                </a:solidFill>
              </a:rPr>
              <a:t>Adherence to Distribution Design Standards, Distribution Underground Standards, Electric Service Requirements* (when applicable)*</a:t>
            </a:r>
          </a:p>
          <a:p>
            <a:pPr marL="457200"/>
            <a:endParaRPr lang="en-US" sz="2200">
              <a:solidFill>
                <a:srgbClr val="006A53"/>
              </a:solidFill>
            </a:endParaRPr>
          </a:p>
          <a:p>
            <a:r>
              <a:rPr lang="en-US" sz="2400">
                <a:solidFill>
                  <a:srgbClr val="006A53"/>
                </a:solidFill>
              </a:rPr>
              <a:t>What’s NOT in Scope?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006A53"/>
                </a:solidFill>
              </a:rPr>
              <a:t>Validation of material ordered, Joint Pole requirements, or customer connectivity (TLM)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>
              <a:solidFill>
                <a:srgbClr val="006A5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4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7C3853E0-94EA-4B32-8381-1DC00FCFB35D}"/>
              </a:ext>
            </a:extLst>
          </p:cNvPr>
          <p:cNvSpPr txBox="1">
            <a:spLocks/>
          </p:cNvSpPr>
          <p:nvPr/>
        </p:nvSpPr>
        <p:spPr>
          <a:xfrm>
            <a:off x="228068" y="351730"/>
            <a:ext cx="117358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1">
                <a:solidFill>
                  <a:srgbClr val="4173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800" b="1" kern="0">
                <a:solidFill>
                  <a:srgbClr val="006A53"/>
                </a:solidFill>
                <a:latin typeface="+mn-lt"/>
              </a:rPr>
              <a:t>Quality Control of Distribution Construction</a:t>
            </a:r>
          </a:p>
        </p:txBody>
      </p:sp>
    </p:spTree>
    <p:extLst>
      <p:ext uri="{BB962C8B-B14F-4D97-AF65-F5344CB8AC3E}">
        <p14:creationId xmlns:p14="http://schemas.microsoft.com/office/powerpoint/2010/main" val="1329794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3912517-BF16-45C7-A00E-457ABCA70DFD}"/>
              </a:ext>
            </a:extLst>
          </p:cNvPr>
          <p:cNvSpPr txBox="1">
            <a:spLocks/>
          </p:cNvSpPr>
          <p:nvPr/>
        </p:nvSpPr>
        <p:spPr bwMode="gray">
          <a:xfrm>
            <a:off x="236144" y="64594"/>
            <a:ext cx="1152844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931956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80909" algn="l"/>
              </a:tabLst>
              <a:defRPr sz="2000" b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2pPr>
            <a:lvl3pPr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3pPr>
            <a:lvl4pPr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4pPr>
            <a:lvl5pPr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5pPr>
            <a:lvl6pPr marL="475891"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6pPr>
            <a:lvl7pPr marL="951786"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7pPr>
            <a:lvl8pPr marL="1427677"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8pPr>
            <a:lvl9pPr marL="1903572" algn="l" defTabSz="931956" rtl="0" eaLnBrk="1" fontAlgn="base" hangingPunct="1">
              <a:spcBef>
                <a:spcPct val="0"/>
              </a:spcBef>
              <a:spcAft>
                <a:spcPct val="0"/>
              </a:spcAft>
              <a:defRPr sz="1939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b="1" i="1" kern="0">
                <a:solidFill>
                  <a:srgbClr val="006A53"/>
                </a:solidFill>
                <a:latin typeface="Segoe UI"/>
              </a:rPr>
              <a:t>Programs risk-ranked in 2019 for 2020 scope consideration</a:t>
            </a:r>
            <a:endParaRPr lang="en-US" sz="2800" ker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91122"/>
              </p:ext>
            </p:extLst>
          </p:nvPr>
        </p:nvGraphicFramePr>
        <p:xfrm>
          <a:off x="236142" y="582695"/>
          <a:ext cx="11528443" cy="5858091"/>
        </p:xfrm>
        <a:graphic>
          <a:graphicData uri="http://schemas.openxmlformats.org/drawingml/2006/table">
            <a:tbl>
              <a:tblPr/>
              <a:tblGrid>
                <a:gridCol w="1426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7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3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7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526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7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373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67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2946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23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5947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659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Programs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Maturity Score</a:t>
                      </a:r>
                      <a:b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(1-5)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Process Complexity Score</a:t>
                      </a:r>
                      <a:b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(1-5)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Organizational Complexity Score</a:t>
                      </a:r>
                      <a:b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(1-5)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Downstream Impacts Score</a:t>
                      </a:r>
                      <a:b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(1-5)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Program Risk Category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874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Aerial Inspections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existing QC program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(maps). Some complexity in processes - interviews needed for more information.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Limited utilization of contractors(?). Centralized effort(?). Need more information to confirm and revise ranking.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Planning (asset and map updates) and Remediation (creation and prioritization of notifications)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874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Asset Management - Mapping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existing external QC program. Some internal QC of map updates does occur.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Construction / Remediation, Inspections, and Maintenance.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Limited utilization of contractors. Centralized operations.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Maps are used to plan and assign work for Construction / Remediation, Inspections, and Maintenance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841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Distribution OH Construction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 QC Programs: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Pole Loading QC Inspection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Construction QC Inspection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(maps), Engineering (standards), Procurement (materials), and Inspections (remediation work). Complex processes.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done at district level. Utilize multiple contractors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Planning (asset updates and map updates)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841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 Notifications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existing QC program or known internal controls. Interviews may determine that controls exist. 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Primarily dependent on inputs from several inspection programs, but also come through asset corrections or customer complaints. More investigation needed.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Several inspection efforts feed into notifications, and remediation is done at the district (distribution) or grid (transmission) level. Contractors utilized. More investigation needed.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the accuracy and completeness of remediation work.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841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Transmission OH Construction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 QC Programs: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Pole Loading QC Inspection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Construction QC Inspection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(maps), Engineering (standards), Procurement (materials), and Inspections (remediation work). Complex processes.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done at district level. Utilize multiple contractors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Planning (asset updates and map updates)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1874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Transmission Overhead Inspections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existing QC program; however, procedures are included in the Quality Manual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(maps). Some complexity in processes.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done at the district level. Limited utilization of contractors.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Planning (asset and map updates) and Remediation (creation and prioritization of notifications)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841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Vegetation Management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 QC Program: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Performed by Veg Mgmt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New program without inventory of past QC reports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(maps). Some complexity in multiple processes and 2-pass approach: inspections then trimmings.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done at the district level. Some utilization of contractors.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Planning (asset and map updates) and Maintenance (Veg Mgmt Trimming)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63743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Distribution ODI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(Overhead Detail Inspections)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Legacy QC program for previous iteration of ODI; ODI redesign has significant data, software and process changes.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Fewer checks than Construction, but less complexity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(maps). Some complexity in processes.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done at the district level. Limited utilization of contractors.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Planning (asset and map updates) and Remediation (creation and prioritization of notifications)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8907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Distribution OH Planning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existing QC program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 input is changes in Engineering standards - no dependencies in other parts of asset lifecycle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Both centralized and distributed among districts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 impact on Distribution Construction / Remediation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8907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Transmission Estimation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existing QC program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 input is changes in Engineering standards - no dependencies in other parts of asset lifecycle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Both centralized and distributed among districts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 impact on Distribution Construction / Remediation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8907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Vendor Qualification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existing QC program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Inputs from Engineer. Potential inputs from Planning (Inspection Results)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Centralized operations. Procure material from suppliers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 impact on Construction / Remediation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78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Intrusive Pole Inspections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 QC Programs: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IPI QC Inspection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Fewer checks than Construction, but less complexity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(maps). Some complexity in processes.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done at the district level. Utilize contractors.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Planning (asset and map updates) and Remediation (creation and prioritization of notifications)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1874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Pole Loading Program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 QC Programs: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PLP / PLNC QC Inspections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(maps). Some complexity in processes.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done at the district level. Utilize contractors.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Planning (asset and map updates) and Remediation (creation and prioritization of notifications)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1874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Distribution UDI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 QC Programs: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UDI QC Inspection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(maps). Some complexity in processes.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done at the district level by SCE resources.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Planning (asset and map updates) and Remediation (creation and prioritization of notifications)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8907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Steel Stub Repair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 QC Programs: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SSR QC Inspection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on inputs from Planning (maps). Some complexity in processes.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done at the district level. Utilize contractors.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Impacts the accuracy and completeness of remediation work.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697" marR="697" marT="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9768" y="6501384"/>
            <a:ext cx="70774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>
                <a:solidFill>
                  <a:srgbClr val="0070C0"/>
                </a:solidFill>
              </a:rPr>
              <a:t>*</a:t>
            </a:r>
            <a:r>
              <a:rPr lang="en-US" sz="900" i="1"/>
              <a:t>not in scope for 2020</a:t>
            </a:r>
          </a:p>
        </p:txBody>
      </p:sp>
    </p:spTree>
    <p:extLst>
      <p:ext uri="{BB962C8B-B14F-4D97-AF65-F5344CB8AC3E}">
        <p14:creationId xmlns:p14="http://schemas.microsoft.com/office/powerpoint/2010/main" val="2541020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7B8376-6148-4739-BCDC-42C16A5DE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96" y="213774"/>
            <a:ext cx="11869901" cy="430887"/>
          </a:xfrm>
        </p:spPr>
        <p:txBody>
          <a:bodyPr/>
          <a:lstStyle/>
          <a:p>
            <a:r>
              <a:rPr lang="en-US" sz="2800" b="1" i="1" dirty="0">
                <a:solidFill>
                  <a:srgbClr val="006A53"/>
                </a:solidFill>
                <a:latin typeface="+mn-lt"/>
              </a:rPr>
              <a:t>Executive Summary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A71681-FB25-4D8F-A9CA-1215BEBBEC10}"/>
              </a:ext>
            </a:extLst>
          </p:cNvPr>
          <p:cNvSpPr/>
          <p:nvPr/>
        </p:nvSpPr>
        <p:spPr>
          <a:xfrm>
            <a:off x="10640290" y="4242005"/>
            <a:ext cx="17914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Mike Eliason | Associated Press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142DA40-7848-4E42-B90B-3B3B3F013123}"/>
              </a:ext>
            </a:extLst>
          </p:cNvPr>
          <p:cNvSpPr/>
          <p:nvPr/>
        </p:nvSpPr>
        <p:spPr>
          <a:xfrm>
            <a:off x="7434236" y="2405551"/>
            <a:ext cx="20393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George Rose | Getty Images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8692A4-99FC-4ED0-B06C-2DFF72E6E8AC}"/>
              </a:ext>
            </a:extLst>
          </p:cNvPr>
          <p:cNvSpPr/>
          <p:nvPr/>
        </p:nvSpPr>
        <p:spPr>
          <a:xfrm>
            <a:off x="7278706" y="4235856"/>
            <a:ext cx="1805942" cy="221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Josh Edelson | AFP | Getty Images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5F89340-5C65-4A5E-96EA-BF0CD2E85191}"/>
              </a:ext>
            </a:extLst>
          </p:cNvPr>
          <p:cNvSpPr/>
          <p:nvPr/>
        </p:nvSpPr>
        <p:spPr>
          <a:xfrm>
            <a:off x="4715676" y="6293893"/>
            <a:ext cx="265297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Carolyn Cole | Los Angeles Times | Getty Images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4284" y="1223561"/>
            <a:ext cx="1085727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6A53"/>
                </a:solidFill>
              </a:rPr>
              <a:t>Team began design of new quality management plan in 2019 with Accenture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6A53"/>
                </a:solidFill>
              </a:rPr>
              <a:t>Plan developed in partnership with ERM, Ethics &amp; Compliance, and T&amp;D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6A53"/>
                </a:solidFill>
              </a:rPr>
              <a:t>Newly designed 2020 quality management plan incorporates multiple changes: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6A53"/>
                </a:solidFill>
              </a:rPr>
              <a:t>Quality of inspection and maintenance programs were risk ranked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6A53"/>
                </a:solidFill>
              </a:rPr>
              <a:t>Sample size and threshold levels were determined based on risk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6A53"/>
                </a:solidFill>
              </a:rPr>
              <a:t>Expands scope of Quality activities across the asset lifecycle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6A53"/>
                </a:solidFill>
              </a:rPr>
              <a:t>Design and implementation of high, and very-high risk programs has been the focus for 2020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395BFA0-5A26-4F9C-8579-EC2453392328}"/>
              </a:ext>
            </a:extLst>
          </p:cNvPr>
          <p:cNvSpPr/>
          <p:nvPr/>
        </p:nvSpPr>
        <p:spPr>
          <a:xfrm>
            <a:off x="621340" y="5162468"/>
            <a:ext cx="10750218" cy="941644"/>
          </a:xfrm>
          <a:prstGeom prst="round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Objective:  Provide overview on T&amp;D’s risk-based quality management plan and provide update on QC program results</a:t>
            </a:r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36D06863-75F7-48F2-9A75-29E9A5D35DFC}"/>
              </a:ext>
            </a:extLst>
          </p:cNvPr>
          <p:cNvSpPr/>
          <p:nvPr/>
        </p:nvSpPr>
        <p:spPr>
          <a:xfrm flipH="1">
            <a:off x="11301456" y="1315"/>
            <a:ext cx="890544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Pre-Read</a:t>
            </a:r>
          </a:p>
        </p:txBody>
      </p:sp>
    </p:spTree>
    <p:extLst>
      <p:ext uri="{BB962C8B-B14F-4D97-AF65-F5344CB8AC3E}">
        <p14:creationId xmlns:p14="http://schemas.microsoft.com/office/powerpoint/2010/main" val="2773436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0285251" y="5598932"/>
            <a:ext cx="172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FF0000"/>
                </a:solidFill>
              </a:rPr>
              <a:t>14</a:t>
            </a:r>
          </a:p>
          <a:p>
            <a:pPr algn="ctr"/>
            <a:r>
              <a:rPr lang="en-US" sz="2000" b="1">
                <a:solidFill>
                  <a:srgbClr val="FF0000"/>
                </a:solidFill>
              </a:rPr>
              <a:t>Very High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011376" y="1099644"/>
            <a:ext cx="1985318" cy="4771589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07786" y="1106827"/>
            <a:ext cx="2199996" cy="4764406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864935" y="1118219"/>
            <a:ext cx="2124229" cy="4753014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8616" y="1106828"/>
            <a:ext cx="2237042" cy="4764405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Rectangle 22">
            <a:extLst>
              <a:ext uri="{FF2B5EF4-FFF2-40B4-BE49-F238E27FC236}">
                <a16:creationId xmlns:a16="http://schemas.microsoft.com/office/drawing/2014/main" id="{DF5B02A4-B8ED-443D-8B6E-C95EACA9E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7068" y="1106828"/>
            <a:ext cx="2195223" cy="661204"/>
          </a:xfrm>
          <a:prstGeom prst="rect">
            <a:avLst/>
          </a:prstGeom>
          <a:solidFill>
            <a:srgbClr val="006A53"/>
          </a:solidFill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72000" tIns="72000" rIns="72000" bIns="72000" anchor="ctr">
            <a:normAutofit/>
          </a:bodyPr>
          <a:lstStyle/>
          <a:p>
            <a:pPr algn="ctr" eaLnBrk="0" hangingPunct="0"/>
            <a:r>
              <a:rPr lang="en-US" sz="1600" b="1">
                <a:solidFill>
                  <a:schemeClr val="bg1"/>
                </a:solidFill>
              </a:rPr>
              <a:t>Organizational Complexity</a:t>
            </a:r>
          </a:p>
        </p:txBody>
      </p:sp>
      <p:sp>
        <p:nvSpPr>
          <p:cNvPr id="8" name="Rectangle 32">
            <a:extLst>
              <a:ext uri="{FF2B5EF4-FFF2-40B4-BE49-F238E27FC236}">
                <a16:creationId xmlns:a16="http://schemas.microsoft.com/office/drawing/2014/main" id="{428221A5-BBA4-4CD3-AD60-92F9BA1F5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15" y="1106828"/>
            <a:ext cx="2237043" cy="661204"/>
          </a:xfrm>
          <a:prstGeom prst="rect">
            <a:avLst/>
          </a:prstGeom>
          <a:solidFill>
            <a:srgbClr val="006A53"/>
          </a:solidFill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72000" tIns="72000" rIns="72000" bIns="72000" anchor="ctr">
            <a:normAutofit/>
          </a:bodyPr>
          <a:lstStyle/>
          <a:p>
            <a:pPr algn="ctr" eaLnBrk="0" hangingPunct="0"/>
            <a:r>
              <a:rPr lang="en-US" sz="1600" b="1">
                <a:solidFill>
                  <a:schemeClr val="bg1"/>
                </a:solidFill>
              </a:rPr>
              <a:t>Program Maturity</a:t>
            </a:r>
          </a:p>
        </p:txBody>
      </p:sp>
      <p:sp>
        <p:nvSpPr>
          <p:cNvPr id="10" name="Rectangle 32">
            <a:extLst>
              <a:ext uri="{FF2B5EF4-FFF2-40B4-BE49-F238E27FC236}">
                <a16:creationId xmlns:a16="http://schemas.microsoft.com/office/drawing/2014/main" id="{33A069EC-F17F-4649-9924-53B4CC4C6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4936" y="1106828"/>
            <a:ext cx="2133510" cy="661204"/>
          </a:xfrm>
          <a:prstGeom prst="rect">
            <a:avLst/>
          </a:prstGeom>
          <a:solidFill>
            <a:srgbClr val="006A53"/>
          </a:solidFill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72000" tIns="72000" rIns="72000" bIns="72000" anchor="ctr">
            <a:normAutofit/>
          </a:bodyPr>
          <a:lstStyle/>
          <a:p>
            <a:pPr algn="ctr" eaLnBrk="0" hangingPunct="0"/>
            <a:r>
              <a:rPr lang="en-US" sz="1600" b="1">
                <a:solidFill>
                  <a:schemeClr val="bg1"/>
                </a:solidFill>
              </a:rPr>
              <a:t>Process Complexity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84C54FF-BB97-4FFB-9553-1E6E841A13B1}"/>
              </a:ext>
            </a:extLst>
          </p:cNvPr>
          <p:cNvGraphicFramePr>
            <a:graphicFrameLocks noGrp="1"/>
          </p:cNvGraphicFramePr>
          <p:nvPr/>
        </p:nvGraphicFramePr>
        <p:xfrm>
          <a:off x="301751" y="1775216"/>
          <a:ext cx="9650819" cy="17022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3121">
                  <a:extLst>
                    <a:ext uri="{9D8B030D-6E8A-4147-A177-3AD203B41FA5}">
                      <a16:colId xmlns:a16="http://schemas.microsoft.com/office/drawing/2014/main" val="4155263708"/>
                    </a:ext>
                  </a:extLst>
                </a:gridCol>
                <a:gridCol w="512064">
                  <a:extLst>
                    <a:ext uri="{9D8B030D-6E8A-4147-A177-3AD203B41FA5}">
                      <a16:colId xmlns:a16="http://schemas.microsoft.com/office/drawing/2014/main" val="3294579721"/>
                    </a:ext>
                  </a:extLst>
                </a:gridCol>
                <a:gridCol w="1987926">
                  <a:extLst>
                    <a:ext uri="{9D8B030D-6E8A-4147-A177-3AD203B41FA5}">
                      <a16:colId xmlns:a16="http://schemas.microsoft.com/office/drawing/2014/main" val="3172804753"/>
                    </a:ext>
                  </a:extLst>
                </a:gridCol>
                <a:gridCol w="557475">
                  <a:extLst>
                    <a:ext uri="{9D8B030D-6E8A-4147-A177-3AD203B41FA5}">
                      <a16:colId xmlns:a16="http://schemas.microsoft.com/office/drawing/2014/main" val="3200233407"/>
                    </a:ext>
                  </a:extLst>
                </a:gridCol>
                <a:gridCol w="2101516">
                  <a:extLst>
                    <a:ext uri="{9D8B030D-6E8A-4147-A177-3AD203B41FA5}">
                      <a16:colId xmlns:a16="http://schemas.microsoft.com/office/drawing/2014/main" val="3392634622"/>
                    </a:ext>
                  </a:extLst>
                </a:gridCol>
                <a:gridCol w="497305">
                  <a:extLst>
                    <a:ext uri="{9D8B030D-6E8A-4147-A177-3AD203B41FA5}">
                      <a16:colId xmlns:a16="http://schemas.microsoft.com/office/drawing/2014/main" val="4182192122"/>
                    </a:ext>
                  </a:extLst>
                </a:gridCol>
                <a:gridCol w="1891412">
                  <a:extLst>
                    <a:ext uri="{9D8B030D-6E8A-4147-A177-3AD203B41FA5}">
                      <a16:colId xmlns:a16="http://schemas.microsoft.com/office/drawing/2014/main" val="3399918625"/>
                    </a:ext>
                  </a:extLst>
                </a:gridCol>
              </a:tblGrid>
              <a:tr h="170224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/>
                        <a:t>Existing quality</a:t>
                      </a:r>
                      <a:r>
                        <a:rPr lang="en-US" sz="1400" baseline="0"/>
                        <a:t> </a:t>
                      </a:r>
                      <a:r>
                        <a:rPr lang="en-US" sz="1400"/>
                        <a:t>oversight from C&amp;Q?</a:t>
                      </a:r>
                    </a:p>
                    <a:p>
                      <a:pPr marL="0" indent="0">
                        <a:buNone/>
                      </a:pPr>
                      <a:endParaRPr lang="en-US" sz="1400"/>
                    </a:p>
                    <a:p>
                      <a:pPr marL="0" indent="0">
                        <a:buNone/>
                      </a:pPr>
                      <a:r>
                        <a:rPr lang="en-US" sz="1400"/>
                        <a:t>Internal program control points and QC processes?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800" b="1">
                          <a:solidFill>
                            <a:srgbClr val="006A53"/>
                          </a:solidFill>
                        </a:rPr>
                        <a:t> </a:t>
                      </a:r>
                      <a:endParaRPr lang="en-US" sz="1400" b="1">
                        <a:solidFill>
                          <a:srgbClr val="006A53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/>
                        <a:t># of inputs to this program from other parts of the T&amp;D asset lifecycle</a:t>
                      </a:r>
                    </a:p>
                    <a:p>
                      <a:pPr marL="0" indent="0">
                        <a:buNone/>
                      </a:pPr>
                      <a:endParaRPr lang="en-US" sz="1400"/>
                    </a:p>
                    <a:p>
                      <a:pPr marL="0" indent="0">
                        <a:buNone/>
                      </a:pPr>
                      <a:r>
                        <a:rPr lang="en-US" sz="1400"/>
                        <a:t>Complexity of processes in program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US" sz="1400" b="1">
                        <a:solidFill>
                          <a:srgbClr val="006A53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/>
                        <a:t>Size and breadth of the org (centralized, by district, by grid)</a:t>
                      </a:r>
                    </a:p>
                    <a:p>
                      <a:pPr marL="0" indent="0">
                        <a:buNone/>
                      </a:pPr>
                      <a:endParaRPr lang="en-US" sz="1400"/>
                    </a:p>
                    <a:p>
                      <a:pPr marL="0" indent="0">
                        <a:buNone/>
                      </a:pPr>
                      <a:r>
                        <a:rPr lang="en-US" sz="1400"/>
                        <a:t>Utilize contractors or vendors in addition to SCE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US" sz="2800" b="1">
                        <a:solidFill>
                          <a:srgbClr val="006A53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/>
                        <a:t># of other programs in the T&amp;D asset lifecycle with dependencies on this program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0799305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2C0F4D2C-8F91-4FE7-9649-2199FBD8741F}"/>
              </a:ext>
            </a:extLst>
          </p:cNvPr>
          <p:cNvSpPr/>
          <p:nvPr/>
        </p:nvSpPr>
        <p:spPr>
          <a:xfrm>
            <a:off x="26675" y="6320034"/>
            <a:ext cx="9925895" cy="400110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000" b="1">
                <a:effectLst/>
                <a:ea typeface="Times New Roman" panose="02020603050405020304" pitchFamily="18" charset="0"/>
              </a:rPr>
              <a:t>Note: </a:t>
            </a:r>
            <a:r>
              <a:rPr lang="en-US" sz="1000">
                <a:ea typeface="Times New Roman" panose="02020603050405020304" pitchFamily="18" charset="0"/>
              </a:rPr>
              <a:t>Risk ranking categories and scoring criteria will continue to be key collaborative efforts between ERM and C&amp;Q with recurring, collaborative re-calibration on an ongoing basis.</a:t>
            </a:r>
            <a:endParaRPr lang="en-US" sz="100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3169C7-1295-42CA-A5FC-552280E97462}"/>
              </a:ext>
            </a:extLst>
          </p:cNvPr>
          <p:cNvSpPr txBox="1"/>
          <p:nvPr/>
        </p:nvSpPr>
        <p:spPr>
          <a:xfrm>
            <a:off x="10043709" y="2328934"/>
            <a:ext cx="313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006A53"/>
                </a:solidFill>
              </a:rPr>
              <a:t>=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D0735E-96FD-4C6E-B37D-60AD09A42DF5}"/>
              </a:ext>
            </a:extLst>
          </p:cNvPr>
          <p:cNvSpPr/>
          <p:nvPr/>
        </p:nvSpPr>
        <p:spPr>
          <a:xfrm>
            <a:off x="5536406" y="1479816"/>
            <a:ext cx="1877813" cy="1861453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9B5688-3E06-4FD8-8D55-356C3359A34F}"/>
              </a:ext>
            </a:extLst>
          </p:cNvPr>
          <p:cNvSpPr/>
          <p:nvPr/>
        </p:nvSpPr>
        <p:spPr>
          <a:xfrm>
            <a:off x="7975501" y="1479816"/>
            <a:ext cx="1877813" cy="1861453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4E2230-2B5C-45E3-9E86-19793A554F3B}"/>
              </a:ext>
            </a:extLst>
          </p:cNvPr>
          <p:cNvSpPr/>
          <p:nvPr/>
        </p:nvSpPr>
        <p:spPr>
          <a:xfrm>
            <a:off x="513547" y="1809431"/>
            <a:ext cx="1877813" cy="156818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DA8AEC6-60A5-4554-AFE5-E16DEC9EFF37}"/>
              </a:ext>
            </a:extLst>
          </p:cNvPr>
          <p:cNvSpPr/>
          <p:nvPr/>
        </p:nvSpPr>
        <p:spPr>
          <a:xfrm>
            <a:off x="3126378" y="1809432"/>
            <a:ext cx="1877813" cy="156818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3E4B98BF-B432-4CDB-B72D-D9E5029B489D}"/>
              </a:ext>
            </a:extLst>
          </p:cNvPr>
          <p:cNvGraphicFramePr>
            <a:graphicFrameLocks noGrp="1"/>
          </p:cNvGraphicFramePr>
          <p:nvPr/>
        </p:nvGraphicFramePr>
        <p:xfrm>
          <a:off x="301752" y="4259179"/>
          <a:ext cx="9741956" cy="16120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3360">
                  <a:extLst>
                    <a:ext uri="{9D8B030D-6E8A-4147-A177-3AD203B41FA5}">
                      <a16:colId xmlns:a16="http://schemas.microsoft.com/office/drawing/2014/main" val="4155263708"/>
                    </a:ext>
                  </a:extLst>
                </a:gridCol>
                <a:gridCol w="447397">
                  <a:extLst>
                    <a:ext uri="{9D8B030D-6E8A-4147-A177-3AD203B41FA5}">
                      <a16:colId xmlns:a16="http://schemas.microsoft.com/office/drawing/2014/main" val="3294579721"/>
                    </a:ext>
                  </a:extLst>
                </a:gridCol>
                <a:gridCol w="2120023">
                  <a:extLst>
                    <a:ext uri="{9D8B030D-6E8A-4147-A177-3AD203B41FA5}">
                      <a16:colId xmlns:a16="http://schemas.microsoft.com/office/drawing/2014/main" val="3172804753"/>
                    </a:ext>
                  </a:extLst>
                </a:gridCol>
                <a:gridCol w="354269">
                  <a:extLst>
                    <a:ext uri="{9D8B030D-6E8A-4147-A177-3AD203B41FA5}">
                      <a16:colId xmlns:a16="http://schemas.microsoft.com/office/drawing/2014/main" val="3200233407"/>
                    </a:ext>
                  </a:extLst>
                </a:gridCol>
                <a:gridCol w="2099219">
                  <a:extLst>
                    <a:ext uri="{9D8B030D-6E8A-4147-A177-3AD203B41FA5}">
                      <a16:colId xmlns:a16="http://schemas.microsoft.com/office/drawing/2014/main" val="3392634622"/>
                    </a:ext>
                  </a:extLst>
                </a:gridCol>
                <a:gridCol w="589711">
                  <a:extLst>
                    <a:ext uri="{9D8B030D-6E8A-4147-A177-3AD203B41FA5}">
                      <a16:colId xmlns:a16="http://schemas.microsoft.com/office/drawing/2014/main" val="4182192122"/>
                    </a:ext>
                  </a:extLst>
                </a:gridCol>
                <a:gridCol w="1957977">
                  <a:extLst>
                    <a:ext uri="{9D8B030D-6E8A-4147-A177-3AD203B41FA5}">
                      <a16:colId xmlns:a16="http://schemas.microsoft.com/office/drawing/2014/main" val="3399918625"/>
                    </a:ext>
                  </a:extLst>
                </a:gridCol>
              </a:tblGrid>
              <a:tr h="161205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/>
                        <a:t>No existing QC checks</a:t>
                      </a:r>
                    </a:p>
                    <a:p>
                      <a:pPr marL="0" indent="0">
                        <a:buNone/>
                      </a:pPr>
                      <a:endParaRPr lang="en-US" sz="1400"/>
                    </a:p>
                    <a:p>
                      <a:pPr marL="0" indent="0">
                        <a:buNone/>
                      </a:pPr>
                      <a:r>
                        <a:rPr lang="en-US" sz="1400"/>
                        <a:t>Some internal control points and QC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US" sz="1400" b="1">
                        <a:solidFill>
                          <a:srgbClr val="006A53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/>
                        <a:t>Inputs from several programs in the asset lifecycle</a:t>
                      </a:r>
                    </a:p>
                    <a:p>
                      <a:pPr marL="0" indent="0">
                        <a:buNone/>
                      </a:pPr>
                      <a:endParaRPr lang="en-US" sz="1400"/>
                    </a:p>
                    <a:p>
                      <a:pPr marL="0" indent="0">
                        <a:buNone/>
                      </a:pPr>
                      <a:r>
                        <a:rPr lang="en-US" sz="1400"/>
                        <a:t>Multiple mapping app’s, paper &amp; electronic</a:t>
                      </a:r>
                      <a:r>
                        <a:rPr lang="en-US" sz="1400" baseline="0"/>
                        <a:t> </a:t>
                      </a:r>
                      <a:r>
                        <a:rPr lang="en-US" sz="1400"/>
                        <a:t>data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US" sz="1400" b="1">
                        <a:solidFill>
                          <a:srgbClr val="006A53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/>
                        <a:t>Centralized operations</a:t>
                      </a:r>
                    </a:p>
                    <a:p>
                      <a:pPr marL="0" indent="0">
                        <a:buNone/>
                      </a:pPr>
                      <a:endParaRPr lang="en-US" sz="1400"/>
                    </a:p>
                    <a:p>
                      <a:pPr marL="0" indent="0">
                        <a:buNone/>
                      </a:pPr>
                      <a:r>
                        <a:rPr lang="en-US" sz="1400"/>
                        <a:t>Few contractors utilized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US" sz="2800" b="1">
                        <a:solidFill>
                          <a:srgbClr val="006A53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/>
                        <a:t>Several other programs in the T&amp;D asset lifecycle</a:t>
                      </a:r>
                      <a:r>
                        <a:rPr lang="en-US" sz="1400" baseline="0"/>
                        <a:t> </a:t>
                      </a:r>
                      <a:r>
                        <a:rPr lang="en-US" sz="1400"/>
                        <a:t>depend on mapping, e.g. planning, construction, inspections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0799305"/>
                  </a:ext>
                </a:extLst>
              </a:tr>
            </a:tbl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F33237FC-C66D-4CFC-817D-1FE8E5F3991A}"/>
              </a:ext>
            </a:extLst>
          </p:cNvPr>
          <p:cNvSpPr/>
          <p:nvPr/>
        </p:nvSpPr>
        <p:spPr>
          <a:xfrm>
            <a:off x="5530659" y="4000479"/>
            <a:ext cx="1877813" cy="194822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39F83A3-982C-49E9-A45F-962C6780DA40}"/>
              </a:ext>
            </a:extLst>
          </p:cNvPr>
          <p:cNvSpPr/>
          <p:nvPr/>
        </p:nvSpPr>
        <p:spPr>
          <a:xfrm>
            <a:off x="8045954" y="4000479"/>
            <a:ext cx="1877813" cy="194822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435672-17C9-4613-9BCA-3E5ABFBD2221}"/>
              </a:ext>
            </a:extLst>
          </p:cNvPr>
          <p:cNvSpPr/>
          <p:nvPr/>
        </p:nvSpPr>
        <p:spPr>
          <a:xfrm>
            <a:off x="507800" y="4000479"/>
            <a:ext cx="1877813" cy="194822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26454E7-C4E0-491E-AA90-059E60CE12E5}"/>
              </a:ext>
            </a:extLst>
          </p:cNvPr>
          <p:cNvSpPr/>
          <p:nvPr/>
        </p:nvSpPr>
        <p:spPr>
          <a:xfrm>
            <a:off x="3120631" y="4000479"/>
            <a:ext cx="1877813" cy="194822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8B0800-CE50-4C1F-8817-C1DBA426409D}"/>
              </a:ext>
            </a:extLst>
          </p:cNvPr>
          <p:cNvSpPr txBox="1"/>
          <p:nvPr/>
        </p:nvSpPr>
        <p:spPr>
          <a:xfrm>
            <a:off x="10044379" y="5749713"/>
            <a:ext cx="386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006A53"/>
                </a:solidFill>
              </a:rPr>
              <a:t>=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0314743-3BA8-42C0-933C-1C5D9FA624FD}"/>
              </a:ext>
            </a:extLst>
          </p:cNvPr>
          <p:cNvSpPr txBox="1"/>
          <p:nvPr/>
        </p:nvSpPr>
        <p:spPr>
          <a:xfrm>
            <a:off x="10271760" y="2364439"/>
            <a:ext cx="1782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6A53"/>
                </a:solidFill>
              </a:rPr>
              <a:t>Total Program Risk Score</a:t>
            </a:r>
          </a:p>
        </p:txBody>
      </p:sp>
      <p:sp>
        <p:nvSpPr>
          <p:cNvPr id="29" name="Title 2">
            <a:extLst>
              <a:ext uri="{FF2B5EF4-FFF2-40B4-BE49-F238E27FC236}">
                <a16:creationId xmlns:a16="http://schemas.microsoft.com/office/drawing/2014/main" id="{82E0C24B-83D1-4325-A34A-B9DAF8083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262" y="186471"/>
            <a:ext cx="11821360" cy="861774"/>
          </a:xfrm>
        </p:spPr>
        <p:txBody>
          <a:bodyPr/>
          <a:lstStyle/>
          <a:p>
            <a:r>
              <a:rPr lang="en-US" sz="2800" b="1" i="1">
                <a:solidFill>
                  <a:srgbClr val="006A53"/>
                </a:solidFill>
                <a:latin typeface="+mn-lt"/>
              </a:rPr>
              <a:t>2020 quality management plan ranks programs based on the following criteria: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85251" y="3859839"/>
            <a:ext cx="17363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>
                <a:solidFill>
                  <a:srgbClr val="006A53"/>
                </a:solidFill>
              </a:rPr>
              <a:t>Risk Scores</a:t>
            </a:r>
          </a:p>
          <a:p>
            <a:r>
              <a:rPr lang="en-US" sz="1400" b="1">
                <a:solidFill>
                  <a:srgbClr val="006A53"/>
                </a:solidFill>
              </a:rPr>
              <a:t>VERY HIGH </a:t>
            </a:r>
            <a:r>
              <a:rPr lang="en-US" sz="1400">
                <a:solidFill>
                  <a:srgbClr val="006A53"/>
                </a:solidFill>
              </a:rPr>
              <a:t>= </a:t>
            </a:r>
            <a:r>
              <a:rPr lang="en-US" sz="1400" u="sng">
                <a:solidFill>
                  <a:srgbClr val="006A53"/>
                </a:solidFill>
              </a:rPr>
              <a:t>&gt;</a:t>
            </a:r>
            <a:r>
              <a:rPr lang="en-US" sz="1400">
                <a:solidFill>
                  <a:srgbClr val="006A53"/>
                </a:solidFill>
              </a:rPr>
              <a:t>14</a:t>
            </a:r>
          </a:p>
          <a:p>
            <a:r>
              <a:rPr lang="en-US" sz="1400" b="1">
                <a:solidFill>
                  <a:srgbClr val="006A53"/>
                </a:solidFill>
              </a:rPr>
              <a:t>HIGH </a:t>
            </a:r>
            <a:r>
              <a:rPr lang="en-US" sz="1400">
                <a:solidFill>
                  <a:srgbClr val="006A53"/>
                </a:solidFill>
              </a:rPr>
              <a:t>= 12 – 13</a:t>
            </a:r>
          </a:p>
          <a:p>
            <a:r>
              <a:rPr lang="en-US" sz="1400" b="1">
                <a:solidFill>
                  <a:srgbClr val="006A53"/>
                </a:solidFill>
              </a:rPr>
              <a:t>MED</a:t>
            </a:r>
            <a:r>
              <a:rPr lang="en-US" sz="1400">
                <a:solidFill>
                  <a:srgbClr val="006A53"/>
                </a:solidFill>
              </a:rPr>
              <a:t> = 11</a:t>
            </a:r>
          </a:p>
          <a:p>
            <a:r>
              <a:rPr lang="en-US" sz="1400" b="1">
                <a:solidFill>
                  <a:srgbClr val="006A53"/>
                </a:solidFill>
              </a:rPr>
              <a:t>LOW</a:t>
            </a:r>
            <a:r>
              <a:rPr lang="en-US" sz="1400">
                <a:solidFill>
                  <a:srgbClr val="006A53"/>
                </a:solidFill>
              </a:rPr>
              <a:t> = </a:t>
            </a:r>
            <a:r>
              <a:rPr lang="en-US" sz="1400" u="sng">
                <a:solidFill>
                  <a:srgbClr val="006A53"/>
                </a:solidFill>
              </a:rPr>
              <a:t>&lt;</a:t>
            </a:r>
            <a:r>
              <a:rPr lang="en-US" sz="1400">
                <a:solidFill>
                  <a:srgbClr val="006A53"/>
                </a:solidFill>
              </a:rPr>
              <a:t>10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4908" y="5825041"/>
            <a:ext cx="383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98852" y="5817857"/>
            <a:ext cx="383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89429" y="5839642"/>
            <a:ext cx="383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793062" y="5825041"/>
            <a:ext cx="383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6273" y="3429985"/>
            <a:ext cx="6676879" cy="338554"/>
          </a:xfrm>
          <a:prstGeom prst="rect">
            <a:avLst/>
          </a:prstGeom>
          <a:solidFill>
            <a:schemeClr val="bg1"/>
          </a:solidFill>
          <a:ln w="3175">
            <a:solidFill>
              <a:srgbClr val="006A5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>
                <a:solidFill>
                  <a:srgbClr val="FF0000"/>
                </a:solidFill>
              </a:rPr>
              <a:t>Value of 1 – 5 per risk category	higher value = greater risk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483801" y="5778087"/>
            <a:ext cx="383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006A53"/>
                </a:solidFill>
              </a:rPr>
              <a:t>+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33470" y="5762260"/>
            <a:ext cx="383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006A53"/>
                </a:solidFill>
              </a:rPr>
              <a:t>+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607782" y="5763486"/>
            <a:ext cx="383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006A53"/>
                </a:solidFill>
              </a:rPr>
              <a:t>+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7262F48-17EE-4917-965C-3E3616226DD3}"/>
              </a:ext>
            </a:extLst>
          </p:cNvPr>
          <p:cNvSpPr/>
          <p:nvPr/>
        </p:nvSpPr>
        <p:spPr>
          <a:xfrm>
            <a:off x="507800" y="1106828"/>
            <a:ext cx="45719" cy="45719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Rectangle 32">
            <a:extLst>
              <a:ext uri="{FF2B5EF4-FFF2-40B4-BE49-F238E27FC236}">
                <a16:creationId xmlns:a16="http://schemas.microsoft.com/office/drawing/2014/main" id="{76B4662F-150A-4495-B4C7-31A786B82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2937" y="1106827"/>
            <a:ext cx="1974173" cy="702603"/>
          </a:xfrm>
          <a:prstGeom prst="rect">
            <a:avLst/>
          </a:prstGeom>
          <a:solidFill>
            <a:srgbClr val="006A53"/>
          </a:solidFill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72000" tIns="72000" rIns="72000" bIns="72000" anchor="ctr">
            <a:normAutofit/>
          </a:bodyPr>
          <a:lstStyle/>
          <a:p>
            <a:pPr algn="ctr" eaLnBrk="0" hangingPunct="0"/>
            <a:r>
              <a:rPr lang="en-US" sz="1600" b="1">
                <a:solidFill>
                  <a:schemeClr val="bg1"/>
                </a:solidFill>
              </a:rPr>
              <a:t>Downstream Impacts</a:t>
            </a:r>
          </a:p>
        </p:txBody>
      </p:sp>
      <p:sp>
        <p:nvSpPr>
          <p:cNvPr id="13" name="Rectangle 32">
            <a:extLst>
              <a:ext uri="{FF2B5EF4-FFF2-40B4-BE49-F238E27FC236}">
                <a16:creationId xmlns:a16="http://schemas.microsoft.com/office/drawing/2014/main" id="{17738866-82F0-4839-B868-CA5AD2C73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200" y="3877050"/>
            <a:ext cx="9758494" cy="382129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72000" tIns="72000" rIns="72000" bIns="72000" anchor="ctr">
            <a:noAutofit/>
          </a:bodyPr>
          <a:lstStyle/>
          <a:p>
            <a:pPr algn="ctr" eaLnBrk="0" hangingPunct="0"/>
            <a:r>
              <a:rPr lang="en-US" sz="2000" b="1">
                <a:solidFill>
                  <a:srgbClr val="006A53"/>
                </a:solidFill>
              </a:rPr>
              <a:t>Program Risk Ranking Example: </a:t>
            </a:r>
            <a:r>
              <a:rPr lang="en-US" sz="2000" b="1">
                <a:solidFill>
                  <a:schemeClr val="bg1"/>
                </a:solidFill>
              </a:rPr>
              <a:t>Asset Management - Mapping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458790" y="2457964"/>
            <a:ext cx="383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006A53"/>
                </a:solidFill>
              </a:rPr>
              <a:t>+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08459" y="2442137"/>
            <a:ext cx="383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006A53"/>
                </a:solidFill>
              </a:rPr>
              <a:t>+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82771" y="2443363"/>
            <a:ext cx="383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006A53"/>
                </a:solidFill>
              </a:rPr>
              <a:t>+</a:t>
            </a:r>
          </a:p>
        </p:txBody>
      </p:sp>
      <p:sp>
        <p:nvSpPr>
          <p:cNvPr id="44" name="Freeform 7">
            <a:extLst>
              <a:ext uri="{FF2B5EF4-FFF2-40B4-BE49-F238E27FC236}">
                <a16:creationId xmlns:a16="http://schemas.microsoft.com/office/drawing/2014/main" id="{D25CFB34-2FAF-4ACB-9F51-3BE0DDD06D68}"/>
              </a:ext>
            </a:extLst>
          </p:cNvPr>
          <p:cNvSpPr/>
          <p:nvPr/>
        </p:nvSpPr>
        <p:spPr>
          <a:xfrm flipH="1">
            <a:off x="10986614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ct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Pre-Read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66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7B8376-6148-4739-BCDC-42C16A5DE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333" y="213774"/>
            <a:ext cx="11735864" cy="430887"/>
          </a:xfrm>
        </p:spPr>
        <p:txBody>
          <a:bodyPr/>
          <a:lstStyle/>
          <a:p>
            <a:r>
              <a:rPr lang="en-US" sz="2800" b="1" i="1">
                <a:solidFill>
                  <a:srgbClr val="006A53"/>
                </a:solidFill>
                <a:latin typeface="+mn-lt"/>
              </a:rPr>
              <a:t>ERM Engagement</a:t>
            </a:r>
            <a:r>
              <a:rPr lang="en-US" sz="2800" b="1" i="1">
                <a:solidFill>
                  <a:srgbClr val="FF0000"/>
                </a:solidFill>
                <a:latin typeface="+mn-lt"/>
              </a:rPr>
              <a:t> </a:t>
            </a:r>
            <a:endParaRPr lang="en-US" sz="2800" b="1" i="1">
              <a:solidFill>
                <a:srgbClr val="006A53"/>
              </a:solidFill>
              <a:latin typeface="+mn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A71681-FB25-4D8F-A9CA-1215BEBBEC10}"/>
              </a:ext>
            </a:extLst>
          </p:cNvPr>
          <p:cNvSpPr/>
          <p:nvPr/>
        </p:nvSpPr>
        <p:spPr>
          <a:xfrm>
            <a:off x="10640290" y="4242005"/>
            <a:ext cx="17914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Mike Eliason | Associated Press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142DA40-7848-4E42-B90B-3B3B3F013123}"/>
              </a:ext>
            </a:extLst>
          </p:cNvPr>
          <p:cNvSpPr/>
          <p:nvPr/>
        </p:nvSpPr>
        <p:spPr>
          <a:xfrm>
            <a:off x="7434236" y="2405551"/>
            <a:ext cx="20393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George Rose | Getty Images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8692A4-99FC-4ED0-B06C-2DFF72E6E8AC}"/>
              </a:ext>
            </a:extLst>
          </p:cNvPr>
          <p:cNvSpPr/>
          <p:nvPr/>
        </p:nvSpPr>
        <p:spPr>
          <a:xfrm>
            <a:off x="7278706" y="4235856"/>
            <a:ext cx="1805942" cy="221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Josh Edelson | AFP | Getty Images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5F89340-5C65-4A5E-96EA-BF0CD2E85191}"/>
              </a:ext>
            </a:extLst>
          </p:cNvPr>
          <p:cNvSpPr/>
          <p:nvPr/>
        </p:nvSpPr>
        <p:spPr>
          <a:xfrm>
            <a:off x="4715676" y="6293893"/>
            <a:ext cx="265297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Carolyn Cole | Los Angeles Times | Getty Images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2296" y="785243"/>
            <a:ext cx="11510415" cy="59400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6A53"/>
                </a:solidFill>
              </a:rPr>
              <a:t>During 2019 Quality Management Plan development, ERM worked with Quality to establish program requirements that include creating consistent risk ranking criteria for each program, incorporating risk-informed sampling methodologies, and creating actionable corrective action plans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6A53"/>
                </a:solidFill>
              </a:rPr>
              <a:t>ERM is working with Quality to calibrate/adjust the 2021 risk ranking and sampling criteria based on lessons learned from 2020 implementation, the results of individual quality programs, and findings from the EDFI project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6A53"/>
                </a:solidFill>
              </a:rPr>
              <a:t>ASD conducted audits of the QC program in 2019 and 2020, which resulted in recommendations, including: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6A53"/>
                </a:solidFill>
              </a:rPr>
              <a:t>Implementing risk-based program scoping practices (e.g. what aspect of the program is being </a:t>
            </a:r>
            <a:r>
              <a:rPr lang="en-US" sz="2200" dirty="0" err="1">
                <a:solidFill>
                  <a:srgbClr val="006A53"/>
                </a:solidFill>
              </a:rPr>
              <a:t>QC’d</a:t>
            </a:r>
            <a:r>
              <a:rPr lang="en-US" sz="2200" dirty="0">
                <a:solidFill>
                  <a:srgbClr val="006A53"/>
                </a:solidFill>
              </a:rPr>
              <a:t>)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6A53"/>
                </a:solidFill>
              </a:rPr>
              <a:t>Improvements to how QC inspection feedback is incorporated into related inspection practices (e.g. overhead and underground detail inspectors)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6A53"/>
                </a:solidFill>
              </a:rPr>
              <a:t>Ensure to incorporate learnings into newer programs such as Transmission Detailed Inspections program rolling out in the beginning of 2021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F2BF71A-8C3D-4FCE-B686-A6BB2A807B69}"/>
              </a:ext>
            </a:extLst>
          </p:cNvPr>
          <p:cNvSpPr/>
          <p:nvPr/>
        </p:nvSpPr>
        <p:spPr>
          <a:xfrm flipH="1">
            <a:off x="10996241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</a:p>
        </p:txBody>
      </p:sp>
    </p:spTree>
    <p:extLst>
      <p:ext uri="{BB962C8B-B14F-4D97-AF65-F5344CB8AC3E}">
        <p14:creationId xmlns:p14="http://schemas.microsoft.com/office/powerpoint/2010/main" val="3034237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65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1054" y="174009"/>
            <a:ext cx="11720945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i="1">
                <a:solidFill>
                  <a:srgbClr val="006A53"/>
                </a:solidFill>
              </a:rPr>
              <a:t>A multi-tiered approach is necessary to drive quality oversight throughout T&amp;D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E5CAD1-A715-4C56-AE2F-1712D04A2DC3}"/>
              </a:ext>
            </a:extLst>
          </p:cNvPr>
          <p:cNvSpPr/>
          <p:nvPr/>
        </p:nvSpPr>
        <p:spPr>
          <a:xfrm>
            <a:off x="2072239" y="2997381"/>
            <a:ext cx="3073262" cy="6400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>
                <a:solidFill>
                  <a:srgbClr val="FFFFFF"/>
                </a:solidFill>
              </a:rPr>
              <a:t>Internal audits</a:t>
            </a:r>
          </a:p>
          <a:p>
            <a:r>
              <a:rPr lang="en-US" sz="1050" i="1">
                <a:solidFill>
                  <a:srgbClr val="FFFFFF"/>
                </a:solidFill>
              </a:rPr>
              <a:t>Conducted by ASD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779FCF-9F9B-426B-AFFB-AD600FCC3864}"/>
              </a:ext>
            </a:extLst>
          </p:cNvPr>
          <p:cNvSpPr/>
          <p:nvPr/>
        </p:nvSpPr>
        <p:spPr>
          <a:xfrm>
            <a:off x="2072240" y="3701178"/>
            <a:ext cx="3931920" cy="6400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>
                <a:solidFill>
                  <a:schemeClr val="tx1"/>
                </a:solidFill>
              </a:rPr>
              <a:t>E&amp;C assessment of QA programs</a:t>
            </a:r>
          </a:p>
          <a:p>
            <a:r>
              <a:rPr lang="en-US" sz="1050" i="1">
                <a:solidFill>
                  <a:schemeClr val="tx1"/>
                </a:solidFill>
              </a:rPr>
              <a:t>Conducted by E&amp;C QA group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8082C4-0EA9-4DB5-8862-B093F7FDF7DD}"/>
              </a:ext>
            </a:extLst>
          </p:cNvPr>
          <p:cNvSpPr/>
          <p:nvPr/>
        </p:nvSpPr>
        <p:spPr>
          <a:xfrm>
            <a:off x="2072238" y="4410543"/>
            <a:ext cx="5481953" cy="64008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>
                <a:solidFill>
                  <a:srgbClr val="FFFFFF"/>
                </a:solidFill>
              </a:rPr>
              <a:t>Program-independent quality oversight</a:t>
            </a:r>
          </a:p>
          <a:p>
            <a:r>
              <a:rPr lang="en-US" sz="1050" i="1">
                <a:solidFill>
                  <a:srgbClr val="FFFFFF"/>
                </a:solidFill>
              </a:rPr>
              <a:t>Conducted by  T&amp;D Compliance &amp; Quality (CQ) organization</a:t>
            </a:r>
          </a:p>
          <a:p>
            <a:r>
              <a:rPr lang="en-US" sz="1050" i="1">
                <a:solidFill>
                  <a:srgbClr val="FFFFFF"/>
                </a:solidFill>
              </a:rPr>
              <a:t>e.g. QA upstream testing of program design or QC downstream testing of controls / results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9D90E1-A148-421B-992A-889448C990BF}"/>
              </a:ext>
            </a:extLst>
          </p:cNvPr>
          <p:cNvSpPr/>
          <p:nvPr/>
        </p:nvSpPr>
        <p:spPr>
          <a:xfrm>
            <a:off x="2072240" y="5171094"/>
            <a:ext cx="7452360" cy="697676"/>
          </a:xfrm>
          <a:prstGeom prst="rect">
            <a:avLst/>
          </a:prstGeom>
          <a:solidFill>
            <a:srgbClr val="61A4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>
                <a:solidFill>
                  <a:schemeClr val="bg1"/>
                </a:solidFill>
              </a:rPr>
              <a:t>Field Verification (embedded in organization; in-process quality oversight)</a:t>
            </a:r>
          </a:p>
          <a:p>
            <a:r>
              <a:rPr lang="en-US" sz="1050" i="1">
                <a:solidFill>
                  <a:srgbClr val="FFFFFF"/>
                </a:solidFill>
              </a:rPr>
              <a:t>Implemented by program stakeholders in the business line</a:t>
            </a:r>
          </a:p>
          <a:p>
            <a:r>
              <a:rPr lang="en-US" sz="1050" i="1">
                <a:solidFill>
                  <a:srgbClr val="FFFFFF"/>
                </a:solidFill>
              </a:rPr>
              <a:t>i.e. ensure individual work follows all relevant controls / processes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D31F22-D378-4824-AC74-C51CF51D06DB}"/>
              </a:ext>
            </a:extLst>
          </p:cNvPr>
          <p:cNvSpPr/>
          <p:nvPr/>
        </p:nvSpPr>
        <p:spPr>
          <a:xfrm>
            <a:off x="2072240" y="1524886"/>
            <a:ext cx="2125291" cy="5486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>
                <a:solidFill>
                  <a:sysClr val="windowText" lastClr="000000"/>
                </a:solidFill>
              </a:rPr>
              <a:t>External Audits </a:t>
            </a:r>
          </a:p>
          <a:p>
            <a:r>
              <a:rPr lang="en-US" sz="1050" i="1">
                <a:solidFill>
                  <a:sysClr val="windowText" lastClr="000000"/>
                </a:solidFill>
              </a:rPr>
              <a:t>Conducted by external regulators</a:t>
            </a:r>
            <a:endParaRPr lang="en-US" sz="900" i="1">
              <a:solidFill>
                <a:sysClr val="windowText" lastClr="000000"/>
              </a:solidFill>
            </a:endParaRPr>
          </a:p>
        </p:txBody>
      </p:sp>
      <p:cxnSp>
        <p:nvCxnSpPr>
          <p:cNvPr id="14" name="Elbow Connector 4">
            <a:extLst>
              <a:ext uri="{FF2B5EF4-FFF2-40B4-BE49-F238E27FC236}">
                <a16:creationId xmlns:a16="http://schemas.microsoft.com/office/drawing/2014/main" id="{735DFD90-565A-40FF-9601-C1DD30587CAC}"/>
              </a:ext>
            </a:extLst>
          </p:cNvPr>
          <p:cNvCxnSpPr>
            <a:stCxn id="6" idx="3"/>
          </p:cNvCxnSpPr>
          <p:nvPr/>
        </p:nvCxnSpPr>
        <p:spPr>
          <a:xfrm>
            <a:off x="5145501" y="3317421"/>
            <a:ext cx="3482305" cy="1848713"/>
          </a:xfrm>
          <a:prstGeom prst="bentConnector3">
            <a:avLst>
              <a:gd name="adj1" fmla="val 9983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39">
            <a:extLst>
              <a:ext uri="{FF2B5EF4-FFF2-40B4-BE49-F238E27FC236}">
                <a16:creationId xmlns:a16="http://schemas.microsoft.com/office/drawing/2014/main" id="{B16BBBE0-FE9B-49B4-951D-2C6495256F90}"/>
              </a:ext>
            </a:extLst>
          </p:cNvPr>
          <p:cNvCxnSpPr/>
          <p:nvPr/>
        </p:nvCxnSpPr>
        <p:spPr>
          <a:xfrm>
            <a:off x="4272668" y="2090944"/>
            <a:ext cx="4989319" cy="3078146"/>
          </a:xfrm>
          <a:prstGeom prst="bentConnector3">
            <a:avLst>
              <a:gd name="adj1" fmla="val 10005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41">
            <a:extLst>
              <a:ext uri="{FF2B5EF4-FFF2-40B4-BE49-F238E27FC236}">
                <a16:creationId xmlns:a16="http://schemas.microsoft.com/office/drawing/2014/main" id="{F36215B6-63C9-4FE8-9144-7DF85451D897}"/>
              </a:ext>
            </a:extLst>
          </p:cNvPr>
          <p:cNvCxnSpPr>
            <a:stCxn id="9" idx="3"/>
          </p:cNvCxnSpPr>
          <p:nvPr/>
        </p:nvCxnSpPr>
        <p:spPr>
          <a:xfrm>
            <a:off x="6004160" y="4021218"/>
            <a:ext cx="721446" cy="395839"/>
          </a:xfrm>
          <a:prstGeom prst="bentConnector3">
            <a:avLst>
              <a:gd name="adj1" fmla="val 9979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45">
            <a:extLst>
              <a:ext uri="{FF2B5EF4-FFF2-40B4-BE49-F238E27FC236}">
                <a16:creationId xmlns:a16="http://schemas.microsoft.com/office/drawing/2014/main" id="{2551375B-4B6A-44B9-8BCA-3C7369A58B46}"/>
              </a:ext>
            </a:extLst>
          </p:cNvPr>
          <p:cNvCxnSpPr>
            <a:stCxn id="10" idx="3"/>
          </p:cNvCxnSpPr>
          <p:nvPr/>
        </p:nvCxnSpPr>
        <p:spPr>
          <a:xfrm>
            <a:off x="7554191" y="4730583"/>
            <a:ext cx="547590" cy="452140"/>
          </a:xfrm>
          <a:prstGeom prst="bentConnector3">
            <a:avLst>
              <a:gd name="adj1" fmla="val 10027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F9DE50D-828F-41E7-8FDE-769218AEC013}"/>
              </a:ext>
            </a:extLst>
          </p:cNvPr>
          <p:cNvSpPr/>
          <p:nvPr/>
        </p:nvSpPr>
        <p:spPr>
          <a:xfrm>
            <a:off x="2072239" y="2139820"/>
            <a:ext cx="2122051" cy="6208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>
                <a:solidFill>
                  <a:sysClr val="windowText" lastClr="000000"/>
                </a:solidFill>
              </a:rPr>
              <a:t>Peer reviews &amp; Benchmarking</a:t>
            </a:r>
          </a:p>
          <a:p>
            <a:r>
              <a:rPr lang="en-US" sz="1050" i="1">
                <a:solidFill>
                  <a:sysClr val="windowText" lastClr="000000"/>
                </a:solidFill>
              </a:rPr>
              <a:t>Conducted by peer utilities</a:t>
            </a:r>
            <a:endParaRPr lang="en-US" sz="900" i="1">
              <a:solidFill>
                <a:sysClr val="windowText" lastClr="00000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6B7047-81A4-46FB-AD17-20031A9E2080}"/>
              </a:ext>
            </a:extLst>
          </p:cNvPr>
          <p:cNvCxnSpPr/>
          <p:nvPr/>
        </p:nvCxnSpPr>
        <p:spPr>
          <a:xfrm>
            <a:off x="2072238" y="2876088"/>
            <a:ext cx="7452361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2E7E493-2A25-4239-A06B-B0D8CC0F9804}"/>
              </a:ext>
            </a:extLst>
          </p:cNvPr>
          <p:cNvSpPr txBox="1"/>
          <p:nvPr/>
        </p:nvSpPr>
        <p:spPr>
          <a:xfrm rot="16200000">
            <a:off x="1192725" y="1949755"/>
            <a:ext cx="119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rgbClr val="006A53"/>
                </a:solidFill>
              </a:rPr>
              <a:t>external</a:t>
            </a:r>
          </a:p>
        </p:txBody>
      </p:sp>
      <p:sp>
        <p:nvSpPr>
          <p:cNvPr id="22" name="Speech Bubble: Rectangle with Corners Rounded 21">
            <a:extLst>
              <a:ext uri="{FF2B5EF4-FFF2-40B4-BE49-F238E27FC236}">
                <a16:creationId xmlns:a16="http://schemas.microsoft.com/office/drawing/2014/main" id="{7B61DE36-775C-4963-AB64-2F906AE4036C}"/>
              </a:ext>
            </a:extLst>
          </p:cNvPr>
          <p:cNvSpPr/>
          <p:nvPr/>
        </p:nvSpPr>
        <p:spPr>
          <a:xfrm>
            <a:off x="9962882" y="4175500"/>
            <a:ext cx="1946448" cy="1848712"/>
          </a:xfrm>
          <a:prstGeom prst="wedgeRoundRectCallout">
            <a:avLst>
              <a:gd name="adj1" fmla="val -69628"/>
              <a:gd name="adj2" fmla="val 19151"/>
              <a:gd name="adj3" fmla="val 16667"/>
            </a:avLst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>
                <a:solidFill>
                  <a:schemeClr val="tx1"/>
                </a:solidFill>
              </a:rPr>
              <a:t>Additional reviews do not replace the need for internal quality oversight by program owner(s)</a:t>
            </a:r>
          </a:p>
        </p:txBody>
      </p:sp>
      <p:sp>
        <p:nvSpPr>
          <p:cNvPr id="23" name="Speech Bubble: Rectangle with Corners Rounded 22">
            <a:extLst>
              <a:ext uri="{FF2B5EF4-FFF2-40B4-BE49-F238E27FC236}">
                <a16:creationId xmlns:a16="http://schemas.microsoft.com/office/drawing/2014/main" id="{34EAD030-9E07-40C0-9A95-09EF8153EF99}"/>
              </a:ext>
            </a:extLst>
          </p:cNvPr>
          <p:cNvSpPr/>
          <p:nvPr/>
        </p:nvSpPr>
        <p:spPr>
          <a:xfrm>
            <a:off x="6933710" y="3396202"/>
            <a:ext cx="2943176" cy="954106"/>
          </a:xfrm>
          <a:prstGeom prst="wedgeRoundRectCallout">
            <a:avLst>
              <a:gd name="adj1" fmla="val -39745"/>
              <a:gd name="adj2" fmla="val 71414"/>
              <a:gd name="adj3" fmla="val 16667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400" b="1" i="1">
                <a:solidFill>
                  <a:schemeClr val="tx1"/>
                </a:solidFill>
              </a:rPr>
              <a:t>Results from sampling methodology are representative of the overall population.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Left Brace 24">
            <a:extLst>
              <a:ext uri="{FF2B5EF4-FFF2-40B4-BE49-F238E27FC236}">
                <a16:creationId xmlns:a16="http://schemas.microsoft.com/office/drawing/2014/main" id="{ABFFDE83-F379-4AA4-A653-E03F06AF6DD7}"/>
              </a:ext>
            </a:extLst>
          </p:cNvPr>
          <p:cNvSpPr/>
          <p:nvPr/>
        </p:nvSpPr>
        <p:spPr>
          <a:xfrm>
            <a:off x="1483250" y="5182724"/>
            <a:ext cx="400110" cy="686046"/>
          </a:xfrm>
          <a:prstGeom prst="lef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2A76DA-524F-46C7-9535-11B252329E2A}"/>
              </a:ext>
            </a:extLst>
          </p:cNvPr>
          <p:cNvSpPr txBox="1"/>
          <p:nvPr/>
        </p:nvSpPr>
        <p:spPr>
          <a:xfrm rot="16200000">
            <a:off x="647856" y="5346176"/>
            <a:ext cx="1123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>
                <a:solidFill>
                  <a:srgbClr val="006A53"/>
                </a:solidFill>
              </a:rPr>
              <a:t>First line of Defense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898B1D-6E79-46A3-A580-DCBEFDAF0585}"/>
              </a:ext>
            </a:extLst>
          </p:cNvPr>
          <p:cNvSpPr txBox="1"/>
          <p:nvPr/>
        </p:nvSpPr>
        <p:spPr>
          <a:xfrm rot="16200000">
            <a:off x="601824" y="4189802"/>
            <a:ext cx="1133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>
                <a:solidFill>
                  <a:srgbClr val="006A53"/>
                </a:solidFill>
              </a:rPr>
              <a:t>Second line of Defense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09085D-E61B-4D6A-9AD2-F0AEC8363BEB}"/>
              </a:ext>
            </a:extLst>
          </p:cNvPr>
          <p:cNvSpPr txBox="1"/>
          <p:nvPr/>
        </p:nvSpPr>
        <p:spPr>
          <a:xfrm rot="16200000">
            <a:off x="565647" y="3060966"/>
            <a:ext cx="1123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>
                <a:solidFill>
                  <a:srgbClr val="006A53"/>
                </a:solidFill>
              </a:rPr>
              <a:t>Third line of Defense</a:t>
            </a: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D0A537C5-1721-4694-A30C-604ABED562A9}"/>
              </a:ext>
            </a:extLst>
          </p:cNvPr>
          <p:cNvSpPr/>
          <p:nvPr/>
        </p:nvSpPr>
        <p:spPr>
          <a:xfrm>
            <a:off x="1471420" y="3724024"/>
            <a:ext cx="400110" cy="1305003"/>
          </a:xfrm>
          <a:prstGeom prst="lef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138FC863-1633-454D-BC02-F575F439E5F4}"/>
              </a:ext>
            </a:extLst>
          </p:cNvPr>
          <p:cNvSpPr/>
          <p:nvPr/>
        </p:nvSpPr>
        <p:spPr>
          <a:xfrm>
            <a:off x="1471420" y="2997381"/>
            <a:ext cx="400110" cy="616187"/>
          </a:xfrm>
          <a:prstGeom prst="lef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7">
            <a:extLst>
              <a:ext uri="{FF2B5EF4-FFF2-40B4-BE49-F238E27FC236}">
                <a16:creationId xmlns:a16="http://schemas.microsoft.com/office/drawing/2014/main" id="{08E3E8F3-860D-488B-9B20-9E79A3E04407}"/>
              </a:ext>
            </a:extLst>
          </p:cNvPr>
          <p:cNvSpPr/>
          <p:nvPr/>
        </p:nvSpPr>
        <p:spPr>
          <a:xfrm flipH="1">
            <a:off x="10996241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88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A17AEF7F-DD86-496F-820F-93B0F097B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190" y="264917"/>
            <a:ext cx="11677161" cy="430887"/>
          </a:xfrm>
        </p:spPr>
        <p:txBody>
          <a:bodyPr/>
          <a:lstStyle/>
          <a:p>
            <a:r>
              <a:rPr lang="en-US" sz="2800" b="1" i="1">
                <a:solidFill>
                  <a:srgbClr val="006A53"/>
                </a:solidFill>
                <a:latin typeface="+mn-lt"/>
              </a:rPr>
              <a:t>2020 QC sampling plan informed by program ranking and</a:t>
            </a:r>
            <a:r>
              <a:rPr lang="en-US" sz="2800" b="1" i="1">
                <a:solidFill>
                  <a:srgbClr val="FF0000"/>
                </a:solidFill>
                <a:latin typeface="+mn-lt"/>
              </a:rPr>
              <a:t> </a:t>
            </a:r>
            <a:r>
              <a:rPr lang="en-US" sz="2800" b="1" i="1">
                <a:solidFill>
                  <a:srgbClr val="006A53"/>
                </a:solidFill>
                <a:latin typeface="+mn-lt"/>
              </a:rPr>
              <a:t>geography</a:t>
            </a:r>
            <a:endParaRPr lang="en-US" sz="2800" b="1" i="1" strike="sngStrike">
              <a:solidFill>
                <a:srgbClr val="006A53"/>
              </a:solidFill>
              <a:latin typeface="+mn-lt"/>
              <a:cs typeface="Segoe UI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805752"/>
              </p:ext>
            </p:extLst>
          </p:nvPr>
        </p:nvGraphicFramePr>
        <p:xfrm>
          <a:off x="727023" y="804526"/>
          <a:ext cx="11041958" cy="2610866"/>
        </p:xfrm>
        <a:graphic>
          <a:graphicData uri="http://schemas.openxmlformats.org/drawingml/2006/table">
            <a:tbl>
              <a:tblPr/>
              <a:tblGrid>
                <a:gridCol w="1853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3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689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415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77155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0" marR="2990" marT="299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 of Geography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6046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0" marR="2990" marT="299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HIGH </a:t>
                      </a:r>
                    </a:p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REAX 98+ %ile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(46% of REAX Risk)</a:t>
                      </a:r>
                    </a:p>
                  </a:txBody>
                  <a:tcPr marL="2990" marR="2990" marT="299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REAX 90-98 %ile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(35% of REAX Risk)</a:t>
                      </a:r>
                    </a:p>
                  </a:txBody>
                  <a:tcPr marL="2990" marR="2990" marT="299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MEDIUM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REAX 0-90 %</a:t>
                      </a:r>
                      <a:r>
                        <a:rPr lang="en-US" sz="1600" b="1" i="0" u="none" strike="noStrike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ile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(19% of REAX Risk)</a:t>
                      </a:r>
                    </a:p>
                  </a:txBody>
                  <a:tcPr marL="2990" marR="2990" marT="299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LOW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2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Non-HFRA</a:t>
                      </a:r>
                    </a:p>
                  </a:txBody>
                  <a:tcPr marL="2990" marR="2990" marT="299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1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 of Program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32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High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43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43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32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5310" y="4275616"/>
            <a:ext cx="29985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Distribution Construction	</a:t>
            </a:r>
            <a:r>
              <a:rPr lang="en-US" sz="1200" b="1"/>
              <a:t>VERY HIGH</a:t>
            </a:r>
            <a:endParaRPr lang="en-US" sz="1200"/>
          </a:p>
          <a:p>
            <a:r>
              <a:rPr lang="en-US" sz="1200"/>
              <a:t>Transmission Construction	</a:t>
            </a:r>
            <a:r>
              <a:rPr lang="en-US" sz="1200" b="1"/>
              <a:t>VERY HIGH</a:t>
            </a:r>
            <a:endParaRPr lang="en-US" sz="1200"/>
          </a:p>
          <a:p>
            <a:r>
              <a:rPr lang="en-US" sz="1200"/>
              <a:t>Aerial Inspections 	</a:t>
            </a:r>
            <a:r>
              <a:rPr lang="en-US" sz="1200" b="1"/>
              <a:t>VERY HIGH</a:t>
            </a:r>
            <a:endParaRPr lang="en-US" sz="1200"/>
          </a:p>
          <a:p>
            <a:r>
              <a:rPr lang="en-US" sz="1200"/>
              <a:t>Transmission Inspections	</a:t>
            </a:r>
            <a:r>
              <a:rPr lang="en-US" sz="1200" b="1"/>
              <a:t>VERY HIGH</a:t>
            </a:r>
          </a:p>
          <a:p>
            <a:r>
              <a:rPr lang="en-US" sz="1200"/>
              <a:t>Asset Mgmt. – Mapping	</a:t>
            </a:r>
            <a:r>
              <a:rPr lang="en-US" sz="1200" b="1"/>
              <a:t>VERY HIGH</a:t>
            </a:r>
          </a:p>
          <a:p>
            <a:r>
              <a:rPr lang="en-US" sz="1200"/>
              <a:t>Maintenance Notifications	</a:t>
            </a:r>
            <a:r>
              <a:rPr lang="en-US" sz="1200" b="1"/>
              <a:t>VERY HIGH</a:t>
            </a:r>
          </a:p>
          <a:p>
            <a:r>
              <a:rPr lang="en-US" sz="1200"/>
              <a:t>Vegetation Management	</a:t>
            </a:r>
            <a:r>
              <a:rPr lang="en-US" sz="1200" b="1"/>
              <a:t>VERY HIGH</a:t>
            </a:r>
          </a:p>
          <a:p>
            <a:r>
              <a:rPr lang="en-US" sz="1200"/>
              <a:t>Overhead Detail Insp.	</a:t>
            </a:r>
            <a:r>
              <a:rPr lang="en-US" sz="1200" b="1"/>
              <a:t>HIGH</a:t>
            </a:r>
          </a:p>
          <a:p>
            <a:r>
              <a:rPr lang="en-US" sz="1200"/>
              <a:t>Distribution Planning</a:t>
            </a:r>
            <a:r>
              <a:rPr lang="en-US" sz="1200" b="1"/>
              <a:t>	HIGH</a:t>
            </a:r>
          </a:p>
          <a:p>
            <a:r>
              <a:rPr lang="en-US" sz="1200"/>
              <a:t>Intrusive Pole Insp.</a:t>
            </a:r>
            <a:r>
              <a:rPr lang="en-US" sz="1200" b="1"/>
              <a:t>	MEDIUM</a:t>
            </a:r>
          </a:p>
          <a:p>
            <a:r>
              <a:rPr lang="en-US" sz="1200"/>
              <a:t>Pole Loading Prog.</a:t>
            </a:r>
            <a:r>
              <a:rPr lang="en-US" sz="1200" b="1"/>
              <a:t>	MEDIUM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309" y="3928202"/>
            <a:ext cx="3034097" cy="338554"/>
          </a:xfrm>
          <a:prstGeom prst="rect">
            <a:avLst/>
          </a:prstGeom>
          <a:solidFill>
            <a:srgbClr val="006A5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2020 Quality Programs</a:t>
            </a:r>
            <a:endParaRPr lang="en-US" sz="1400" b="1">
              <a:solidFill>
                <a:schemeClr val="bg1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2B9366C-081B-4F5F-8320-5229EB3B1023}"/>
              </a:ext>
            </a:extLst>
          </p:cNvPr>
          <p:cNvCxnSpPr>
            <a:cxnSpLocks/>
          </p:cNvCxnSpPr>
          <p:nvPr/>
        </p:nvCxnSpPr>
        <p:spPr>
          <a:xfrm>
            <a:off x="219748" y="5609019"/>
            <a:ext cx="303409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475426C-D7F0-4A3A-985B-9C8A385B5183}"/>
              </a:ext>
            </a:extLst>
          </p:cNvPr>
          <p:cNvCxnSpPr>
            <a:cxnSpLocks/>
          </p:cNvCxnSpPr>
          <p:nvPr/>
        </p:nvCxnSpPr>
        <p:spPr>
          <a:xfrm>
            <a:off x="219748" y="5971386"/>
            <a:ext cx="303409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5F43F64-AC1B-4ECB-AED8-6D76A30A2A8B}"/>
              </a:ext>
            </a:extLst>
          </p:cNvPr>
          <p:cNvSpPr txBox="1"/>
          <p:nvPr/>
        </p:nvSpPr>
        <p:spPr>
          <a:xfrm>
            <a:off x="89494" y="6526112"/>
            <a:ext cx="10146705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000" b="1"/>
              <a:t>Note: </a:t>
            </a:r>
            <a:r>
              <a:rPr lang="en-US" sz="1000"/>
              <a:t>Review and updating of ranking criteria, scoring, and sampling inputs (CL, CI, TL, CR) </a:t>
            </a:r>
            <a:r>
              <a:rPr lang="en-US" sz="1000">
                <a:ea typeface="Times New Roman" panose="02020603050405020304" pitchFamily="18" charset="0"/>
              </a:rPr>
              <a:t>will continue to be key collaborative efforts between ERM and C&amp;Q</a:t>
            </a:r>
            <a:r>
              <a:rPr lang="en-US" sz="1000"/>
              <a:t>.</a:t>
            </a:r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7354B4ED-09FC-44D1-8B5C-2086107FD627}"/>
              </a:ext>
            </a:extLst>
          </p:cNvPr>
          <p:cNvSpPr/>
          <p:nvPr/>
        </p:nvSpPr>
        <p:spPr>
          <a:xfrm flipH="1">
            <a:off x="10986614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2991CE5-D40A-4393-BA26-84D22CFE26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513890"/>
              </p:ext>
            </p:extLst>
          </p:nvPr>
        </p:nvGraphicFramePr>
        <p:xfrm>
          <a:off x="3544185" y="3544185"/>
          <a:ext cx="8230826" cy="1877220"/>
        </p:xfrm>
        <a:graphic>
          <a:graphicData uri="http://schemas.openxmlformats.org/drawingml/2006/table">
            <a:tbl>
              <a:tblPr/>
              <a:tblGrid>
                <a:gridCol w="3299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6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69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21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63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776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9189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47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0" marR="2990" marT="299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Vegetation Program Only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012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0" marR="2990" marT="299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REAX 80+ %ile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(94% of REAX Risk)</a:t>
                      </a:r>
                    </a:p>
                  </a:txBody>
                  <a:tcPr marL="2990" marR="2990" marT="299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REAX 0-80 %ile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(6% of REAX Risk)</a:t>
                      </a:r>
                    </a:p>
                  </a:txBody>
                  <a:tcPr marL="2990" marR="2990" marT="299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b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Non-HFRA</a:t>
                      </a:r>
                    </a:p>
                  </a:txBody>
                  <a:tcPr marL="2990" marR="2990" marT="299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 of Program - Very High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73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Transmission &amp; Distribution HFRA 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763"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Distribution Non-HFRA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73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Transmission Non-HFRA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99.0%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4.3%</a:t>
                      </a:r>
                    </a:p>
                  </a:txBody>
                  <a:tcPr marL="2990" marR="2990" marT="29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66077A6-16E9-4C33-B37E-AB58DE6FF3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05" t="-2723" r="29905" b="32402"/>
          <a:stretch/>
        </p:blipFill>
        <p:spPr>
          <a:xfrm>
            <a:off x="8164946" y="5499865"/>
            <a:ext cx="3416730" cy="83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19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7B8376-6148-4739-BCDC-42C16A5DE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533" y="240768"/>
            <a:ext cx="9017048" cy="542399"/>
          </a:xfrm>
        </p:spPr>
        <p:txBody>
          <a:bodyPr/>
          <a:lstStyle/>
          <a:p>
            <a:r>
              <a:rPr lang="en-US" sz="2800" b="1" i="1">
                <a:solidFill>
                  <a:srgbClr val="006A53"/>
                </a:solidFill>
                <a:latin typeface="+mn-lt"/>
              </a:rPr>
              <a:t>Sample Size by Program and Status through October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A71681-FB25-4D8F-A9CA-1215BEBBEC10}"/>
              </a:ext>
            </a:extLst>
          </p:cNvPr>
          <p:cNvSpPr/>
          <p:nvPr/>
        </p:nvSpPr>
        <p:spPr>
          <a:xfrm>
            <a:off x="10640290" y="4242005"/>
            <a:ext cx="17914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Mike Eliason | Associated Press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142DA40-7848-4E42-B90B-3B3B3F013123}"/>
              </a:ext>
            </a:extLst>
          </p:cNvPr>
          <p:cNvSpPr/>
          <p:nvPr/>
        </p:nvSpPr>
        <p:spPr>
          <a:xfrm>
            <a:off x="7434236" y="2405551"/>
            <a:ext cx="20393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George Rose | Getty Images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8692A4-99FC-4ED0-B06C-2DFF72E6E8AC}"/>
              </a:ext>
            </a:extLst>
          </p:cNvPr>
          <p:cNvSpPr/>
          <p:nvPr/>
        </p:nvSpPr>
        <p:spPr>
          <a:xfrm>
            <a:off x="7278706" y="4235856"/>
            <a:ext cx="1805942" cy="221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Josh Edelson | AFP | Getty Images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5F89340-5C65-4A5E-96EA-BF0CD2E85191}"/>
              </a:ext>
            </a:extLst>
          </p:cNvPr>
          <p:cNvSpPr/>
          <p:nvPr/>
        </p:nvSpPr>
        <p:spPr>
          <a:xfrm>
            <a:off x="4715676" y="6293893"/>
            <a:ext cx="265297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>
                <a:solidFill>
                  <a:schemeClr val="bg1"/>
                </a:solidFill>
                <a:latin typeface="+mj-lt"/>
              </a:rPr>
              <a:t>Carolyn Cole | Los Angeles Times | Getty Images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16C53E-92F4-4A08-B1A6-B133F6163B28}"/>
              </a:ext>
            </a:extLst>
          </p:cNvPr>
          <p:cNvSpPr txBox="1"/>
          <p:nvPr/>
        </p:nvSpPr>
        <p:spPr>
          <a:xfrm>
            <a:off x="1307534" y="6117261"/>
            <a:ext cx="9327190" cy="2862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Note: </a:t>
            </a:r>
            <a:r>
              <a:rPr lang="en-US" sz="1200"/>
              <a:t>COVID impacts have limited the ability to obtain field work orders which has caused delays in reaching sampling targets</a:t>
            </a:r>
            <a:endParaRPr lang="en-US" sz="1200">
              <a:cs typeface="Segoe UI"/>
            </a:endParaRPr>
          </a:p>
        </p:txBody>
      </p:sp>
      <p:sp>
        <p:nvSpPr>
          <p:cNvPr id="2" name="Freeform 7">
            <a:extLst>
              <a:ext uri="{FF2B5EF4-FFF2-40B4-BE49-F238E27FC236}">
                <a16:creationId xmlns:a16="http://schemas.microsoft.com/office/drawing/2014/main" id="{C1DAB1CF-EE07-4703-8A4F-06E657F50E58}"/>
              </a:ext>
            </a:extLst>
          </p:cNvPr>
          <p:cNvSpPr/>
          <p:nvPr/>
        </p:nvSpPr>
        <p:spPr>
          <a:xfrm flipH="1">
            <a:off x="10986614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</a:p>
        </p:txBody>
      </p:sp>
      <p:pic>
        <p:nvPicPr>
          <p:cNvPr id="5" name="Picture 5" descr="Table&#10;&#10;Description automatically generated">
            <a:extLst>
              <a:ext uri="{FF2B5EF4-FFF2-40B4-BE49-F238E27FC236}">
                <a16:creationId xmlns:a16="http://schemas.microsoft.com/office/drawing/2014/main" id="{7586FC15-A723-473C-BC9E-164CD4E17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533" y="857604"/>
            <a:ext cx="9480394" cy="525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211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C271C-62AA-4C63-84F3-85D464C76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3547" y="276073"/>
            <a:ext cx="6572864" cy="370892"/>
          </a:xfrm>
        </p:spPr>
        <p:txBody>
          <a:bodyPr>
            <a:noAutofit/>
          </a:bodyPr>
          <a:lstStyle/>
          <a:p>
            <a:r>
              <a:rPr lang="en-US" b="1">
                <a:solidFill>
                  <a:srgbClr val="006A53"/>
                </a:solidFill>
                <a:latin typeface="Segoe UI"/>
                <a:ea typeface="Segoe UI" panose="020B0502040204020203" pitchFamily="34" charset="0"/>
                <a:cs typeface="Segoe UI"/>
              </a:rPr>
              <a:t>Program Performance BI Dashboard -  YTD October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E47B8C-C409-4A5D-AE35-919AA39ABA31}"/>
              </a:ext>
            </a:extLst>
          </p:cNvPr>
          <p:cNvSpPr txBox="1"/>
          <p:nvPr/>
        </p:nvSpPr>
        <p:spPr>
          <a:xfrm>
            <a:off x="5324475" y="3300414"/>
            <a:ext cx="1543050" cy="2135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51435" tIns="25718" rIns="51435" bIns="2571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0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7ECCB6-29A7-410D-8539-CB4178D35276}"/>
              </a:ext>
            </a:extLst>
          </p:cNvPr>
          <p:cNvSpPr txBox="1"/>
          <p:nvPr/>
        </p:nvSpPr>
        <p:spPr>
          <a:xfrm>
            <a:off x="5324475" y="3300414"/>
            <a:ext cx="1543050" cy="2135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51435" tIns="25718" rIns="51435" bIns="2571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0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947FFB1-C404-4415-B2D5-C66B2051F4E2}"/>
              </a:ext>
            </a:extLst>
          </p:cNvPr>
          <p:cNvGrpSpPr/>
          <p:nvPr/>
        </p:nvGrpSpPr>
        <p:grpSpPr>
          <a:xfrm>
            <a:off x="3510055" y="3800658"/>
            <a:ext cx="8101352" cy="2260679"/>
            <a:chOff x="3146135" y="3735866"/>
            <a:chExt cx="5816461" cy="1928370"/>
          </a:xfrm>
        </p:grpSpPr>
        <p:graphicFrame>
          <p:nvGraphicFramePr>
            <p:cNvPr id="19" name="Object 18">
              <a:extLst>
                <a:ext uri="{FF2B5EF4-FFF2-40B4-BE49-F238E27FC236}">
                  <a16:creationId xmlns:a16="http://schemas.microsoft.com/office/drawing/2014/main" id="{04682BEB-F2AD-4A94-98E7-F8A8DB0A0EC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90262" y="4601858"/>
            <a:ext cx="5729060" cy="1062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60" name="Worksheet" r:id="rId4" imgW="9113472" imgH="1607937" progId="Excel.Sheet.12">
                    <p:embed/>
                  </p:oleObj>
                </mc:Choice>
                <mc:Fallback>
                  <p:oleObj name="Worksheet" r:id="rId4" imgW="9113472" imgH="1607937" progId="Excel.Sheet.12">
                    <p:embed/>
                    <p:pic>
                      <p:nvPicPr>
                        <p:cNvPr id="19" name="Object 18">
                          <a:extLst>
                            <a:ext uri="{FF2B5EF4-FFF2-40B4-BE49-F238E27FC236}">
                              <a16:creationId xmlns:a16="http://schemas.microsoft.com/office/drawing/2014/main" id="{04682BEB-F2AD-4A94-98E7-F8A8DB0A0EC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190262" y="4601858"/>
                          <a:ext cx="5729060" cy="106237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F6ED13A-0852-456F-967D-7FA7F086B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46135" y="3735866"/>
              <a:ext cx="5816461" cy="855776"/>
            </a:xfrm>
            <a:prstGeom prst="rect">
              <a:avLst/>
            </a:prstGeom>
          </p:spPr>
        </p:pic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F2366512-16E3-4203-B156-3BACB35710FF}"/>
              </a:ext>
            </a:extLst>
          </p:cNvPr>
          <p:cNvSpPr txBox="1">
            <a:spLocks/>
          </p:cNvSpPr>
          <p:nvPr/>
        </p:nvSpPr>
        <p:spPr>
          <a:xfrm>
            <a:off x="3352800" y="3513935"/>
            <a:ext cx="4564249" cy="26848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kern="1200">
                <a:solidFill>
                  <a:schemeClr val="tx1"/>
                </a:solidFill>
                <a:latin typeface="Segoe UI Light" panose="020B0502040204020203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800" b="1">
                <a:solidFill>
                  <a:srgbClr val="006A53"/>
                </a:solidFill>
                <a:latin typeface="Segoe UI"/>
                <a:ea typeface="Segoe UI" panose="020B0502040204020203" pitchFamily="34" charset="0"/>
                <a:cs typeface="Segoe UI"/>
              </a:rPr>
              <a:t>Other Programs - Not in BI Dashboard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8C6CB6B-5293-49EE-972A-9515CDEA90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785" y="461519"/>
            <a:ext cx="2440413" cy="29456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235AB6-191E-4E17-BD34-FCC80018F1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442" y="3559074"/>
            <a:ext cx="2874300" cy="257222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697B73-A208-4D35-B215-5152FEBD526F}"/>
              </a:ext>
            </a:extLst>
          </p:cNvPr>
          <p:cNvSpPr txBox="1"/>
          <p:nvPr/>
        </p:nvSpPr>
        <p:spPr>
          <a:xfrm>
            <a:off x="3926751" y="6131297"/>
            <a:ext cx="30232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/>
              <a:t>* Preliminary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57CB5A-0ACE-45F5-BB2B-41BF537A1D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10055" y="602946"/>
            <a:ext cx="8039891" cy="2841029"/>
          </a:xfrm>
          <a:prstGeom prst="rect">
            <a:avLst/>
          </a:prstGeom>
        </p:spPr>
      </p:pic>
      <p:sp>
        <p:nvSpPr>
          <p:cNvPr id="4" name="Freeform 7">
            <a:extLst>
              <a:ext uri="{FF2B5EF4-FFF2-40B4-BE49-F238E27FC236}">
                <a16:creationId xmlns:a16="http://schemas.microsoft.com/office/drawing/2014/main" id="{955C759B-EDF7-4015-B4E1-C4EC32B453D1}"/>
              </a:ext>
            </a:extLst>
          </p:cNvPr>
          <p:cNvSpPr/>
          <p:nvPr/>
        </p:nvSpPr>
        <p:spPr>
          <a:xfrm flipH="1">
            <a:off x="10986614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</a:p>
        </p:txBody>
      </p:sp>
    </p:spTree>
    <p:extLst>
      <p:ext uri="{BB962C8B-B14F-4D97-AF65-F5344CB8AC3E}">
        <p14:creationId xmlns:p14="http://schemas.microsoft.com/office/powerpoint/2010/main" val="4222146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C271C-62AA-4C63-84F3-85D464C76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603" y="64957"/>
            <a:ext cx="6390116" cy="491154"/>
          </a:xfrm>
        </p:spPr>
        <p:txBody>
          <a:bodyPr>
            <a:noAutofit/>
          </a:bodyPr>
          <a:lstStyle/>
          <a:p>
            <a:pPr algn="ctr"/>
            <a:r>
              <a:rPr lang="en-US" b="1">
                <a:solidFill>
                  <a:srgbClr val="006A53"/>
                </a:solidFill>
                <a:latin typeface="Segoe UI"/>
                <a:ea typeface="Segoe UI" panose="020B0502040204020203" pitchFamily="34" charset="0"/>
                <a:cs typeface="Segoe UI"/>
              </a:rPr>
              <a:t>Quality Results (ODI) – YTD October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86D4E9-FD87-4321-A9A0-7B4226D65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84" y="556111"/>
            <a:ext cx="11159232" cy="8229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5DCF596-FE50-4543-BC44-120C1C833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825" y="1334409"/>
            <a:ext cx="9578349" cy="32575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7890BF-537A-4AD3-9840-3F8FF2718C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899" y="4608147"/>
            <a:ext cx="10461524" cy="1830888"/>
          </a:xfrm>
          <a:prstGeom prst="rect">
            <a:avLst/>
          </a:prstGeom>
        </p:spPr>
      </p:pic>
      <p:sp>
        <p:nvSpPr>
          <p:cNvPr id="7" name="Freeform 7">
            <a:extLst>
              <a:ext uri="{FF2B5EF4-FFF2-40B4-BE49-F238E27FC236}">
                <a16:creationId xmlns:a16="http://schemas.microsoft.com/office/drawing/2014/main" id="{07936311-A900-4EE3-80BA-2958BFA100A8}"/>
              </a:ext>
            </a:extLst>
          </p:cNvPr>
          <p:cNvSpPr/>
          <p:nvPr/>
        </p:nvSpPr>
        <p:spPr>
          <a:xfrm flipH="1">
            <a:off x="10986614" y="0"/>
            <a:ext cx="1208596" cy="239595"/>
          </a:xfrm>
          <a:custGeom>
            <a:avLst/>
            <a:gdLst>
              <a:gd name="connsiteX0" fmla="*/ 0 w 1332089"/>
              <a:gd name="connsiteY0" fmla="*/ 0 h 259645"/>
              <a:gd name="connsiteX1" fmla="*/ 1332089 w 1332089"/>
              <a:gd name="connsiteY1" fmla="*/ 0 h 259645"/>
              <a:gd name="connsiteX2" fmla="*/ 1083733 w 1332089"/>
              <a:gd name="connsiteY2" fmla="*/ 259645 h 259645"/>
              <a:gd name="connsiteX3" fmla="*/ 0 w 1332089"/>
              <a:gd name="connsiteY3" fmla="*/ 259645 h 259645"/>
              <a:gd name="connsiteX4" fmla="*/ 0 w 1332089"/>
              <a:gd name="connsiteY4" fmla="*/ 0 h 25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89" h="259645">
                <a:moveTo>
                  <a:pt x="0" y="0"/>
                </a:moveTo>
                <a:lnTo>
                  <a:pt x="1332089" y="0"/>
                </a:lnTo>
                <a:lnTo>
                  <a:pt x="1083733" y="259645"/>
                </a:lnTo>
                <a:lnTo>
                  <a:pt x="0" y="259645"/>
                </a:lnTo>
                <a:lnTo>
                  <a:pt x="0" y="0"/>
                </a:lnTo>
                <a:close/>
              </a:path>
            </a:pathLst>
          </a:custGeom>
          <a:solidFill>
            <a:srgbClr val="FCD6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2" tIns="45712" rIns="45712" bIns="45712" rtlCol="0" anchor="ctr"/>
          <a:lstStyle/>
          <a:p>
            <a:pPr algn="r"/>
            <a:r>
              <a:rPr lang="en-US" sz="1000" b="1">
                <a:solidFill>
                  <a:schemeClr val="tx1"/>
                </a:solidFill>
                <a:latin typeface="Segoe UI"/>
                <a:ea typeface="Segoe UI" panose="020B0502040204020203" pitchFamily="34" charset="0"/>
                <a:cs typeface="Segoe UI"/>
              </a:rPr>
              <a:t>For Discussion</a:t>
            </a:r>
          </a:p>
        </p:txBody>
      </p:sp>
    </p:spTree>
    <p:extLst>
      <p:ext uri="{BB962C8B-B14F-4D97-AF65-F5344CB8AC3E}">
        <p14:creationId xmlns:p14="http://schemas.microsoft.com/office/powerpoint/2010/main" val="20852916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TqcaGcHSv2GhiZJIG.WL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7VqQxGTdmGA7WagOXpc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0K6LjkvRViNdKIHbYcO0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TqcaGcHSv2GhiZJIG.WL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7VqQxGTdmGA7WagOXpcg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0K6LjkvRViNdKIHbYcO0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TqcaGcHSv2GhiZJIG.WL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7VqQxGTdmGA7WagOXpc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0K6LjkvRViNdKIHbYcO0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TqcaGcHSv2GhiZJIG.WL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7VqQxGTdmGA7WagOXpc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0K6LjkvRViNdKIHbYcO0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TqcaGcHSv2GhiZJIG.WL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7VqQxGTdmGA7WagOXpc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0K6LjkvRViNdKIHbYcO0g"/>
</p:tagLst>
</file>

<file path=ppt/theme/theme1.xml><?xml version="1.0" encoding="utf-8"?>
<a:theme xmlns:a="http://schemas.openxmlformats.org/drawingml/2006/main" name="1_Content Layouts">
  <a:themeElements>
    <a:clrScheme name="Custom 4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7E00FF"/>
      </a:accent1>
      <a:accent2>
        <a:srgbClr val="00F3FF"/>
      </a:accent2>
      <a:accent3>
        <a:srgbClr val="2800FF"/>
      </a:accent3>
      <a:accent4>
        <a:srgbClr val="00BAFF"/>
      </a:accent4>
      <a:accent5>
        <a:srgbClr val="00FF7D"/>
      </a:accent5>
      <a:accent6>
        <a:srgbClr val="FFEA00"/>
      </a:accent6>
      <a:hlink>
        <a:srgbClr val="2800FF"/>
      </a:hlink>
      <a:folHlink>
        <a:srgbClr val="7E00FF"/>
      </a:folHlink>
    </a:clrScheme>
    <a:fontScheme name="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45720" rtlCol="0">
        <a:spAutoFit/>
      </a:bodyPr>
      <a:lstStyle>
        <a:defPPr>
          <a:defRPr sz="1600" dirty="0" smtClean="0"/>
        </a:defPPr>
      </a:lstStyle>
    </a:txDef>
  </a:objectDefaults>
  <a:extraClrSchemeLst/>
  <a:custClrLst>
    <a:custClr name="Strategy-Orange">
      <a:srgbClr val="FF9128"/>
    </a:custClr>
    <a:custClr name="Strategy-Carmine">
      <a:srgbClr val="BD001D"/>
    </a:custClr>
    <a:custClr name="Consulting-Light Aqua">
      <a:srgbClr val="00F3FF"/>
    </a:custClr>
    <a:custClr name="Consulting-Dark Violet">
      <a:srgbClr val="7500C0"/>
    </a:custClr>
    <a:custClr name="Digital-Lime">
      <a:srgbClr val="00FF00"/>
    </a:custClr>
    <a:custClr name="Digital-Sunglow">
      <a:srgbClr val="FFD42E"/>
    </a:custClr>
    <a:custClr name="Technology-Aqua">
      <a:srgbClr val="00F3FF"/>
    </a:custClr>
    <a:custClr name="Technology-Lime">
      <a:srgbClr val="00FF00"/>
    </a:custClr>
    <a:custClr name="Operations-Aqua">
      <a:srgbClr val="00F3FF"/>
    </a:custClr>
    <a:custClr name="Operations-Navy Blue">
      <a:srgbClr val="004DFF"/>
    </a:custClr>
    <a:custClr name="Strategy-Orange Red">
      <a:srgbClr val="FF3C0F"/>
    </a:custClr>
    <a:custClr name="Strategy-Dark Carmine">
      <a:srgbClr val="920026"/>
    </a:custClr>
    <a:custClr name="Consulting-Electric Purple">
      <a:srgbClr val="A100FF"/>
    </a:custClr>
    <a:custClr name="Consulting-Indigo">
      <a:srgbClr val="5F0095"/>
    </a:custClr>
    <a:custClr name="Digital-Yellow">
      <a:srgbClr val="FFFF00"/>
    </a:custClr>
    <a:custClr name="Digital-Selective Yellow">
      <a:srgbClr val="FFB600"/>
    </a:custClr>
    <a:custClr name="Technology-Spring Green">
      <a:srgbClr val="00FF7D"/>
    </a:custClr>
    <a:custClr name="Technology-Dark Lime">
      <a:srgbClr val="00D700"/>
    </a:custClr>
    <a:custClr name="Operations-Deep Sky Blue">
      <a:srgbClr val="00BAFF"/>
    </a:custClr>
    <a:custClr name="Operations-Blue">
      <a:srgbClr val="2800FF"/>
    </a:custClr>
    <a:custClr name="Strategy-Red">
      <a:srgbClr val="FF0000"/>
    </a:custClr>
    <a:custClr name="Strategy-Burgundy">
      <a:srgbClr val="710012"/>
    </a:custClr>
    <a:custClr name="Consulting-Electric Indigo">
      <a:srgbClr val="7E00FF"/>
    </a:custClr>
    <a:custClr name="Consulting-Dark Indigo">
      <a:srgbClr val="380089"/>
    </a:custClr>
    <a:custClr name="Digital-Golden Yellow">
      <a:srgbClr val="FFEA00"/>
    </a:custClr>
    <a:custClr name="Digital-Dark Orange">
      <a:srgbClr val="FF9500"/>
    </a:custClr>
    <a:custClr name="Technology-Spring Bud">
      <a:srgbClr val="B9FF00"/>
    </a:custClr>
    <a:custClr name="Technology-British Racing Green">
      <a:srgbClr val="00530A"/>
    </a:custClr>
    <a:custClr name="Operations-Dodger Blue">
      <a:srgbClr val="008EFF"/>
    </a:custClr>
    <a:custClr name="Operations-Dark Blue">
      <a:srgbClr val="000088"/>
    </a:custClr>
  </a:custClrLst>
  <a:extLst>
    <a:ext uri="{05A4C25C-085E-4340-85A3-A5531E510DB2}">
      <thm15:themeFamily xmlns:thm15="http://schemas.microsoft.com/office/thememl/2012/main" name="Acc_Consulting_Template_Arial_v3" id="{5B7FC2C2-1FAD-4BB1-8F1F-280BF27EA26B}" vid="{91068B68-CC37-4C72-9611-79668304FEB8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LA1627_CF">
  <a:themeElements>
    <a:clrScheme name="Curren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DDDDD"/>
      </a:accent1>
      <a:accent2>
        <a:srgbClr val="FFD151"/>
      </a:accent2>
      <a:accent3>
        <a:srgbClr val="4A8200"/>
      </a:accent3>
      <a:accent4>
        <a:srgbClr val="006A53"/>
      </a:accent4>
      <a:accent5>
        <a:srgbClr val="595959"/>
      </a:accent5>
      <a:accent6>
        <a:srgbClr val="808080"/>
      </a:accent6>
      <a:hlink>
        <a:srgbClr val="4A8200"/>
      </a:hlink>
      <a:folHlink>
        <a:srgbClr val="006A53"/>
      </a:folHlink>
    </a:clrScheme>
    <a:fontScheme name="Custom 26">
      <a:majorFont>
        <a:latin typeface="Segoe UI Light"/>
        <a:ea typeface="ＭＳ Ｐゴシック"/>
        <a:cs typeface=""/>
      </a:majorFont>
      <a:minorFont>
        <a:latin typeface="Segoe U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noFill/>
        </a:ln>
      </a:spPr>
      <a:bodyPr rtlCol="0" anchor="ctr"/>
      <a:lstStyle>
        <a:defPPr algn="ctr"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DDDDD"/>
        </a:accent1>
        <a:accent2>
          <a:srgbClr val="FFD151"/>
        </a:accent2>
        <a:accent3>
          <a:srgbClr val="4A8200"/>
        </a:accent3>
        <a:accent4>
          <a:srgbClr val="006A53"/>
        </a:accent4>
        <a:accent5>
          <a:srgbClr val="595959"/>
        </a:accent5>
        <a:accent6>
          <a:srgbClr val="808080"/>
        </a:accent6>
        <a:hlink>
          <a:srgbClr val="4A8200"/>
        </a:hlink>
        <a:folHlink>
          <a:srgbClr val="006A5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A1627_Client Template.potx" id="{76437050-76B8-4013-A82C-301FBFE72B1C}" vid="{2D96D14C-62A4-4A96-BB64-9F6CD836C0CB}"/>
    </a:ext>
  </a:extLst>
</a:theme>
</file>

<file path=ppt/theme/theme3.xml><?xml version="1.0" encoding="utf-8"?>
<a:theme xmlns:a="http://schemas.openxmlformats.org/drawingml/2006/main" name="3_LA1627_CF">
  <a:themeElements>
    <a:clrScheme name="Curren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DDDDD"/>
      </a:accent1>
      <a:accent2>
        <a:srgbClr val="FFD151"/>
      </a:accent2>
      <a:accent3>
        <a:srgbClr val="4A8200"/>
      </a:accent3>
      <a:accent4>
        <a:srgbClr val="006A53"/>
      </a:accent4>
      <a:accent5>
        <a:srgbClr val="595959"/>
      </a:accent5>
      <a:accent6>
        <a:srgbClr val="808080"/>
      </a:accent6>
      <a:hlink>
        <a:srgbClr val="4A8200"/>
      </a:hlink>
      <a:folHlink>
        <a:srgbClr val="006A53"/>
      </a:folHlink>
    </a:clrScheme>
    <a:fontScheme name="Custom 26">
      <a:majorFont>
        <a:latin typeface="Segoe UI Light"/>
        <a:ea typeface="ＭＳ Ｐゴシック"/>
        <a:cs typeface=""/>
      </a:majorFont>
      <a:minorFont>
        <a:latin typeface="Segoe U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noFill/>
        </a:ln>
      </a:spPr>
      <a:bodyPr rtlCol="0" anchor="ctr"/>
      <a:lstStyle>
        <a:defPPr algn="ctr"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DDDDD"/>
        </a:accent1>
        <a:accent2>
          <a:srgbClr val="FFD151"/>
        </a:accent2>
        <a:accent3>
          <a:srgbClr val="4A8200"/>
        </a:accent3>
        <a:accent4>
          <a:srgbClr val="006A53"/>
        </a:accent4>
        <a:accent5>
          <a:srgbClr val="595959"/>
        </a:accent5>
        <a:accent6>
          <a:srgbClr val="808080"/>
        </a:accent6>
        <a:hlink>
          <a:srgbClr val="4A8200"/>
        </a:hlink>
        <a:folHlink>
          <a:srgbClr val="006A5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A1627_Client Template.potx" id="{76437050-76B8-4013-A82C-301FBFE72B1C}" vid="{2D96D14C-62A4-4A96-BB64-9F6CD836C0CB}"/>
    </a:ext>
  </a:extLst>
</a:theme>
</file>

<file path=ppt/theme/theme4.xml><?xml version="1.0" encoding="utf-8"?>
<a:theme xmlns:a="http://schemas.openxmlformats.org/drawingml/2006/main" name="4_LA1627_CF">
  <a:themeElements>
    <a:clrScheme name="Curren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DDDDD"/>
      </a:accent1>
      <a:accent2>
        <a:srgbClr val="FFD151"/>
      </a:accent2>
      <a:accent3>
        <a:srgbClr val="4A8200"/>
      </a:accent3>
      <a:accent4>
        <a:srgbClr val="006A53"/>
      </a:accent4>
      <a:accent5>
        <a:srgbClr val="595959"/>
      </a:accent5>
      <a:accent6>
        <a:srgbClr val="808080"/>
      </a:accent6>
      <a:hlink>
        <a:srgbClr val="4A8200"/>
      </a:hlink>
      <a:folHlink>
        <a:srgbClr val="006A53"/>
      </a:folHlink>
    </a:clrScheme>
    <a:fontScheme name="Custom 26">
      <a:majorFont>
        <a:latin typeface="Segoe UI Light"/>
        <a:ea typeface="ＭＳ Ｐゴシック"/>
        <a:cs typeface=""/>
      </a:majorFont>
      <a:minorFont>
        <a:latin typeface="Segoe U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noFill/>
        </a:ln>
      </a:spPr>
      <a:bodyPr rtlCol="0" anchor="ctr"/>
      <a:lstStyle>
        <a:defPPr algn="ctr"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DDDDD"/>
        </a:accent1>
        <a:accent2>
          <a:srgbClr val="FFD151"/>
        </a:accent2>
        <a:accent3>
          <a:srgbClr val="4A8200"/>
        </a:accent3>
        <a:accent4>
          <a:srgbClr val="006A53"/>
        </a:accent4>
        <a:accent5>
          <a:srgbClr val="595959"/>
        </a:accent5>
        <a:accent6>
          <a:srgbClr val="808080"/>
        </a:accent6>
        <a:hlink>
          <a:srgbClr val="4A8200"/>
        </a:hlink>
        <a:folHlink>
          <a:srgbClr val="006A5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A1627_Client Template.potx" id="{76437050-76B8-4013-A82C-301FBFE72B1C}" vid="{2D96D14C-62A4-4A96-BB64-9F6CD836C0CB}"/>
    </a:ext>
  </a:extLst>
</a:theme>
</file>

<file path=ppt/theme/theme5.xml><?xml version="1.0" encoding="utf-8"?>
<a:theme xmlns:a="http://schemas.openxmlformats.org/drawingml/2006/main" name="5_LA1627_CF">
  <a:themeElements>
    <a:clrScheme name="Curren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DDDDD"/>
      </a:accent1>
      <a:accent2>
        <a:srgbClr val="FFD151"/>
      </a:accent2>
      <a:accent3>
        <a:srgbClr val="4A8200"/>
      </a:accent3>
      <a:accent4>
        <a:srgbClr val="006A53"/>
      </a:accent4>
      <a:accent5>
        <a:srgbClr val="595959"/>
      </a:accent5>
      <a:accent6>
        <a:srgbClr val="808080"/>
      </a:accent6>
      <a:hlink>
        <a:srgbClr val="4A8200"/>
      </a:hlink>
      <a:folHlink>
        <a:srgbClr val="006A53"/>
      </a:folHlink>
    </a:clrScheme>
    <a:fontScheme name="Custom 26">
      <a:majorFont>
        <a:latin typeface="Segoe UI Light"/>
        <a:ea typeface="ＭＳ Ｐゴシック"/>
        <a:cs typeface=""/>
      </a:majorFont>
      <a:minorFont>
        <a:latin typeface="Segoe U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noFill/>
        </a:ln>
      </a:spPr>
      <a:bodyPr rtlCol="0" anchor="ctr"/>
      <a:lstStyle>
        <a:defPPr algn="ctr"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DDDDD"/>
        </a:accent1>
        <a:accent2>
          <a:srgbClr val="FFD151"/>
        </a:accent2>
        <a:accent3>
          <a:srgbClr val="4A8200"/>
        </a:accent3>
        <a:accent4>
          <a:srgbClr val="006A53"/>
        </a:accent4>
        <a:accent5>
          <a:srgbClr val="595959"/>
        </a:accent5>
        <a:accent6>
          <a:srgbClr val="808080"/>
        </a:accent6>
        <a:hlink>
          <a:srgbClr val="4A8200"/>
        </a:hlink>
        <a:folHlink>
          <a:srgbClr val="006A5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A1627_Client Template.potx" id="{76437050-76B8-4013-A82C-301FBFE72B1C}" vid="{2D96D14C-62A4-4A96-BB64-9F6CD836C0CB}"/>
    </a:ext>
  </a:extLst>
</a:theme>
</file>

<file path=ppt/theme/theme6.xml><?xml version="1.0" encoding="utf-8"?>
<a:theme xmlns:a="http://schemas.openxmlformats.org/drawingml/2006/main" name="6_LA1627_CF">
  <a:themeElements>
    <a:clrScheme name="Curren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DDDDD"/>
      </a:accent1>
      <a:accent2>
        <a:srgbClr val="FFD151"/>
      </a:accent2>
      <a:accent3>
        <a:srgbClr val="4A8200"/>
      </a:accent3>
      <a:accent4>
        <a:srgbClr val="006A53"/>
      </a:accent4>
      <a:accent5>
        <a:srgbClr val="595959"/>
      </a:accent5>
      <a:accent6>
        <a:srgbClr val="808080"/>
      </a:accent6>
      <a:hlink>
        <a:srgbClr val="4A8200"/>
      </a:hlink>
      <a:folHlink>
        <a:srgbClr val="006A53"/>
      </a:folHlink>
    </a:clrScheme>
    <a:fontScheme name="Custom 26">
      <a:majorFont>
        <a:latin typeface="Segoe UI Light"/>
        <a:ea typeface="ＭＳ Ｐゴシック"/>
        <a:cs typeface=""/>
      </a:majorFont>
      <a:minorFont>
        <a:latin typeface="Segoe U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noFill/>
        </a:ln>
      </a:spPr>
      <a:bodyPr rtlCol="0" anchor="ctr"/>
      <a:lstStyle>
        <a:defPPr algn="ctr"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DDDDD"/>
        </a:accent1>
        <a:accent2>
          <a:srgbClr val="FFD151"/>
        </a:accent2>
        <a:accent3>
          <a:srgbClr val="4A8200"/>
        </a:accent3>
        <a:accent4>
          <a:srgbClr val="006A53"/>
        </a:accent4>
        <a:accent5>
          <a:srgbClr val="595959"/>
        </a:accent5>
        <a:accent6>
          <a:srgbClr val="808080"/>
        </a:accent6>
        <a:hlink>
          <a:srgbClr val="4A8200"/>
        </a:hlink>
        <a:folHlink>
          <a:srgbClr val="006A5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A1627_Client Template.potx" id="{76437050-76B8-4013-A82C-301FBFE72B1C}" vid="{2D96D14C-62A4-4A96-BB64-9F6CD836C0CB}"/>
    </a:ext>
  </a:extLst>
</a:theme>
</file>

<file path=ppt/theme/theme7.xml><?xml version="1.0" encoding="utf-8"?>
<a:theme xmlns:a="http://schemas.openxmlformats.org/drawingml/2006/main" name="SCE 4x3 Template_Whi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and Guidelines.potx" id="{30045ACF-AAE3-460A-9933-965EF3C49868}" vid="{329C0C72-CDA0-4F4F-BD5A-8598C0C0A678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6FC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SCE 4x3 Template_White">
  <a:themeElements>
    <a:clrScheme name="SCE Theme Colo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64F"/>
      </a:accent1>
      <a:accent2>
        <a:srgbClr val="707372"/>
      </a:accent2>
      <a:accent3>
        <a:srgbClr val="FED141"/>
      </a:accent3>
      <a:accent4>
        <a:srgbClr val="006269"/>
      </a:accent4>
      <a:accent5>
        <a:srgbClr val="00A9E1"/>
      </a:accent5>
      <a:accent6>
        <a:srgbClr val="954F72"/>
      </a:accent6>
      <a:hlink>
        <a:srgbClr val="0563C1"/>
      </a:hlink>
      <a:folHlink>
        <a:srgbClr val="D2D755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and Guidelines.potx" id="{30045ACF-AAE3-460A-9933-965EF3C49868}" vid="{329C0C72-CDA0-4F4F-BD5A-8598C0C0A67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87e4302-86cf-4944-a309-ab111957c492">
      <UserInfo>
        <DisplayName>Melvin Stark</DisplayName>
        <AccountId>548</AccountId>
        <AccountType/>
      </UserInfo>
      <UserInfo>
        <DisplayName>Christine Fanous</DisplayName>
        <AccountId>388</AccountId>
        <AccountType/>
      </UserInfo>
    </SharedWithUsers>
    <fi7y xmlns="470f3cb9-6190-467f-98b3-13287c8881c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BDCAA064B24A498CFD3DF224C73A0E" ma:contentTypeVersion="7" ma:contentTypeDescription="Create a new document." ma:contentTypeScope="" ma:versionID="76e8f06a99eee6bf361b61571d2ab681">
  <xsd:schema xmlns:xsd="http://www.w3.org/2001/XMLSchema" xmlns:xs="http://www.w3.org/2001/XMLSchema" xmlns:p="http://schemas.microsoft.com/office/2006/metadata/properties" xmlns:ns2="470f3cb9-6190-467f-98b3-13287c8881c8" xmlns:ns3="287e4302-86cf-4944-a309-ab111957c492" targetNamespace="http://schemas.microsoft.com/office/2006/metadata/properties" ma:root="true" ma:fieldsID="99812758fcad5f90009c75bb3d0ceb16" ns2:_="" ns3:_="">
    <xsd:import namespace="470f3cb9-6190-467f-98b3-13287c8881c8"/>
    <xsd:import namespace="287e4302-86cf-4944-a309-ab111957c4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fi7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0f3cb9-6190-467f-98b3-13287c8881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fi7y" ma:index="14" nillable="true" ma:displayName="Number" ma:internalName="fi7y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7e4302-86cf-4944-a309-ab111957c4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7AFB9A-99A5-4BC8-8F72-CA2B86BE85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6F5DB4-2CF0-48B5-AE67-43EF5C1D4ABA}">
  <ds:schemaRefs>
    <ds:schemaRef ds:uri="http://purl.org/dc/elements/1.1/"/>
    <ds:schemaRef ds:uri="http://purl.org/dc/terms/"/>
    <ds:schemaRef ds:uri="974c324c-599a-433a-b66e-41663df5c93f"/>
    <ds:schemaRef ds:uri="http://purl.org/dc/dcmitype/"/>
    <ds:schemaRef ds:uri="http://schemas.microsoft.com/office/infopath/2007/PartnerControls"/>
    <ds:schemaRef ds:uri="0bc2e7ab-a9ef-4507-aecb-8204a3dc15b0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E8249E0-5FA1-4C5E-AA62-3806F513545C}"/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2538</Words>
  <Application>Microsoft Office PowerPoint</Application>
  <PresentationFormat>Widescreen</PresentationFormat>
  <Paragraphs>490</Paragraphs>
  <Slides>18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41" baseType="lpstr">
      <vt:lpstr>Arial</vt:lpstr>
      <vt:lpstr>Arial Black</vt:lpstr>
      <vt:lpstr>Calibri</vt:lpstr>
      <vt:lpstr>Graphik</vt:lpstr>
      <vt:lpstr>Graphik Black</vt:lpstr>
      <vt:lpstr>Graphik Regular</vt:lpstr>
      <vt:lpstr>Segoe UI</vt:lpstr>
      <vt:lpstr>Segoe UI </vt:lpstr>
      <vt:lpstr>Segoe UI Light</vt:lpstr>
      <vt:lpstr>Segoe UI Semibold</vt:lpstr>
      <vt:lpstr>Times New Roman</vt:lpstr>
      <vt:lpstr>Wingdings</vt:lpstr>
      <vt:lpstr>1_Content Layouts</vt:lpstr>
      <vt:lpstr>2_LA1627_CF</vt:lpstr>
      <vt:lpstr>3_LA1627_CF</vt:lpstr>
      <vt:lpstr>4_LA1627_CF</vt:lpstr>
      <vt:lpstr>5_LA1627_CF</vt:lpstr>
      <vt:lpstr>6_LA1627_CF</vt:lpstr>
      <vt:lpstr>SCE 4x3 Template_White</vt:lpstr>
      <vt:lpstr>Office Theme</vt:lpstr>
      <vt:lpstr>1_SCE 4x3 Template_White</vt:lpstr>
      <vt:lpstr>think-cell Slide</vt:lpstr>
      <vt:lpstr>Worksheet</vt:lpstr>
      <vt:lpstr>2020 T&amp;D Quality Management Plan</vt:lpstr>
      <vt:lpstr>Executive Summary</vt:lpstr>
      <vt:lpstr>2020 quality management plan ranks programs based on the following criteria:</vt:lpstr>
      <vt:lpstr>ERM Engagement </vt:lpstr>
      <vt:lpstr>PowerPoint Presentation</vt:lpstr>
      <vt:lpstr>2020 QC sampling plan informed by program ranking and geography</vt:lpstr>
      <vt:lpstr>Sample Size by Program and Status through October</vt:lpstr>
      <vt:lpstr>Program Performance BI Dashboard -  YTD October </vt:lpstr>
      <vt:lpstr>Quality Results (ODI) – YTD October</vt:lpstr>
      <vt:lpstr>Quality Results (Dist. Construction) – YTD October</vt:lpstr>
      <vt:lpstr>Quality Results Dist. Construction – YTD Sept vs October</vt:lpstr>
      <vt:lpstr>October YTD VM Performance – Distribution</vt:lpstr>
      <vt:lpstr>PowerPoint Presentation</vt:lpstr>
      <vt:lpstr>PowerPoint Presentation</vt:lpstr>
      <vt:lpstr>Quality Control of ODI</vt:lpstr>
      <vt:lpstr>DIMP Manual Attachment 1–1: Overhead Detailed Inspection Guideline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Ramsay, Lee M.</dc:creator>
  <cp:lastModifiedBy>Ryan Stevenson</cp:lastModifiedBy>
  <cp:revision>3</cp:revision>
  <cp:lastPrinted>2019-10-25T18:21:49Z</cp:lastPrinted>
  <dcterms:created xsi:type="dcterms:W3CDTF">2019-10-03T22:31:07Z</dcterms:created>
  <dcterms:modified xsi:type="dcterms:W3CDTF">2021-02-18T02:15:53Z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0x01010093BDCAA064B24A498CFD3DF224C73A0E</vt:lpwstr>
  </property>
</Properties>
</file>