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4"/>
  </p:sldMasterIdLst>
  <p:notesMasterIdLst>
    <p:notesMasterId r:id="rId40"/>
  </p:notesMasterIdLst>
  <p:sldIdLst>
    <p:sldId id="263" r:id="rId5"/>
    <p:sldId id="412" r:id="rId6"/>
    <p:sldId id="417" r:id="rId7"/>
    <p:sldId id="471" r:id="rId8"/>
    <p:sldId id="422" r:id="rId9"/>
    <p:sldId id="474" r:id="rId10"/>
    <p:sldId id="411" r:id="rId11"/>
    <p:sldId id="473" r:id="rId12"/>
    <p:sldId id="468" r:id="rId13"/>
    <p:sldId id="472" r:id="rId14"/>
    <p:sldId id="428" r:id="rId15"/>
    <p:sldId id="425" r:id="rId16"/>
    <p:sldId id="426" r:id="rId17"/>
    <p:sldId id="421" r:id="rId18"/>
    <p:sldId id="429" r:id="rId19"/>
    <p:sldId id="463" r:id="rId20"/>
    <p:sldId id="466" r:id="rId21"/>
    <p:sldId id="465" r:id="rId22"/>
    <p:sldId id="464" r:id="rId23"/>
    <p:sldId id="459" r:id="rId24"/>
    <p:sldId id="460" r:id="rId25"/>
    <p:sldId id="420" r:id="rId26"/>
    <p:sldId id="455" r:id="rId27"/>
    <p:sldId id="432" r:id="rId28"/>
    <p:sldId id="444" r:id="rId29"/>
    <p:sldId id="445" r:id="rId30"/>
    <p:sldId id="446" r:id="rId31"/>
    <p:sldId id="447" r:id="rId32"/>
    <p:sldId id="448" r:id="rId33"/>
    <p:sldId id="449" r:id="rId34"/>
    <p:sldId id="450" r:id="rId35"/>
    <p:sldId id="451" r:id="rId36"/>
    <p:sldId id="452" r:id="rId37"/>
    <p:sldId id="453" r:id="rId38"/>
    <p:sldId id="454" r:id="rId39"/>
  </p:sldIdLst>
  <p:sldSz cx="9144000" cy="6858000" type="screen4x3"/>
  <p:notesSz cx="7102475" cy="9388475"/>
  <p:custDataLst>
    <p:tags r:id="rId4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E3D0"/>
    <a:srgbClr val="C7F9DB"/>
    <a:srgbClr val="FFD9D9"/>
    <a:srgbClr val="624F34"/>
    <a:srgbClr val="AB8933"/>
    <a:srgbClr val="0066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D219CFA-79A5-4A7B-9A1F-10549F90A12B}" v="50" dt="2020-08-05T22:56:18.81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44" autoAdjust="0"/>
    <p:restoredTop sz="96387" autoAdjust="0"/>
  </p:normalViewPr>
  <p:slideViewPr>
    <p:cSldViewPr snapToGrid="0" showGuides="1">
      <p:cViewPr varScale="1">
        <p:scale>
          <a:sx n="105" d="100"/>
          <a:sy n="105" d="100"/>
        </p:scale>
        <p:origin x="704"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ILL KOTTEAKOS" userId="69481dd3-0df0-4bbc-ab04-2a31a7f5ee6e" providerId="ADAL" clId="{7D219CFA-79A5-4A7B-9A1F-10549F90A12B}"/>
    <pc:docChg chg="undo redo custSel addSld delSld modSld sldOrd modNotesMaster">
      <pc:chgData name="BILL KOTTEAKOS" userId="69481dd3-0df0-4bbc-ab04-2a31a7f5ee6e" providerId="ADAL" clId="{7D219CFA-79A5-4A7B-9A1F-10549F90A12B}" dt="2020-08-31T14:08:26.722" v="2087" actId="20577"/>
      <pc:docMkLst>
        <pc:docMk/>
      </pc:docMkLst>
      <pc:sldChg chg="modSp mod">
        <pc:chgData name="BILL KOTTEAKOS" userId="69481dd3-0df0-4bbc-ab04-2a31a7f5ee6e" providerId="ADAL" clId="{7D219CFA-79A5-4A7B-9A1F-10549F90A12B}" dt="2020-08-31T14:08:26.722" v="2087" actId="20577"/>
        <pc:sldMkLst>
          <pc:docMk/>
          <pc:sldMk cId="3469014937" sldId="263"/>
        </pc:sldMkLst>
        <pc:spChg chg="mod">
          <ac:chgData name="BILL KOTTEAKOS" userId="69481dd3-0df0-4bbc-ab04-2a31a7f5ee6e" providerId="ADAL" clId="{7D219CFA-79A5-4A7B-9A1F-10549F90A12B}" dt="2020-08-31T14:08:26.722" v="2087" actId="20577"/>
          <ac:spMkLst>
            <pc:docMk/>
            <pc:sldMk cId="3469014937" sldId="263"/>
            <ac:spMk id="3" creationId="{00000000-0000-0000-0000-000000000000}"/>
          </ac:spMkLst>
        </pc:spChg>
      </pc:sldChg>
      <pc:sldChg chg="del">
        <pc:chgData name="BILL KOTTEAKOS" userId="69481dd3-0df0-4bbc-ab04-2a31a7f5ee6e" providerId="ADAL" clId="{7D219CFA-79A5-4A7B-9A1F-10549F90A12B}" dt="2020-08-03T17:01:25.983" v="982" actId="47"/>
        <pc:sldMkLst>
          <pc:docMk/>
          <pc:sldMk cId="3087350885" sldId="410"/>
        </pc:sldMkLst>
      </pc:sldChg>
      <pc:sldChg chg="addSp delSp modSp mod">
        <pc:chgData name="BILL KOTTEAKOS" userId="69481dd3-0df0-4bbc-ab04-2a31a7f5ee6e" providerId="ADAL" clId="{7D219CFA-79A5-4A7B-9A1F-10549F90A12B}" dt="2020-08-03T23:05:32.026" v="1060" actId="1076"/>
        <pc:sldMkLst>
          <pc:docMk/>
          <pc:sldMk cId="2428593090" sldId="411"/>
        </pc:sldMkLst>
        <pc:spChg chg="mod">
          <ac:chgData name="BILL KOTTEAKOS" userId="69481dd3-0df0-4bbc-ab04-2a31a7f5ee6e" providerId="ADAL" clId="{7D219CFA-79A5-4A7B-9A1F-10549F90A12B}" dt="2020-08-03T13:51:56.568" v="379" actId="1076"/>
          <ac:spMkLst>
            <pc:docMk/>
            <pc:sldMk cId="2428593090" sldId="411"/>
            <ac:spMk id="9" creationId="{F1568A91-8F7C-4F53-BEC1-E280699A268D}"/>
          </ac:spMkLst>
        </pc:spChg>
        <pc:picChg chg="add del mod">
          <ac:chgData name="BILL KOTTEAKOS" userId="69481dd3-0df0-4bbc-ab04-2a31a7f5ee6e" providerId="ADAL" clId="{7D219CFA-79A5-4A7B-9A1F-10549F90A12B}" dt="2020-08-03T23:05:14.468" v="1055" actId="478"/>
          <ac:picMkLst>
            <pc:docMk/>
            <pc:sldMk cId="2428593090" sldId="411"/>
            <ac:picMk id="2" creationId="{42DD4A62-A35C-4818-956A-28CB2092B876}"/>
          </ac:picMkLst>
        </pc:picChg>
        <pc:picChg chg="add mod">
          <ac:chgData name="BILL KOTTEAKOS" userId="69481dd3-0df0-4bbc-ab04-2a31a7f5ee6e" providerId="ADAL" clId="{7D219CFA-79A5-4A7B-9A1F-10549F90A12B}" dt="2020-08-03T23:05:32.026" v="1060" actId="1076"/>
          <ac:picMkLst>
            <pc:docMk/>
            <pc:sldMk cId="2428593090" sldId="411"/>
            <ac:picMk id="4" creationId="{B6ACF1FE-8DED-4D28-BA7E-D9B05E2DA29A}"/>
          </ac:picMkLst>
        </pc:picChg>
        <pc:picChg chg="del">
          <ac:chgData name="BILL KOTTEAKOS" userId="69481dd3-0df0-4bbc-ab04-2a31a7f5ee6e" providerId="ADAL" clId="{7D219CFA-79A5-4A7B-9A1F-10549F90A12B}" dt="2020-08-03T13:50:26.617" v="195" actId="478"/>
          <ac:picMkLst>
            <pc:docMk/>
            <pc:sldMk cId="2428593090" sldId="411"/>
            <ac:picMk id="6" creationId="{016F6859-3AFD-4004-8469-F494E30F9949}"/>
          </ac:picMkLst>
        </pc:picChg>
      </pc:sldChg>
      <pc:sldChg chg="addSp delSp modSp mod">
        <pc:chgData name="BILL KOTTEAKOS" userId="69481dd3-0df0-4bbc-ab04-2a31a7f5ee6e" providerId="ADAL" clId="{7D219CFA-79A5-4A7B-9A1F-10549F90A12B}" dt="2020-08-05T19:29:52.346" v="2050" actId="20577"/>
        <pc:sldMkLst>
          <pc:docMk/>
          <pc:sldMk cId="567704143" sldId="417"/>
        </pc:sldMkLst>
        <pc:spChg chg="mod">
          <ac:chgData name="BILL KOTTEAKOS" userId="69481dd3-0df0-4bbc-ab04-2a31a7f5ee6e" providerId="ADAL" clId="{7D219CFA-79A5-4A7B-9A1F-10549F90A12B}" dt="2020-08-05T19:29:52.346" v="2050" actId="20577"/>
          <ac:spMkLst>
            <pc:docMk/>
            <pc:sldMk cId="567704143" sldId="417"/>
            <ac:spMk id="4" creationId="{E45D9F3D-E65E-4247-9EE4-1036714E2495}"/>
          </ac:spMkLst>
        </pc:spChg>
        <pc:picChg chg="add del mod">
          <ac:chgData name="BILL KOTTEAKOS" userId="69481dd3-0df0-4bbc-ab04-2a31a7f5ee6e" providerId="ADAL" clId="{7D219CFA-79A5-4A7B-9A1F-10549F90A12B}" dt="2020-08-03T17:26:35.043" v="1036" actId="478"/>
          <ac:picMkLst>
            <pc:docMk/>
            <pc:sldMk cId="567704143" sldId="417"/>
            <ac:picMk id="2" creationId="{07C175C1-1246-4D54-A7E9-AFF065DE6BB2}"/>
          </ac:picMkLst>
        </pc:picChg>
        <pc:picChg chg="del">
          <ac:chgData name="BILL KOTTEAKOS" userId="69481dd3-0df0-4bbc-ab04-2a31a7f5ee6e" providerId="ADAL" clId="{7D219CFA-79A5-4A7B-9A1F-10549F90A12B}" dt="2020-08-03T14:10:38.790" v="606" actId="478"/>
          <ac:picMkLst>
            <pc:docMk/>
            <pc:sldMk cId="567704143" sldId="417"/>
            <ac:picMk id="2" creationId="{0FB5085B-B27A-4830-9115-8A9AB7D0114A}"/>
          </ac:picMkLst>
        </pc:picChg>
        <pc:picChg chg="add mod">
          <ac:chgData name="BILL KOTTEAKOS" userId="69481dd3-0df0-4bbc-ab04-2a31a7f5ee6e" providerId="ADAL" clId="{7D219CFA-79A5-4A7B-9A1F-10549F90A12B}" dt="2020-08-03T17:26:42.823" v="1039" actId="1076"/>
          <ac:picMkLst>
            <pc:docMk/>
            <pc:sldMk cId="567704143" sldId="417"/>
            <ac:picMk id="5" creationId="{3E79913F-4681-467E-86CB-00CA66B03FAE}"/>
          </ac:picMkLst>
        </pc:picChg>
        <pc:picChg chg="add del mod">
          <ac:chgData name="BILL KOTTEAKOS" userId="69481dd3-0df0-4bbc-ab04-2a31a7f5ee6e" providerId="ADAL" clId="{7D219CFA-79A5-4A7B-9A1F-10549F90A12B}" dt="2020-08-03T16:45:59.898" v="692" actId="478"/>
          <ac:picMkLst>
            <pc:docMk/>
            <pc:sldMk cId="567704143" sldId="417"/>
            <ac:picMk id="5" creationId="{4DF63811-B44A-47B3-A435-C253D0E0E95B}"/>
          </ac:picMkLst>
        </pc:picChg>
      </pc:sldChg>
      <pc:sldChg chg="addSp modSp mod">
        <pc:chgData name="BILL KOTTEAKOS" userId="69481dd3-0df0-4bbc-ab04-2a31a7f5ee6e" providerId="ADAL" clId="{7D219CFA-79A5-4A7B-9A1F-10549F90A12B}" dt="2020-08-05T22:56:23.690" v="2061" actId="1076"/>
        <pc:sldMkLst>
          <pc:docMk/>
          <pc:sldMk cId="2029402936" sldId="420"/>
        </pc:sldMkLst>
        <pc:spChg chg="mod">
          <ac:chgData name="BILL KOTTEAKOS" userId="69481dd3-0df0-4bbc-ab04-2a31a7f5ee6e" providerId="ADAL" clId="{7D219CFA-79A5-4A7B-9A1F-10549F90A12B}" dt="2020-08-05T22:56:13.865" v="2059" actId="6549"/>
          <ac:spMkLst>
            <pc:docMk/>
            <pc:sldMk cId="2029402936" sldId="420"/>
            <ac:spMk id="7" creationId="{241678AA-61EC-4474-BA0A-F5ECEEA66F19}"/>
          </ac:spMkLst>
        </pc:spChg>
        <pc:spChg chg="add mod">
          <ac:chgData name="BILL KOTTEAKOS" userId="69481dd3-0df0-4bbc-ab04-2a31a7f5ee6e" providerId="ADAL" clId="{7D219CFA-79A5-4A7B-9A1F-10549F90A12B}" dt="2020-08-05T22:56:08.257" v="2052" actId="1076"/>
          <ac:spMkLst>
            <pc:docMk/>
            <pc:sldMk cId="2029402936" sldId="420"/>
            <ac:spMk id="10" creationId="{0574656D-D03C-432D-A2C3-CEA49B4B091A}"/>
          </ac:spMkLst>
        </pc:spChg>
        <pc:spChg chg="add mod">
          <ac:chgData name="BILL KOTTEAKOS" userId="69481dd3-0df0-4bbc-ab04-2a31a7f5ee6e" providerId="ADAL" clId="{7D219CFA-79A5-4A7B-9A1F-10549F90A12B}" dt="2020-08-05T22:56:23.690" v="2061" actId="1076"/>
          <ac:spMkLst>
            <pc:docMk/>
            <pc:sldMk cId="2029402936" sldId="420"/>
            <ac:spMk id="11" creationId="{F9F67588-F05F-4ACE-94CF-5F8E8CC312AB}"/>
          </ac:spMkLst>
        </pc:spChg>
      </pc:sldChg>
      <pc:sldChg chg="addSp delSp modSp mod">
        <pc:chgData name="BILL KOTTEAKOS" userId="69481dd3-0df0-4bbc-ab04-2a31a7f5ee6e" providerId="ADAL" clId="{7D219CFA-79A5-4A7B-9A1F-10549F90A12B}" dt="2020-08-03T16:57:05.420" v="832" actId="20577"/>
        <pc:sldMkLst>
          <pc:docMk/>
          <pc:sldMk cId="322993387" sldId="421"/>
        </pc:sldMkLst>
        <pc:spChg chg="mod">
          <ac:chgData name="BILL KOTTEAKOS" userId="69481dd3-0df0-4bbc-ab04-2a31a7f5ee6e" providerId="ADAL" clId="{7D219CFA-79A5-4A7B-9A1F-10549F90A12B}" dt="2020-08-03T16:57:05.420" v="832" actId="20577"/>
          <ac:spMkLst>
            <pc:docMk/>
            <pc:sldMk cId="322993387" sldId="421"/>
            <ac:spMk id="4" creationId="{00BFA86A-AAFE-4674-B0F2-391CEA74C3DB}"/>
          </ac:spMkLst>
        </pc:spChg>
        <pc:spChg chg="mod">
          <ac:chgData name="BILL KOTTEAKOS" userId="69481dd3-0df0-4bbc-ab04-2a31a7f5ee6e" providerId="ADAL" clId="{7D219CFA-79A5-4A7B-9A1F-10549F90A12B}" dt="2020-08-03T16:54:10.385" v="763" actId="20577"/>
          <ac:spMkLst>
            <pc:docMk/>
            <pc:sldMk cId="322993387" sldId="421"/>
            <ac:spMk id="8" creationId="{9CFF380D-7A1A-43DA-A221-F4A90DE39D80}"/>
          </ac:spMkLst>
        </pc:spChg>
        <pc:picChg chg="add del">
          <ac:chgData name="BILL KOTTEAKOS" userId="69481dd3-0df0-4bbc-ab04-2a31a7f5ee6e" providerId="ADAL" clId="{7D219CFA-79A5-4A7B-9A1F-10549F90A12B}" dt="2020-08-03T16:52:16.088" v="716" actId="478"/>
          <ac:picMkLst>
            <pc:docMk/>
            <pc:sldMk cId="322993387" sldId="421"/>
            <ac:picMk id="2" creationId="{BFFCFCE9-9A1B-466F-9943-7BC73F80159D}"/>
          </ac:picMkLst>
        </pc:picChg>
        <pc:picChg chg="add del mod">
          <ac:chgData name="BILL KOTTEAKOS" userId="69481dd3-0df0-4bbc-ab04-2a31a7f5ee6e" providerId="ADAL" clId="{7D219CFA-79A5-4A7B-9A1F-10549F90A12B}" dt="2020-08-03T16:52:19.659" v="721" actId="1076"/>
          <ac:picMkLst>
            <pc:docMk/>
            <pc:sldMk cId="322993387" sldId="421"/>
            <ac:picMk id="5" creationId="{FA9E9328-3FE4-455B-A3DD-10EF685C19A9}"/>
          </ac:picMkLst>
        </pc:picChg>
      </pc:sldChg>
      <pc:sldChg chg="addSp delSp modSp mod">
        <pc:chgData name="BILL KOTTEAKOS" userId="69481dd3-0df0-4bbc-ab04-2a31a7f5ee6e" providerId="ADAL" clId="{7D219CFA-79A5-4A7B-9A1F-10549F90A12B}" dt="2020-08-04T15:43:08.168" v="1871" actId="20577"/>
        <pc:sldMkLst>
          <pc:docMk/>
          <pc:sldMk cId="2029183047" sldId="422"/>
        </pc:sldMkLst>
        <pc:spChg chg="mod">
          <ac:chgData name="BILL KOTTEAKOS" userId="69481dd3-0df0-4bbc-ab04-2a31a7f5ee6e" providerId="ADAL" clId="{7D219CFA-79A5-4A7B-9A1F-10549F90A12B}" dt="2020-08-04T15:43:08.168" v="1871" actId="20577"/>
          <ac:spMkLst>
            <pc:docMk/>
            <pc:sldMk cId="2029183047" sldId="422"/>
            <ac:spMk id="12" creationId="{36009167-94B1-4381-AB82-38390B3B2E08}"/>
          </ac:spMkLst>
        </pc:spChg>
        <pc:picChg chg="add del mod">
          <ac:chgData name="BILL KOTTEAKOS" userId="69481dd3-0df0-4bbc-ab04-2a31a7f5ee6e" providerId="ADAL" clId="{7D219CFA-79A5-4A7B-9A1F-10549F90A12B}" dt="2020-08-03T23:04:11.075" v="1048" actId="478"/>
          <ac:picMkLst>
            <pc:docMk/>
            <pc:sldMk cId="2029183047" sldId="422"/>
            <ac:picMk id="2" creationId="{1E2511AB-7161-4B61-B420-E84DAECAA6B2}"/>
          </ac:picMkLst>
        </pc:picChg>
        <pc:picChg chg="add mod">
          <ac:chgData name="BILL KOTTEAKOS" userId="69481dd3-0df0-4bbc-ab04-2a31a7f5ee6e" providerId="ADAL" clId="{7D219CFA-79A5-4A7B-9A1F-10549F90A12B}" dt="2020-08-03T23:04:25.555" v="1053" actId="1076"/>
          <ac:picMkLst>
            <pc:docMk/>
            <pc:sldMk cId="2029183047" sldId="422"/>
            <ac:picMk id="4" creationId="{D1DD1467-15C4-45CA-B1FB-6C023051437C}"/>
          </ac:picMkLst>
        </pc:picChg>
        <pc:picChg chg="del">
          <ac:chgData name="BILL KOTTEAKOS" userId="69481dd3-0df0-4bbc-ab04-2a31a7f5ee6e" providerId="ADAL" clId="{7D219CFA-79A5-4A7B-9A1F-10549F90A12B}" dt="2020-08-03T13:48:15.087" v="6" actId="478"/>
          <ac:picMkLst>
            <pc:docMk/>
            <pc:sldMk cId="2029183047" sldId="422"/>
            <ac:picMk id="6" creationId="{956CE069-3CDF-40B9-B3C2-B61E4DCDD8AC}"/>
          </ac:picMkLst>
        </pc:picChg>
      </pc:sldChg>
      <pc:sldChg chg="addSp delSp modSp mod">
        <pc:chgData name="BILL KOTTEAKOS" userId="69481dd3-0df0-4bbc-ab04-2a31a7f5ee6e" providerId="ADAL" clId="{7D219CFA-79A5-4A7B-9A1F-10549F90A12B}" dt="2020-08-03T16:48:06.957" v="699" actId="1076"/>
        <pc:sldMkLst>
          <pc:docMk/>
          <pc:sldMk cId="3943290345" sldId="425"/>
        </pc:sldMkLst>
        <pc:picChg chg="add mod">
          <ac:chgData name="BILL KOTTEAKOS" userId="69481dd3-0df0-4bbc-ab04-2a31a7f5ee6e" providerId="ADAL" clId="{7D219CFA-79A5-4A7B-9A1F-10549F90A12B}" dt="2020-08-03T16:48:06.957" v="699" actId="1076"/>
          <ac:picMkLst>
            <pc:docMk/>
            <pc:sldMk cId="3943290345" sldId="425"/>
            <ac:picMk id="4" creationId="{1F367D4A-6E1D-4373-9AE8-3F44ACDC5AC5}"/>
          </ac:picMkLst>
        </pc:picChg>
        <pc:picChg chg="del">
          <ac:chgData name="BILL KOTTEAKOS" userId="69481dd3-0df0-4bbc-ab04-2a31a7f5ee6e" providerId="ADAL" clId="{7D219CFA-79A5-4A7B-9A1F-10549F90A12B}" dt="2020-08-03T16:48:00.052" v="696" actId="478"/>
          <ac:picMkLst>
            <pc:docMk/>
            <pc:sldMk cId="3943290345" sldId="425"/>
            <ac:picMk id="6" creationId="{26CB5DDE-931F-4EF3-BF94-C744F72B025B}"/>
          </ac:picMkLst>
        </pc:picChg>
      </pc:sldChg>
      <pc:sldChg chg="addSp delSp modSp mod">
        <pc:chgData name="BILL KOTTEAKOS" userId="69481dd3-0df0-4bbc-ab04-2a31a7f5ee6e" providerId="ADAL" clId="{7D219CFA-79A5-4A7B-9A1F-10549F90A12B}" dt="2020-08-04T15:50:12.065" v="1984" actId="13926"/>
        <pc:sldMkLst>
          <pc:docMk/>
          <pc:sldMk cId="3372645423" sldId="426"/>
        </pc:sldMkLst>
        <pc:spChg chg="mod">
          <ac:chgData name="BILL KOTTEAKOS" userId="69481dd3-0df0-4bbc-ab04-2a31a7f5ee6e" providerId="ADAL" clId="{7D219CFA-79A5-4A7B-9A1F-10549F90A12B}" dt="2020-08-04T15:50:12.065" v="1984" actId="13926"/>
          <ac:spMkLst>
            <pc:docMk/>
            <pc:sldMk cId="3372645423" sldId="426"/>
            <ac:spMk id="4" creationId="{414142F0-12C3-4C24-94F3-C804AE2DB3DA}"/>
          </ac:spMkLst>
        </pc:spChg>
        <pc:picChg chg="add mod">
          <ac:chgData name="BILL KOTTEAKOS" userId="69481dd3-0df0-4bbc-ab04-2a31a7f5ee6e" providerId="ADAL" clId="{7D219CFA-79A5-4A7B-9A1F-10549F90A12B}" dt="2020-08-03T23:29:43.644" v="1079" actId="1076"/>
          <ac:picMkLst>
            <pc:docMk/>
            <pc:sldMk cId="3372645423" sldId="426"/>
            <ac:picMk id="2" creationId="{57EFFC89-5EAC-49B8-95B8-0363D6D431CE}"/>
          </ac:picMkLst>
        </pc:picChg>
        <pc:picChg chg="del">
          <ac:chgData name="BILL KOTTEAKOS" userId="69481dd3-0df0-4bbc-ab04-2a31a7f5ee6e" providerId="ADAL" clId="{7D219CFA-79A5-4A7B-9A1F-10549F90A12B}" dt="2020-08-03T16:49:23.325" v="700" actId="478"/>
          <ac:picMkLst>
            <pc:docMk/>
            <pc:sldMk cId="3372645423" sldId="426"/>
            <ac:picMk id="2" creationId="{848B55E2-855C-463B-B9A4-23FBBACBD2CE}"/>
          </ac:picMkLst>
        </pc:picChg>
        <pc:picChg chg="add del mod">
          <ac:chgData name="BILL KOTTEAKOS" userId="69481dd3-0df0-4bbc-ab04-2a31a7f5ee6e" providerId="ADAL" clId="{7D219CFA-79A5-4A7B-9A1F-10549F90A12B}" dt="2020-08-03T23:29:35.568" v="1076" actId="478"/>
          <ac:picMkLst>
            <pc:docMk/>
            <pc:sldMk cId="3372645423" sldId="426"/>
            <ac:picMk id="5" creationId="{94787FB9-48AB-48C9-9094-C7A49FCD904F}"/>
          </ac:picMkLst>
        </pc:picChg>
      </pc:sldChg>
      <pc:sldChg chg="del">
        <pc:chgData name="BILL KOTTEAKOS" userId="69481dd3-0df0-4bbc-ab04-2a31a7f5ee6e" providerId="ADAL" clId="{7D219CFA-79A5-4A7B-9A1F-10549F90A12B}" dt="2020-08-20T16:31:34.556" v="2062" actId="47"/>
        <pc:sldMkLst>
          <pc:docMk/>
          <pc:sldMk cId="1865965940" sldId="427"/>
        </pc:sldMkLst>
      </pc:sldChg>
      <pc:sldChg chg="addSp delSp modSp mod">
        <pc:chgData name="BILL KOTTEAKOS" userId="69481dd3-0df0-4bbc-ab04-2a31a7f5ee6e" providerId="ADAL" clId="{7D219CFA-79A5-4A7B-9A1F-10549F90A12B}" dt="2020-08-03T17:12:42.203" v="986" actId="1076"/>
        <pc:sldMkLst>
          <pc:docMk/>
          <pc:sldMk cId="4066502253" sldId="444"/>
        </pc:sldMkLst>
        <pc:picChg chg="add mod">
          <ac:chgData name="BILL KOTTEAKOS" userId="69481dd3-0df0-4bbc-ab04-2a31a7f5ee6e" providerId="ADAL" clId="{7D219CFA-79A5-4A7B-9A1F-10549F90A12B}" dt="2020-08-03T17:12:42.203" v="986" actId="1076"/>
          <ac:picMkLst>
            <pc:docMk/>
            <pc:sldMk cId="4066502253" sldId="444"/>
            <ac:picMk id="2" creationId="{91BDFB05-D16B-40EB-BF63-6954A2CB4443}"/>
          </ac:picMkLst>
        </pc:picChg>
        <pc:picChg chg="del">
          <ac:chgData name="BILL KOTTEAKOS" userId="69481dd3-0df0-4bbc-ab04-2a31a7f5ee6e" providerId="ADAL" clId="{7D219CFA-79A5-4A7B-9A1F-10549F90A12B}" dt="2020-08-03T17:12:36.626" v="983" actId="478"/>
          <ac:picMkLst>
            <pc:docMk/>
            <pc:sldMk cId="4066502253" sldId="444"/>
            <ac:picMk id="4" creationId="{FEA246ED-568F-4A59-91DB-C1024A05852A}"/>
          </ac:picMkLst>
        </pc:picChg>
      </pc:sldChg>
      <pc:sldChg chg="addSp delSp modSp mod">
        <pc:chgData name="BILL KOTTEAKOS" userId="69481dd3-0df0-4bbc-ab04-2a31a7f5ee6e" providerId="ADAL" clId="{7D219CFA-79A5-4A7B-9A1F-10549F90A12B}" dt="2020-08-03T17:13:56.217" v="991" actId="1076"/>
        <pc:sldMkLst>
          <pc:docMk/>
          <pc:sldMk cId="463758905" sldId="445"/>
        </pc:sldMkLst>
        <pc:picChg chg="add mod">
          <ac:chgData name="BILL KOTTEAKOS" userId="69481dd3-0df0-4bbc-ab04-2a31a7f5ee6e" providerId="ADAL" clId="{7D219CFA-79A5-4A7B-9A1F-10549F90A12B}" dt="2020-08-03T17:13:56.217" v="991" actId="1076"/>
          <ac:picMkLst>
            <pc:docMk/>
            <pc:sldMk cId="463758905" sldId="445"/>
            <ac:picMk id="2" creationId="{E1BC8ACC-50C5-49D4-9194-8F1BC56D11D7}"/>
          </ac:picMkLst>
        </pc:picChg>
        <pc:picChg chg="del">
          <ac:chgData name="BILL KOTTEAKOS" userId="69481dd3-0df0-4bbc-ab04-2a31a7f5ee6e" providerId="ADAL" clId="{7D219CFA-79A5-4A7B-9A1F-10549F90A12B}" dt="2020-08-03T17:13:47.548" v="987" actId="478"/>
          <ac:picMkLst>
            <pc:docMk/>
            <pc:sldMk cId="463758905" sldId="445"/>
            <ac:picMk id="4" creationId="{1300F6AA-CE8B-4515-8FCF-38E6845CD8AA}"/>
          </ac:picMkLst>
        </pc:picChg>
      </pc:sldChg>
      <pc:sldChg chg="addSp delSp modSp mod">
        <pc:chgData name="BILL KOTTEAKOS" userId="69481dd3-0df0-4bbc-ab04-2a31a7f5ee6e" providerId="ADAL" clId="{7D219CFA-79A5-4A7B-9A1F-10549F90A12B}" dt="2020-08-03T17:14:59.220" v="995" actId="1076"/>
        <pc:sldMkLst>
          <pc:docMk/>
          <pc:sldMk cId="309883735" sldId="446"/>
        </pc:sldMkLst>
        <pc:picChg chg="add mod">
          <ac:chgData name="BILL KOTTEAKOS" userId="69481dd3-0df0-4bbc-ab04-2a31a7f5ee6e" providerId="ADAL" clId="{7D219CFA-79A5-4A7B-9A1F-10549F90A12B}" dt="2020-08-03T17:14:59.220" v="995" actId="1076"/>
          <ac:picMkLst>
            <pc:docMk/>
            <pc:sldMk cId="309883735" sldId="446"/>
            <ac:picMk id="2" creationId="{A3284D5B-E1E7-4026-9E9A-4E36A35A9EC8}"/>
          </ac:picMkLst>
        </pc:picChg>
        <pc:picChg chg="del">
          <ac:chgData name="BILL KOTTEAKOS" userId="69481dd3-0df0-4bbc-ab04-2a31a7f5ee6e" providerId="ADAL" clId="{7D219CFA-79A5-4A7B-9A1F-10549F90A12B}" dt="2020-08-03T17:14:53.630" v="992" actId="478"/>
          <ac:picMkLst>
            <pc:docMk/>
            <pc:sldMk cId="309883735" sldId="446"/>
            <ac:picMk id="4" creationId="{026CACF1-140E-4E64-939C-8392D1A811F0}"/>
          </ac:picMkLst>
        </pc:picChg>
      </pc:sldChg>
      <pc:sldChg chg="addSp delSp modSp mod">
        <pc:chgData name="BILL KOTTEAKOS" userId="69481dd3-0df0-4bbc-ab04-2a31a7f5ee6e" providerId="ADAL" clId="{7D219CFA-79A5-4A7B-9A1F-10549F90A12B}" dt="2020-08-03T17:15:44.128" v="999" actId="1076"/>
        <pc:sldMkLst>
          <pc:docMk/>
          <pc:sldMk cId="1036348833" sldId="447"/>
        </pc:sldMkLst>
        <pc:picChg chg="del">
          <ac:chgData name="BILL KOTTEAKOS" userId="69481dd3-0df0-4bbc-ab04-2a31a7f5ee6e" providerId="ADAL" clId="{7D219CFA-79A5-4A7B-9A1F-10549F90A12B}" dt="2020-08-03T17:15:37.944" v="996" actId="478"/>
          <ac:picMkLst>
            <pc:docMk/>
            <pc:sldMk cId="1036348833" sldId="447"/>
            <ac:picMk id="2" creationId="{9BF758CB-E7DD-418C-B51C-F0F67FD68AAB}"/>
          </ac:picMkLst>
        </pc:picChg>
        <pc:picChg chg="add mod">
          <ac:chgData name="BILL KOTTEAKOS" userId="69481dd3-0df0-4bbc-ab04-2a31a7f5ee6e" providerId="ADAL" clId="{7D219CFA-79A5-4A7B-9A1F-10549F90A12B}" dt="2020-08-03T17:15:44.128" v="999" actId="1076"/>
          <ac:picMkLst>
            <pc:docMk/>
            <pc:sldMk cId="1036348833" sldId="447"/>
            <ac:picMk id="4" creationId="{F51F661D-F5AD-4A78-894C-963BEF07E14B}"/>
          </ac:picMkLst>
        </pc:picChg>
      </pc:sldChg>
      <pc:sldChg chg="addSp delSp modSp mod">
        <pc:chgData name="BILL KOTTEAKOS" userId="69481dd3-0df0-4bbc-ab04-2a31a7f5ee6e" providerId="ADAL" clId="{7D219CFA-79A5-4A7B-9A1F-10549F90A12B}" dt="2020-08-03T17:16:21.013" v="1003" actId="1076"/>
        <pc:sldMkLst>
          <pc:docMk/>
          <pc:sldMk cId="1904643077" sldId="448"/>
        </pc:sldMkLst>
        <pc:picChg chg="add mod">
          <ac:chgData name="BILL KOTTEAKOS" userId="69481dd3-0df0-4bbc-ab04-2a31a7f5ee6e" providerId="ADAL" clId="{7D219CFA-79A5-4A7B-9A1F-10549F90A12B}" dt="2020-08-03T17:16:21.013" v="1003" actId="1076"/>
          <ac:picMkLst>
            <pc:docMk/>
            <pc:sldMk cId="1904643077" sldId="448"/>
            <ac:picMk id="2" creationId="{0ADA193A-A475-41CB-ADDD-F7C56B1B22F0}"/>
          </ac:picMkLst>
        </pc:picChg>
        <pc:picChg chg="del">
          <ac:chgData name="BILL KOTTEAKOS" userId="69481dd3-0df0-4bbc-ab04-2a31a7f5ee6e" providerId="ADAL" clId="{7D219CFA-79A5-4A7B-9A1F-10549F90A12B}" dt="2020-08-03T17:16:15.608" v="1000" actId="478"/>
          <ac:picMkLst>
            <pc:docMk/>
            <pc:sldMk cId="1904643077" sldId="448"/>
            <ac:picMk id="4" creationId="{28B4FFF2-367E-49B3-AFB8-94955B1C2003}"/>
          </ac:picMkLst>
        </pc:picChg>
      </pc:sldChg>
      <pc:sldChg chg="addSp delSp modSp mod">
        <pc:chgData name="BILL KOTTEAKOS" userId="69481dd3-0df0-4bbc-ab04-2a31a7f5ee6e" providerId="ADAL" clId="{7D219CFA-79A5-4A7B-9A1F-10549F90A12B}" dt="2020-08-03T17:17:04.685" v="1007" actId="1076"/>
        <pc:sldMkLst>
          <pc:docMk/>
          <pc:sldMk cId="1112833981" sldId="449"/>
        </pc:sldMkLst>
        <pc:picChg chg="del">
          <ac:chgData name="BILL KOTTEAKOS" userId="69481dd3-0df0-4bbc-ab04-2a31a7f5ee6e" providerId="ADAL" clId="{7D219CFA-79A5-4A7B-9A1F-10549F90A12B}" dt="2020-08-03T17:16:59.361" v="1004" actId="478"/>
          <ac:picMkLst>
            <pc:docMk/>
            <pc:sldMk cId="1112833981" sldId="449"/>
            <ac:picMk id="2" creationId="{151B308D-B8BB-43F3-81C0-C1CB1F5DFB3F}"/>
          </ac:picMkLst>
        </pc:picChg>
        <pc:picChg chg="add mod">
          <ac:chgData name="BILL KOTTEAKOS" userId="69481dd3-0df0-4bbc-ab04-2a31a7f5ee6e" providerId="ADAL" clId="{7D219CFA-79A5-4A7B-9A1F-10549F90A12B}" dt="2020-08-03T17:17:04.685" v="1007" actId="1076"/>
          <ac:picMkLst>
            <pc:docMk/>
            <pc:sldMk cId="1112833981" sldId="449"/>
            <ac:picMk id="4" creationId="{0AF5ED5F-6F5A-4E41-A251-0B116C48DE26}"/>
          </ac:picMkLst>
        </pc:picChg>
      </pc:sldChg>
      <pc:sldChg chg="addSp delSp modSp mod">
        <pc:chgData name="BILL KOTTEAKOS" userId="69481dd3-0df0-4bbc-ab04-2a31a7f5ee6e" providerId="ADAL" clId="{7D219CFA-79A5-4A7B-9A1F-10549F90A12B}" dt="2020-08-03T17:18:43.580" v="1011" actId="1076"/>
        <pc:sldMkLst>
          <pc:docMk/>
          <pc:sldMk cId="2312640973" sldId="450"/>
        </pc:sldMkLst>
        <pc:picChg chg="del">
          <ac:chgData name="BILL KOTTEAKOS" userId="69481dd3-0df0-4bbc-ab04-2a31a7f5ee6e" providerId="ADAL" clId="{7D219CFA-79A5-4A7B-9A1F-10549F90A12B}" dt="2020-08-03T17:18:35.060" v="1008" actId="478"/>
          <ac:picMkLst>
            <pc:docMk/>
            <pc:sldMk cId="2312640973" sldId="450"/>
            <ac:picMk id="2" creationId="{1AF3993F-F81E-4CDA-862D-07F546502663}"/>
          </ac:picMkLst>
        </pc:picChg>
        <pc:picChg chg="add mod">
          <ac:chgData name="BILL KOTTEAKOS" userId="69481dd3-0df0-4bbc-ab04-2a31a7f5ee6e" providerId="ADAL" clId="{7D219CFA-79A5-4A7B-9A1F-10549F90A12B}" dt="2020-08-03T17:18:43.580" v="1011" actId="1076"/>
          <ac:picMkLst>
            <pc:docMk/>
            <pc:sldMk cId="2312640973" sldId="450"/>
            <ac:picMk id="4" creationId="{266CFF93-643A-4343-A839-5003BA4F23EC}"/>
          </ac:picMkLst>
        </pc:picChg>
      </pc:sldChg>
      <pc:sldChg chg="addSp delSp modSp add del mod">
        <pc:chgData name="BILL KOTTEAKOS" userId="69481dd3-0df0-4bbc-ab04-2a31a7f5ee6e" providerId="ADAL" clId="{7D219CFA-79A5-4A7B-9A1F-10549F90A12B}" dt="2020-08-03T17:19:30.356" v="1019" actId="1076"/>
        <pc:sldMkLst>
          <pc:docMk/>
          <pc:sldMk cId="1738958814" sldId="451"/>
        </pc:sldMkLst>
        <pc:picChg chg="del">
          <ac:chgData name="BILL KOTTEAKOS" userId="69481dd3-0df0-4bbc-ab04-2a31a7f5ee6e" providerId="ADAL" clId="{7D219CFA-79A5-4A7B-9A1F-10549F90A12B}" dt="2020-08-03T17:19:24.155" v="1016" actId="478"/>
          <ac:picMkLst>
            <pc:docMk/>
            <pc:sldMk cId="1738958814" sldId="451"/>
            <ac:picMk id="2" creationId="{5C4B5D7F-492D-458A-A7B2-5E22E9DCD601}"/>
          </ac:picMkLst>
        </pc:picChg>
        <pc:picChg chg="add mod">
          <ac:chgData name="BILL KOTTEAKOS" userId="69481dd3-0df0-4bbc-ab04-2a31a7f5ee6e" providerId="ADAL" clId="{7D219CFA-79A5-4A7B-9A1F-10549F90A12B}" dt="2020-08-03T17:19:30.356" v="1019" actId="1076"/>
          <ac:picMkLst>
            <pc:docMk/>
            <pc:sldMk cId="1738958814" sldId="451"/>
            <ac:picMk id="4" creationId="{AE772F3D-9299-4011-ABA7-1A26E67659DD}"/>
          </ac:picMkLst>
        </pc:picChg>
      </pc:sldChg>
      <pc:sldChg chg="addSp delSp modSp mod">
        <pc:chgData name="BILL KOTTEAKOS" userId="69481dd3-0df0-4bbc-ab04-2a31a7f5ee6e" providerId="ADAL" clId="{7D219CFA-79A5-4A7B-9A1F-10549F90A12B}" dt="2020-08-03T17:20:13" v="1023" actId="1076"/>
        <pc:sldMkLst>
          <pc:docMk/>
          <pc:sldMk cId="443525403" sldId="452"/>
        </pc:sldMkLst>
        <pc:picChg chg="del">
          <ac:chgData name="BILL KOTTEAKOS" userId="69481dd3-0df0-4bbc-ab04-2a31a7f5ee6e" providerId="ADAL" clId="{7D219CFA-79A5-4A7B-9A1F-10549F90A12B}" dt="2020-08-03T17:20:05.236" v="1020" actId="478"/>
          <ac:picMkLst>
            <pc:docMk/>
            <pc:sldMk cId="443525403" sldId="452"/>
            <ac:picMk id="2" creationId="{85CD48B5-E586-4332-A4BF-729E7BD25CB1}"/>
          </ac:picMkLst>
        </pc:picChg>
        <pc:picChg chg="add del">
          <ac:chgData name="BILL KOTTEAKOS" userId="69481dd3-0df0-4bbc-ab04-2a31a7f5ee6e" providerId="ADAL" clId="{7D219CFA-79A5-4A7B-9A1F-10549F90A12B}" dt="2020-08-03T17:19:21.221" v="1014"/>
          <ac:picMkLst>
            <pc:docMk/>
            <pc:sldMk cId="443525403" sldId="452"/>
            <ac:picMk id="4" creationId="{35E4FD50-02D5-4A07-A700-FE07EE895BF0}"/>
          </ac:picMkLst>
        </pc:picChg>
        <pc:picChg chg="add mod">
          <ac:chgData name="BILL KOTTEAKOS" userId="69481dd3-0df0-4bbc-ab04-2a31a7f5ee6e" providerId="ADAL" clId="{7D219CFA-79A5-4A7B-9A1F-10549F90A12B}" dt="2020-08-03T17:20:13" v="1023" actId="1076"/>
          <ac:picMkLst>
            <pc:docMk/>
            <pc:sldMk cId="443525403" sldId="452"/>
            <ac:picMk id="5" creationId="{1DD38964-A3B5-4794-A4AE-17708FB44ADF}"/>
          </ac:picMkLst>
        </pc:picChg>
      </pc:sldChg>
      <pc:sldChg chg="addSp delSp modSp mod">
        <pc:chgData name="BILL KOTTEAKOS" userId="69481dd3-0df0-4bbc-ab04-2a31a7f5ee6e" providerId="ADAL" clId="{7D219CFA-79A5-4A7B-9A1F-10549F90A12B}" dt="2020-08-03T17:20:50.242" v="1027" actId="1076"/>
        <pc:sldMkLst>
          <pc:docMk/>
          <pc:sldMk cId="2214638644" sldId="453"/>
        </pc:sldMkLst>
        <pc:picChg chg="del">
          <ac:chgData name="BILL KOTTEAKOS" userId="69481dd3-0df0-4bbc-ab04-2a31a7f5ee6e" providerId="ADAL" clId="{7D219CFA-79A5-4A7B-9A1F-10549F90A12B}" dt="2020-08-03T17:20:42.463" v="1024" actId="478"/>
          <ac:picMkLst>
            <pc:docMk/>
            <pc:sldMk cId="2214638644" sldId="453"/>
            <ac:picMk id="2" creationId="{3A4C122E-6BDB-47CB-A3E8-BF8C87FB2F50}"/>
          </ac:picMkLst>
        </pc:picChg>
        <pc:picChg chg="add mod">
          <ac:chgData name="BILL KOTTEAKOS" userId="69481dd3-0df0-4bbc-ab04-2a31a7f5ee6e" providerId="ADAL" clId="{7D219CFA-79A5-4A7B-9A1F-10549F90A12B}" dt="2020-08-03T17:20:50.242" v="1027" actId="1076"/>
          <ac:picMkLst>
            <pc:docMk/>
            <pc:sldMk cId="2214638644" sldId="453"/>
            <ac:picMk id="4" creationId="{FF067DEA-5022-4A73-A9AB-123F058271DE}"/>
          </ac:picMkLst>
        </pc:picChg>
      </pc:sldChg>
      <pc:sldChg chg="addSp delSp modSp mod">
        <pc:chgData name="BILL KOTTEAKOS" userId="69481dd3-0df0-4bbc-ab04-2a31a7f5ee6e" providerId="ADAL" clId="{7D219CFA-79A5-4A7B-9A1F-10549F90A12B}" dt="2020-08-03T17:21:26.529" v="1031" actId="1076"/>
        <pc:sldMkLst>
          <pc:docMk/>
          <pc:sldMk cId="2143850799" sldId="454"/>
        </pc:sldMkLst>
        <pc:picChg chg="del">
          <ac:chgData name="BILL KOTTEAKOS" userId="69481dd3-0df0-4bbc-ab04-2a31a7f5ee6e" providerId="ADAL" clId="{7D219CFA-79A5-4A7B-9A1F-10549F90A12B}" dt="2020-08-03T17:21:19.781" v="1028" actId="478"/>
          <ac:picMkLst>
            <pc:docMk/>
            <pc:sldMk cId="2143850799" sldId="454"/>
            <ac:picMk id="2" creationId="{E95F13B1-BC92-457D-BBF4-9F7C41B309F8}"/>
          </ac:picMkLst>
        </pc:picChg>
        <pc:picChg chg="add mod">
          <ac:chgData name="BILL KOTTEAKOS" userId="69481dd3-0df0-4bbc-ab04-2a31a7f5ee6e" providerId="ADAL" clId="{7D219CFA-79A5-4A7B-9A1F-10549F90A12B}" dt="2020-08-03T17:21:26.529" v="1031" actId="1076"/>
          <ac:picMkLst>
            <pc:docMk/>
            <pc:sldMk cId="2143850799" sldId="454"/>
            <ac:picMk id="4" creationId="{D9DC75BF-C60E-40AD-AFEE-B57740035BD2}"/>
          </ac:picMkLst>
        </pc:picChg>
      </pc:sldChg>
      <pc:sldChg chg="modSp mod">
        <pc:chgData name="BILL KOTTEAKOS" userId="69481dd3-0df0-4bbc-ab04-2a31a7f5ee6e" providerId="ADAL" clId="{7D219CFA-79A5-4A7B-9A1F-10549F90A12B}" dt="2020-08-03T23:36:11.676" v="1323" actId="115"/>
        <pc:sldMkLst>
          <pc:docMk/>
          <pc:sldMk cId="3522372047" sldId="455"/>
        </pc:sldMkLst>
        <pc:spChg chg="mod">
          <ac:chgData name="BILL KOTTEAKOS" userId="69481dd3-0df0-4bbc-ab04-2a31a7f5ee6e" providerId="ADAL" clId="{7D219CFA-79A5-4A7B-9A1F-10549F90A12B}" dt="2020-08-03T23:36:11.676" v="1323" actId="115"/>
          <ac:spMkLst>
            <pc:docMk/>
            <pc:sldMk cId="3522372047" sldId="455"/>
            <ac:spMk id="2" creationId="{2D796D27-ECD0-4AD5-8859-4723CFE75B3E}"/>
          </ac:spMkLst>
        </pc:spChg>
        <pc:spChg chg="mod">
          <ac:chgData name="BILL KOTTEAKOS" userId="69481dd3-0df0-4bbc-ab04-2a31a7f5ee6e" providerId="ADAL" clId="{7D219CFA-79A5-4A7B-9A1F-10549F90A12B}" dt="2020-08-03T23:18:44.938" v="1073" actId="5793"/>
          <ac:spMkLst>
            <pc:docMk/>
            <pc:sldMk cId="3522372047" sldId="455"/>
            <ac:spMk id="9" creationId="{9CFF380D-7A1A-43DA-A221-F4A90DE39D80}"/>
          </ac:spMkLst>
        </pc:spChg>
      </pc:sldChg>
      <pc:sldChg chg="modSp mod">
        <pc:chgData name="BILL KOTTEAKOS" userId="69481dd3-0df0-4bbc-ab04-2a31a7f5ee6e" providerId="ADAL" clId="{7D219CFA-79A5-4A7B-9A1F-10549F90A12B}" dt="2020-08-04T15:51:12.003" v="2036" actId="20577"/>
        <pc:sldMkLst>
          <pc:docMk/>
          <pc:sldMk cId="2236236919" sldId="459"/>
        </pc:sldMkLst>
        <pc:spChg chg="mod">
          <ac:chgData name="BILL KOTTEAKOS" userId="69481dd3-0df0-4bbc-ab04-2a31a7f5ee6e" providerId="ADAL" clId="{7D219CFA-79A5-4A7B-9A1F-10549F90A12B}" dt="2020-08-04T15:51:12.003" v="2036" actId="20577"/>
          <ac:spMkLst>
            <pc:docMk/>
            <pc:sldMk cId="2236236919" sldId="459"/>
            <ac:spMk id="2" creationId="{2D796D27-ECD0-4AD5-8859-4723CFE75B3E}"/>
          </ac:spMkLst>
        </pc:spChg>
      </pc:sldChg>
      <pc:sldChg chg="addSp delSp modSp mod">
        <pc:chgData name="BILL KOTTEAKOS" userId="69481dd3-0df0-4bbc-ab04-2a31a7f5ee6e" providerId="ADAL" clId="{7D219CFA-79A5-4A7B-9A1F-10549F90A12B}" dt="2020-08-03T23:42:21.989" v="1573" actId="20577"/>
        <pc:sldMkLst>
          <pc:docMk/>
          <pc:sldMk cId="585207733" sldId="460"/>
        </pc:sldMkLst>
        <pc:spChg chg="mod">
          <ac:chgData name="BILL KOTTEAKOS" userId="69481dd3-0df0-4bbc-ab04-2a31a7f5ee6e" providerId="ADAL" clId="{7D219CFA-79A5-4A7B-9A1F-10549F90A12B}" dt="2020-08-03T23:42:21.989" v="1573" actId="20577"/>
          <ac:spMkLst>
            <pc:docMk/>
            <pc:sldMk cId="585207733" sldId="460"/>
            <ac:spMk id="2" creationId="{2D796D27-ECD0-4AD5-8859-4723CFE75B3E}"/>
          </ac:spMkLst>
        </pc:spChg>
        <pc:spChg chg="add mod">
          <ac:chgData name="BILL KOTTEAKOS" userId="69481dd3-0df0-4bbc-ab04-2a31a7f5ee6e" providerId="ADAL" clId="{7D219CFA-79A5-4A7B-9A1F-10549F90A12B}" dt="2020-08-03T23:41:53.675" v="1505" actId="255"/>
          <ac:spMkLst>
            <pc:docMk/>
            <pc:sldMk cId="585207733" sldId="460"/>
            <ac:spMk id="7" creationId="{7EE74A3C-D102-4385-BDAD-39CDCB13B136}"/>
          </ac:spMkLst>
        </pc:spChg>
        <pc:spChg chg="mod">
          <ac:chgData name="BILL KOTTEAKOS" userId="69481dd3-0df0-4bbc-ab04-2a31a7f5ee6e" providerId="ADAL" clId="{7D219CFA-79A5-4A7B-9A1F-10549F90A12B}" dt="2020-08-03T23:41:32.916" v="1501" actId="6549"/>
          <ac:spMkLst>
            <pc:docMk/>
            <pc:sldMk cId="585207733" sldId="460"/>
            <ac:spMk id="9" creationId="{9CFF380D-7A1A-43DA-A221-F4A90DE39D80}"/>
          </ac:spMkLst>
        </pc:spChg>
        <pc:picChg chg="mod">
          <ac:chgData name="BILL KOTTEAKOS" userId="69481dd3-0df0-4bbc-ab04-2a31a7f5ee6e" providerId="ADAL" clId="{7D219CFA-79A5-4A7B-9A1F-10549F90A12B}" dt="2020-08-03T23:41:45.755" v="1504" actId="1076"/>
          <ac:picMkLst>
            <pc:docMk/>
            <pc:sldMk cId="585207733" sldId="460"/>
            <ac:picMk id="4" creationId="{4411AF82-5152-47DB-9D0D-A631D990296B}"/>
          </ac:picMkLst>
        </pc:picChg>
        <pc:picChg chg="add del">
          <ac:chgData name="BILL KOTTEAKOS" userId="69481dd3-0df0-4bbc-ab04-2a31a7f5ee6e" providerId="ADAL" clId="{7D219CFA-79A5-4A7B-9A1F-10549F90A12B}" dt="2020-08-03T23:38:58.161" v="1326"/>
          <ac:picMkLst>
            <pc:docMk/>
            <pc:sldMk cId="585207733" sldId="460"/>
            <ac:picMk id="5" creationId="{8F8FC0F3-D630-42F9-80D6-F2323B78BD5C}"/>
          </ac:picMkLst>
        </pc:picChg>
      </pc:sldChg>
      <pc:sldChg chg="addSp delSp modSp mod">
        <pc:chgData name="BILL KOTTEAKOS" userId="69481dd3-0df0-4bbc-ab04-2a31a7f5ee6e" providerId="ADAL" clId="{7D219CFA-79A5-4A7B-9A1F-10549F90A12B}" dt="2020-08-03T16:59:06.041" v="854" actId="20577"/>
        <pc:sldMkLst>
          <pc:docMk/>
          <pc:sldMk cId="875980470" sldId="463"/>
        </pc:sldMkLst>
        <pc:spChg chg="mod">
          <ac:chgData name="BILL KOTTEAKOS" userId="69481dd3-0df0-4bbc-ab04-2a31a7f5ee6e" providerId="ADAL" clId="{7D219CFA-79A5-4A7B-9A1F-10549F90A12B}" dt="2020-08-03T16:59:06.041" v="854" actId="20577"/>
          <ac:spMkLst>
            <pc:docMk/>
            <pc:sldMk cId="875980470" sldId="463"/>
            <ac:spMk id="2" creationId="{2D796D27-ECD0-4AD5-8859-4723CFE75B3E}"/>
          </ac:spMkLst>
        </pc:spChg>
        <pc:picChg chg="add mod">
          <ac:chgData name="BILL KOTTEAKOS" userId="69481dd3-0df0-4bbc-ab04-2a31a7f5ee6e" providerId="ADAL" clId="{7D219CFA-79A5-4A7B-9A1F-10549F90A12B}" dt="2020-08-03T16:58:56.332" v="838" actId="1076"/>
          <ac:picMkLst>
            <pc:docMk/>
            <pc:sldMk cId="875980470" sldId="463"/>
            <ac:picMk id="4" creationId="{A377A655-66F7-4FA6-A27A-A1B607637E59}"/>
          </ac:picMkLst>
        </pc:picChg>
        <pc:picChg chg="del">
          <ac:chgData name="BILL KOTTEAKOS" userId="69481dd3-0df0-4bbc-ab04-2a31a7f5ee6e" providerId="ADAL" clId="{7D219CFA-79A5-4A7B-9A1F-10549F90A12B}" dt="2020-08-03T16:58:42.855" v="833" actId="478"/>
          <ac:picMkLst>
            <pc:docMk/>
            <pc:sldMk cId="875980470" sldId="463"/>
            <ac:picMk id="5" creationId="{1D792E1E-316C-4A6E-9454-B5635B2F6390}"/>
          </ac:picMkLst>
        </pc:picChg>
      </pc:sldChg>
      <pc:sldChg chg="del">
        <pc:chgData name="BILL KOTTEAKOS" userId="69481dd3-0df0-4bbc-ab04-2a31a7f5ee6e" providerId="ADAL" clId="{7D219CFA-79A5-4A7B-9A1F-10549F90A12B}" dt="2020-08-03T13:57:43.786" v="423" actId="47"/>
        <pc:sldMkLst>
          <pc:docMk/>
          <pc:sldMk cId="1901614315" sldId="467"/>
        </pc:sldMkLst>
      </pc:sldChg>
      <pc:sldChg chg="addSp delSp modSp mod ord">
        <pc:chgData name="BILL KOTTEAKOS" userId="69481dd3-0df0-4bbc-ab04-2a31a7f5ee6e" providerId="ADAL" clId="{7D219CFA-79A5-4A7B-9A1F-10549F90A12B}" dt="2020-08-03T14:03:52.257" v="605" actId="1076"/>
        <pc:sldMkLst>
          <pc:docMk/>
          <pc:sldMk cId="974365253" sldId="468"/>
        </pc:sldMkLst>
        <pc:spChg chg="mod">
          <ac:chgData name="BILL KOTTEAKOS" userId="69481dd3-0df0-4bbc-ab04-2a31a7f5ee6e" providerId="ADAL" clId="{7D219CFA-79A5-4A7B-9A1F-10549F90A12B}" dt="2020-08-03T13:56:56.550" v="410" actId="20577"/>
          <ac:spMkLst>
            <pc:docMk/>
            <pc:sldMk cId="974365253" sldId="468"/>
            <ac:spMk id="8" creationId="{9CFF380D-7A1A-43DA-A221-F4A90DE39D80}"/>
          </ac:spMkLst>
        </pc:spChg>
        <pc:picChg chg="add del mod">
          <ac:chgData name="BILL KOTTEAKOS" userId="69481dd3-0df0-4bbc-ab04-2a31a7f5ee6e" providerId="ADAL" clId="{7D219CFA-79A5-4A7B-9A1F-10549F90A12B}" dt="2020-08-03T14:03:43.306" v="602" actId="478"/>
          <ac:picMkLst>
            <pc:docMk/>
            <pc:sldMk cId="974365253" sldId="468"/>
            <ac:picMk id="2" creationId="{2E48D7AA-742E-4292-BB76-A1C9F8995819}"/>
          </ac:picMkLst>
        </pc:picChg>
        <pc:picChg chg="del">
          <ac:chgData name="BILL KOTTEAKOS" userId="69481dd3-0df0-4bbc-ab04-2a31a7f5ee6e" providerId="ADAL" clId="{7D219CFA-79A5-4A7B-9A1F-10549F90A12B}" dt="2020-08-03T13:56:42.049" v="389" actId="478"/>
          <ac:picMkLst>
            <pc:docMk/>
            <pc:sldMk cId="974365253" sldId="468"/>
            <ac:picMk id="4" creationId="{CB6D129F-E63B-4125-810A-CFD237DDEC25}"/>
          </ac:picMkLst>
        </pc:picChg>
        <pc:picChg chg="add mod">
          <ac:chgData name="BILL KOTTEAKOS" userId="69481dd3-0df0-4bbc-ab04-2a31a7f5ee6e" providerId="ADAL" clId="{7D219CFA-79A5-4A7B-9A1F-10549F90A12B}" dt="2020-08-03T14:03:52.257" v="605" actId="1076"/>
          <ac:picMkLst>
            <pc:docMk/>
            <pc:sldMk cId="974365253" sldId="468"/>
            <ac:picMk id="5" creationId="{1A6BDB8B-0B3B-4E08-9035-E86632C4BB7F}"/>
          </ac:picMkLst>
        </pc:picChg>
        <pc:picChg chg="add del">
          <ac:chgData name="BILL KOTTEAKOS" userId="69481dd3-0df0-4bbc-ab04-2a31a7f5ee6e" providerId="ADAL" clId="{7D219CFA-79A5-4A7B-9A1F-10549F90A12B}" dt="2020-08-03T13:57:12.575" v="414"/>
          <ac:picMkLst>
            <pc:docMk/>
            <pc:sldMk cId="974365253" sldId="468"/>
            <ac:picMk id="10" creationId="{8E5CBA63-577A-41F5-90A8-64AAABD4CCAF}"/>
          </ac:picMkLst>
        </pc:picChg>
        <pc:picChg chg="del mod">
          <ac:chgData name="BILL KOTTEAKOS" userId="69481dd3-0df0-4bbc-ab04-2a31a7f5ee6e" providerId="ADAL" clId="{7D219CFA-79A5-4A7B-9A1F-10549F90A12B}" dt="2020-08-03T13:58:22.496" v="436" actId="478"/>
          <ac:picMkLst>
            <pc:docMk/>
            <pc:sldMk cId="974365253" sldId="468"/>
            <ac:picMk id="11" creationId="{EA99347F-03CA-457D-A1F4-BEEA7ABC4B5B}"/>
          </ac:picMkLst>
        </pc:picChg>
        <pc:picChg chg="add del mod">
          <ac:chgData name="BILL KOTTEAKOS" userId="69481dd3-0df0-4bbc-ab04-2a31a7f5ee6e" providerId="ADAL" clId="{7D219CFA-79A5-4A7B-9A1F-10549F90A12B}" dt="2020-08-03T13:58:20.919" v="435" actId="478"/>
          <ac:picMkLst>
            <pc:docMk/>
            <pc:sldMk cId="974365253" sldId="468"/>
            <ac:picMk id="12" creationId="{C2C42324-A27B-4020-BFBA-0040D4C6C62D}"/>
          </ac:picMkLst>
        </pc:picChg>
      </pc:sldChg>
      <pc:sldChg chg="addSp delSp modSp mod">
        <pc:chgData name="BILL KOTTEAKOS" userId="69481dd3-0df0-4bbc-ab04-2a31a7f5ee6e" providerId="ADAL" clId="{7D219CFA-79A5-4A7B-9A1F-10549F90A12B}" dt="2020-08-03T23:03:37.693" v="1047" actId="1076"/>
        <pc:sldMkLst>
          <pc:docMk/>
          <pc:sldMk cId="2842083366" sldId="471"/>
        </pc:sldMkLst>
        <pc:picChg chg="add del mod">
          <ac:chgData name="BILL KOTTEAKOS" userId="69481dd3-0df0-4bbc-ab04-2a31a7f5ee6e" providerId="ADAL" clId="{7D219CFA-79A5-4A7B-9A1F-10549F90A12B}" dt="2020-08-03T23:03:28.481" v="1044" actId="478"/>
          <ac:picMkLst>
            <pc:docMk/>
            <pc:sldMk cId="2842083366" sldId="471"/>
            <ac:picMk id="2" creationId="{4D95B1FE-528D-4205-B29D-62DE43C170D4}"/>
          </ac:picMkLst>
        </pc:picChg>
        <pc:picChg chg="add mod">
          <ac:chgData name="BILL KOTTEAKOS" userId="69481dd3-0df0-4bbc-ab04-2a31a7f5ee6e" providerId="ADAL" clId="{7D219CFA-79A5-4A7B-9A1F-10549F90A12B}" dt="2020-08-03T23:03:37.693" v="1047" actId="1076"/>
          <ac:picMkLst>
            <pc:docMk/>
            <pc:sldMk cId="2842083366" sldId="471"/>
            <ac:picMk id="4" creationId="{F5F76F50-236E-4FDD-8F03-FB1EE7221511}"/>
          </ac:picMkLst>
        </pc:picChg>
        <pc:picChg chg="add del">
          <ac:chgData name="BILL KOTTEAKOS" userId="69481dd3-0df0-4bbc-ab04-2a31a7f5ee6e" providerId="ADAL" clId="{7D219CFA-79A5-4A7B-9A1F-10549F90A12B}" dt="2020-08-03T13:46:13.655" v="2" actId="478"/>
          <ac:picMkLst>
            <pc:docMk/>
            <pc:sldMk cId="2842083366" sldId="471"/>
            <ac:picMk id="12" creationId="{DA16B413-F6F5-4341-9E2C-2242214D13D6}"/>
          </ac:picMkLst>
        </pc:picChg>
      </pc:sldChg>
      <pc:sldChg chg="addSp delSp modSp mod">
        <pc:chgData name="BILL KOTTEAKOS" userId="69481dd3-0df0-4bbc-ab04-2a31a7f5ee6e" providerId="ADAL" clId="{7D219CFA-79A5-4A7B-9A1F-10549F90A12B}" dt="2020-08-03T14:02:22.694" v="600" actId="1076"/>
        <pc:sldMkLst>
          <pc:docMk/>
          <pc:sldMk cId="1800578969" sldId="472"/>
        </pc:sldMkLst>
        <pc:spChg chg="mod">
          <ac:chgData name="BILL KOTTEAKOS" userId="69481dd3-0df0-4bbc-ab04-2a31a7f5ee6e" providerId="ADAL" clId="{7D219CFA-79A5-4A7B-9A1F-10549F90A12B}" dt="2020-08-03T14:02:15.792" v="598" actId="1076"/>
          <ac:spMkLst>
            <pc:docMk/>
            <pc:sldMk cId="1800578969" sldId="472"/>
            <ac:spMk id="4" creationId="{1DE41DC4-34B8-412D-8841-EBCE011F5F83}"/>
          </ac:spMkLst>
        </pc:spChg>
        <pc:picChg chg="del">
          <ac:chgData name="BILL KOTTEAKOS" userId="69481dd3-0df0-4bbc-ab04-2a31a7f5ee6e" providerId="ADAL" clId="{7D219CFA-79A5-4A7B-9A1F-10549F90A12B}" dt="2020-08-03T14:01:06.432" v="438" actId="478"/>
          <ac:picMkLst>
            <pc:docMk/>
            <pc:sldMk cId="1800578969" sldId="472"/>
            <ac:picMk id="2" creationId="{587DB1E3-AB23-449E-BDE9-00A772456A3B}"/>
          </ac:picMkLst>
        </pc:picChg>
        <pc:picChg chg="add mod">
          <ac:chgData name="BILL KOTTEAKOS" userId="69481dd3-0df0-4bbc-ab04-2a31a7f5ee6e" providerId="ADAL" clId="{7D219CFA-79A5-4A7B-9A1F-10549F90A12B}" dt="2020-08-03T14:02:22.694" v="600" actId="1076"/>
          <ac:picMkLst>
            <pc:docMk/>
            <pc:sldMk cId="1800578969" sldId="472"/>
            <ac:picMk id="5" creationId="{5CBC630E-62F0-444D-A0F0-9C7AC2EBB9E2}"/>
          </ac:picMkLst>
        </pc:picChg>
      </pc:sldChg>
      <pc:sldChg chg="addSp delSp modSp mod">
        <pc:chgData name="BILL KOTTEAKOS" userId="69481dd3-0df0-4bbc-ab04-2a31a7f5ee6e" providerId="ADAL" clId="{7D219CFA-79A5-4A7B-9A1F-10549F90A12B}" dt="2020-08-03T13:54:48.717" v="388" actId="1076"/>
        <pc:sldMkLst>
          <pc:docMk/>
          <pc:sldMk cId="25799334" sldId="473"/>
        </pc:sldMkLst>
        <pc:picChg chg="del">
          <ac:chgData name="BILL KOTTEAKOS" userId="69481dd3-0df0-4bbc-ab04-2a31a7f5ee6e" providerId="ADAL" clId="{7D219CFA-79A5-4A7B-9A1F-10549F90A12B}" dt="2020-08-03T13:54:42.016" v="385" actId="478"/>
          <ac:picMkLst>
            <pc:docMk/>
            <pc:sldMk cId="25799334" sldId="473"/>
            <ac:picMk id="2" creationId="{AA974667-E03E-4536-802F-619ECF28D3BF}"/>
          </ac:picMkLst>
        </pc:picChg>
        <pc:picChg chg="add mod">
          <ac:chgData name="BILL KOTTEAKOS" userId="69481dd3-0df0-4bbc-ab04-2a31a7f5ee6e" providerId="ADAL" clId="{7D219CFA-79A5-4A7B-9A1F-10549F90A12B}" dt="2020-08-03T13:54:48.717" v="388" actId="1076"/>
          <ac:picMkLst>
            <pc:docMk/>
            <pc:sldMk cId="25799334" sldId="473"/>
            <ac:picMk id="4" creationId="{8FB1FD8D-3C87-45FA-86DD-1AC77D7BA8F8}"/>
          </ac:picMkLst>
        </pc:picChg>
      </pc:sldChg>
      <pc:sldChg chg="addSp delSp modSp add del mod">
        <pc:chgData name="BILL KOTTEAKOS" userId="69481dd3-0df0-4bbc-ab04-2a31a7f5ee6e" providerId="ADAL" clId="{7D219CFA-79A5-4A7B-9A1F-10549F90A12B}" dt="2020-08-03T17:22:21.631" v="1035" actId="1076"/>
        <pc:sldMkLst>
          <pc:docMk/>
          <pc:sldMk cId="1591457263" sldId="474"/>
        </pc:sldMkLst>
        <pc:picChg chg="add mod">
          <ac:chgData name="BILL KOTTEAKOS" userId="69481dd3-0df0-4bbc-ab04-2a31a7f5ee6e" providerId="ADAL" clId="{7D219CFA-79A5-4A7B-9A1F-10549F90A12B}" dt="2020-08-03T17:22:21.631" v="1035" actId="1076"/>
          <ac:picMkLst>
            <pc:docMk/>
            <pc:sldMk cId="1591457263" sldId="474"/>
            <ac:picMk id="2" creationId="{9AE835BB-C5F3-4A1A-9690-40698BFFE638}"/>
          </ac:picMkLst>
        </pc:picChg>
        <pc:picChg chg="del">
          <ac:chgData name="BILL KOTTEAKOS" userId="69481dd3-0df0-4bbc-ab04-2a31a7f5ee6e" providerId="ADAL" clId="{7D219CFA-79A5-4A7B-9A1F-10549F90A12B}" dt="2020-08-03T13:53:49.318" v="381" actId="478"/>
          <ac:picMkLst>
            <pc:docMk/>
            <pc:sldMk cId="1591457263" sldId="474"/>
            <ac:picMk id="2" creationId="{D5ABCBF3-E743-49F8-935E-37ED90496D18}"/>
          </ac:picMkLst>
        </pc:picChg>
        <pc:picChg chg="add del mod">
          <ac:chgData name="BILL KOTTEAKOS" userId="69481dd3-0df0-4bbc-ab04-2a31a7f5ee6e" providerId="ADAL" clId="{7D219CFA-79A5-4A7B-9A1F-10549F90A12B}" dt="2020-08-03T17:22:15.509" v="1032" actId="478"/>
          <ac:picMkLst>
            <pc:docMk/>
            <pc:sldMk cId="1591457263" sldId="474"/>
            <ac:picMk id="4" creationId="{D51DE147-1981-4ADA-93F1-8EF494AEE3B8}"/>
          </ac:picMkLst>
        </pc:picChg>
        <pc:picChg chg="add del mod">
          <ac:chgData name="BILL KOTTEAKOS" userId="69481dd3-0df0-4bbc-ab04-2a31a7f5ee6e" providerId="ADAL" clId="{7D219CFA-79A5-4A7B-9A1F-10549F90A12B}" dt="2020-08-03T16:41:43.007" v="690"/>
          <ac:picMkLst>
            <pc:docMk/>
            <pc:sldMk cId="1591457263" sldId="474"/>
            <ac:picMk id="1026" creationId="{F0D2E3B3-C8EF-4141-8D84-36C83F8A2AAD}"/>
          </ac:picMkLst>
        </pc:picChg>
      </pc:sldChg>
    </pc:docChg>
  </pc:docChgLst>
  <pc:docChgLst>
    <pc:chgData name="BILL KOTTEAKOS" userId="69481dd3-0df0-4bbc-ab04-2a31a7f5ee6e" providerId="ADAL" clId="{A5757CBA-90A9-4196-B607-F7C551D40F61}"/>
    <pc:docChg chg="modSld">
      <pc:chgData name="BILL KOTTEAKOS" userId="69481dd3-0df0-4bbc-ab04-2a31a7f5ee6e" providerId="ADAL" clId="{A5757CBA-90A9-4196-B607-F7C551D40F61}" dt="2020-07-24T23:03:46.765" v="11" actId="20577"/>
      <pc:docMkLst>
        <pc:docMk/>
      </pc:docMkLst>
      <pc:sldChg chg="modSp mod">
        <pc:chgData name="BILL KOTTEAKOS" userId="69481dd3-0df0-4bbc-ab04-2a31a7f5ee6e" providerId="ADAL" clId="{A5757CBA-90A9-4196-B607-F7C551D40F61}" dt="2020-07-24T23:03:46.765" v="11" actId="20577"/>
        <pc:sldMkLst>
          <pc:docMk/>
          <pc:sldMk cId="3469014937" sldId="263"/>
        </pc:sldMkLst>
        <pc:spChg chg="mod">
          <ac:chgData name="BILL KOTTEAKOS" userId="69481dd3-0df0-4bbc-ab04-2a31a7f5ee6e" providerId="ADAL" clId="{A5757CBA-90A9-4196-B607-F7C551D40F61}" dt="2020-07-24T23:03:46.765" v="11" actId="20577"/>
          <ac:spMkLst>
            <pc:docMk/>
            <pc:sldMk cId="3469014937" sldId="263"/>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2" tIns="47112" rIns="94222" bIns="47112" rtlCol="0"/>
          <a:lstStyle>
            <a:lvl1pPr algn="l">
              <a:defRPr sz="1200"/>
            </a:lvl1pPr>
          </a:lstStyle>
          <a:p>
            <a:endParaRPr lang="en-US"/>
          </a:p>
        </p:txBody>
      </p:sp>
      <p:sp>
        <p:nvSpPr>
          <p:cNvPr id="3" name="Date Placeholder 2"/>
          <p:cNvSpPr>
            <a:spLocks noGrp="1"/>
          </p:cNvSpPr>
          <p:nvPr>
            <p:ph type="dt" idx="1"/>
          </p:nvPr>
        </p:nvSpPr>
        <p:spPr>
          <a:xfrm>
            <a:off x="4023093" y="0"/>
            <a:ext cx="3077739" cy="471054"/>
          </a:xfrm>
          <a:prstGeom prst="rect">
            <a:avLst/>
          </a:prstGeom>
        </p:spPr>
        <p:txBody>
          <a:bodyPr vert="horz" lIns="94222" tIns="47112" rIns="94222" bIns="47112" rtlCol="0"/>
          <a:lstStyle>
            <a:lvl1pPr algn="r">
              <a:defRPr sz="1200"/>
            </a:lvl1pPr>
          </a:lstStyle>
          <a:p>
            <a:fld id="{A44F0EDF-486B-4130-906B-82E021EAA112}" type="datetimeFigureOut">
              <a:rPr lang="en-US" smtClean="0"/>
              <a:t>8/31/2020</a:t>
            </a:fld>
            <a:endParaRPr lang="en-US"/>
          </a:p>
        </p:txBody>
      </p:sp>
      <p:sp>
        <p:nvSpPr>
          <p:cNvPr id="4" name="Slide Image Placeholder 3"/>
          <p:cNvSpPr>
            <a:spLocks noGrp="1" noRot="1" noChangeAspect="1"/>
          </p:cNvSpPr>
          <p:nvPr>
            <p:ph type="sldImg" idx="2"/>
          </p:nvPr>
        </p:nvSpPr>
        <p:spPr>
          <a:xfrm>
            <a:off x="1438275" y="1173163"/>
            <a:ext cx="4225925" cy="3168650"/>
          </a:xfrm>
          <a:prstGeom prst="rect">
            <a:avLst/>
          </a:prstGeom>
          <a:noFill/>
          <a:ln w="12700">
            <a:solidFill>
              <a:prstClr val="black"/>
            </a:solidFill>
          </a:ln>
        </p:spPr>
        <p:txBody>
          <a:bodyPr vert="horz" lIns="94222" tIns="47112" rIns="94222" bIns="47112" rtlCol="0" anchor="ctr"/>
          <a:lstStyle/>
          <a:p>
            <a:endParaRPr lang="en-US"/>
          </a:p>
        </p:txBody>
      </p:sp>
      <p:sp>
        <p:nvSpPr>
          <p:cNvPr id="5" name="Notes Placeholder 4"/>
          <p:cNvSpPr>
            <a:spLocks noGrp="1"/>
          </p:cNvSpPr>
          <p:nvPr>
            <p:ph type="body" sz="quarter" idx="3"/>
          </p:nvPr>
        </p:nvSpPr>
        <p:spPr>
          <a:xfrm>
            <a:off x="710248" y="4518204"/>
            <a:ext cx="5681980" cy="3696713"/>
          </a:xfrm>
          <a:prstGeom prst="rect">
            <a:avLst/>
          </a:prstGeom>
        </p:spPr>
        <p:txBody>
          <a:bodyPr vert="horz" lIns="94222" tIns="47112" rIns="94222" bIns="4711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2" tIns="47112" rIns="94222" bIns="47112" rtlCol="0" anchor="b"/>
          <a:lstStyle>
            <a:lvl1pPr algn="l">
              <a:defRPr sz="1200"/>
            </a:lvl1pPr>
          </a:lstStyle>
          <a:p>
            <a:endParaRPr lang="en-US"/>
          </a:p>
        </p:txBody>
      </p:sp>
      <p:sp>
        <p:nvSpPr>
          <p:cNvPr id="7" name="Slide Number Placeholder 6"/>
          <p:cNvSpPr>
            <a:spLocks noGrp="1"/>
          </p:cNvSpPr>
          <p:nvPr>
            <p:ph type="sldNum" sz="quarter" idx="5"/>
          </p:nvPr>
        </p:nvSpPr>
        <p:spPr>
          <a:xfrm>
            <a:off x="4023093" y="8917422"/>
            <a:ext cx="3077739" cy="471053"/>
          </a:xfrm>
          <a:prstGeom prst="rect">
            <a:avLst/>
          </a:prstGeom>
        </p:spPr>
        <p:txBody>
          <a:bodyPr vert="horz" lIns="94222" tIns="47112" rIns="94222" bIns="47112" rtlCol="0" anchor="b"/>
          <a:lstStyle>
            <a:lvl1pPr algn="r">
              <a:defRPr sz="1200"/>
            </a:lvl1pPr>
          </a:lstStyle>
          <a:p>
            <a:fld id="{D779F283-9363-461A-A6C7-4CFEC99132AD}" type="slidenum">
              <a:rPr lang="en-US" smtClean="0"/>
              <a:t>‹#›</a:t>
            </a:fld>
            <a:endParaRPr lang="en-US"/>
          </a:p>
        </p:txBody>
      </p:sp>
    </p:spTree>
    <p:extLst>
      <p:ext uri="{BB962C8B-B14F-4D97-AF65-F5344CB8AC3E}">
        <p14:creationId xmlns:p14="http://schemas.microsoft.com/office/powerpoint/2010/main" val="222946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7.xml"/><Relationship Id="rId7" Type="http://schemas.openxmlformats.org/officeDocument/2006/relationships/image" Target="../media/image2.emf"/><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slideMaster" Target="../slideMasters/slideMaster1.xml"/><Relationship Id="rId5" Type="http://schemas.openxmlformats.org/officeDocument/2006/relationships/tags" Target="../tags/tag9.xml"/><Relationship Id="rId4" Type="http://schemas.openxmlformats.org/officeDocument/2006/relationships/tags" Target="../tags/tag8.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2.xml"/><Relationship Id="rId7" Type="http://schemas.openxmlformats.org/officeDocument/2006/relationships/image" Target="../media/image2.emf"/><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slideMaster" Target="../slideMasters/slideMaster1.xml"/><Relationship Id="rId5" Type="http://schemas.openxmlformats.org/officeDocument/2006/relationships/tags" Target="../tags/tag14.xml"/><Relationship Id="rId4" Type="http://schemas.openxmlformats.org/officeDocument/2006/relationships/tags" Target="../tags/tag1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vider Slide Layout 2">
    <p:bg>
      <p:bgPr>
        <a:solidFill>
          <a:srgbClr val="D9D9D9"/>
        </a:solidFill>
        <a:effectLst/>
      </p:bgPr>
    </p:bg>
    <p:spTree>
      <p:nvGrpSpPr>
        <p:cNvPr id="1" name=""/>
        <p:cNvGrpSpPr/>
        <p:nvPr/>
      </p:nvGrpSpPr>
      <p:grpSpPr>
        <a:xfrm>
          <a:off x="0" y="0"/>
          <a:ext cx="0" cy="0"/>
          <a:chOff x="0" y="0"/>
          <a:chExt cx="0" cy="0"/>
        </a:xfrm>
      </p:grpSpPr>
      <p:sp>
        <p:nvSpPr>
          <p:cNvPr id="6" name="Rectangle 5"/>
          <p:cNvSpPr/>
          <p:nvPr userDrawn="1">
            <p:custDataLst>
              <p:tags r:id="rId1"/>
            </p:custDataLst>
          </p:nvPr>
        </p:nvSpPr>
        <p:spPr>
          <a:xfrm>
            <a:off x="6826928" y="0"/>
            <a:ext cx="2308194" cy="6858000"/>
          </a:xfrm>
          <a:prstGeom prst="rect">
            <a:avLst/>
          </a:prstGeom>
          <a:solidFill>
            <a:schemeClr val="tx2"/>
          </a:solidFill>
          <a:ln>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effectLst/>
            </a:endParaRPr>
          </a:p>
        </p:txBody>
      </p:sp>
      <p:sp>
        <p:nvSpPr>
          <p:cNvPr id="7" name="Title 1"/>
          <p:cNvSpPr>
            <a:spLocks noGrp="1"/>
          </p:cNvSpPr>
          <p:nvPr>
            <p:ph type="ctrTitle" hasCustomPrompt="1"/>
            <p:custDataLst>
              <p:tags r:id="rId2"/>
            </p:custDataLst>
          </p:nvPr>
        </p:nvSpPr>
        <p:spPr>
          <a:xfrm>
            <a:off x="374904" y="1554480"/>
            <a:ext cx="5934456" cy="1325880"/>
          </a:xfrm>
          <a:prstGeom prst="rect">
            <a:avLst/>
          </a:prstGeom>
          <a:effectLst/>
        </p:spPr>
        <p:txBody>
          <a:bodyPr lIns="91440" tIns="42597" rIns="91440" bIns="42597" anchor="ctr" anchorCtr="0">
            <a:normAutofit/>
          </a:bodyPr>
          <a:lstStyle>
            <a:lvl1pPr>
              <a:defRPr sz="2800" b="0" baseline="0">
                <a:solidFill>
                  <a:schemeClr val="tx1"/>
                </a:solidFill>
                <a:effectLst/>
              </a:defRPr>
            </a:lvl1pPr>
          </a:lstStyle>
          <a:p>
            <a:r>
              <a:rPr lang="en-US" dirty="0">
                <a:effectLst/>
              </a:rPr>
              <a:t>Divider Slide Title</a:t>
            </a:r>
          </a:p>
        </p:txBody>
      </p:sp>
      <p:sp>
        <p:nvSpPr>
          <p:cNvPr id="3" name="Rectangle 2"/>
          <p:cNvSpPr/>
          <p:nvPr userDrawn="1">
            <p:custDataLst>
              <p:tags r:id="rId3"/>
            </p:custDataLst>
          </p:nvPr>
        </p:nvSpPr>
        <p:spPr>
          <a:xfrm>
            <a:off x="1" y="6027939"/>
            <a:ext cx="6828818" cy="460414"/>
          </a:xfrm>
          <a:prstGeom prst="rect">
            <a:avLst/>
          </a:prstGeom>
          <a:solidFill>
            <a:srgbClr val="FED1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effectLst/>
            </a:endParaRPr>
          </a:p>
        </p:txBody>
      </p:sp>
      <p:pic>
        <p:nvPicPr>
          <p:cNvPr id="4" name="Picture 3"/>
          <p:cNvPicPr>
            <a:picLocks noChangeAspect="1"/>
          </p:cNvPicPr>
          <p:nvPr userDrawn="1">
            <p:custDataLst>
              <p:tags r:id="rId4"/>
            </p:custDataLst>
          </p:nvPr>
        </p:nvPicPr>
        <p:blipFill>
          <a:blip r:embed="rId7"/>
          <a:stretch>
            <a:fillRect/>
          </a:stretch>
        </p:blipFill>
        <p:spPr>
          <a:xfrm>
            <a:off x="7158406" y="6024477"/>
            <a:ext cx="1657123" cy="455336"/>
          </a:xfrm>
          <a:prstGeom prst="rect">
            <a:avLst/>
          </a:prstGeom>
          <a:effectLst/>
        </p:spPr>
      </p:pic>
      <p:pic>
        <p:nvPicPr>
          <p:cNvPr id="5" name="Picture 4"/>
          <p:cNvPicPr>
            <a:picLocks noChangeAspect="1"/>
          </p:cNvPicPr>
          <p:nvPr userDrawn="1">
            <p:custDataLst>
              <p:tags r:id="rId5"/>
            </p:custDataLst>
          </p:nvPr>
        </p:nvPicPr>
        <p:blipFill>
          <a:blip r:embed="rId8" cstate="print">
            <a:extLst>
              <a:ext uri="{28A0092B-C50C-407E-A947-70E740481C1C}">
                <a14:useLocalDpi xmlns:a14="http://schemas.microsoft.com/office/drawing/2010/main" val="0"/>
              </a:ext>
            </a:extLst>
          </a:blip>
          <a:stretch>
            <a:fillRect/>
          </a:stretch>
        </p:blipFill>
        <p:spPr>
          <a:xfrm>
            <a:off x="374905" y="6178534"/>
            <a:ext cx="2120768" cy="175565"/>
          </a:xfrm>
          <a:prstGeom prst="rect">
            <a:avLst/>
          </a:prstGeom>
          <a:effectLst/>
        </p:spPr>
      </p:pic>
    </p:spTree>
    <p:extLst>
      <p:ext uri="{BB962C8B-B14F-4D97-AF65-F5344CB8AC3E}">
        <p14:creationId xmlns:p14="http://schemas.microsoft.com/office/powerpoint/2010/main" val="17117823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6" name="btfpLayoutConfig" hidden="1"/>
          <p:cNvSpPr txBox="1"/>
          <p:nvPr userDrawn="1"/>
        </p:nvSpPr>
        <p:spPr>
          <a:xfrm>
            <a:off x="9525" y="12700"/>
            <a:ext cx="570694" cy="74982"/>
          </a:xfrm>
          <a:prstGeom prst="rect">
            <a:avLst/>
          </a:prstGeom>
          <a:noFill/>
        </p:spPr>
        <p:txBody>
          <a:bodyPr vert="horz" wrap="none" lIns="27000" tIns="27000" rIns="27000" bIns="27000" rtlCol="0">
            <a:spAutoFit/>
          </a:bodyPr>
          <a:lstStyle/>
          <a:p>
            <a:r>
              <a:rPr lang="en-US" sz="133">
                <a:solidFill>
                  <a:srgbClr val="FFFFFF">
                    <a:alpha val="0"/>
                  </a:srgbClr>
                </a:solidFill>
              </a:rPr>
              <a:t>overall_0_131468226384557565 columns_1_131468226384557565 </a:t>
            </a:r>
            <a:endParaRPr lang="en-US" sz="133" dirty="0">
              <a:solidFill>
                <a:srgbClr val="FFFFFF">
                  <a:alpha val="0"/>
                </a:srgbClr>
              </a:solidFill>
            </a:endParaRPr>
          </a:p>
        </p:txBody>
      </p:sp>
      <p:sp>
        <p:nvSpPr>
          <p:cNvPr id="10" name="Title 1"/>
          <p:cNvSpPr>
            <a:spLocks noGrp="1"/>
          </p:cNvSpPr>
          <p:nvPr>
            <p:ph type="ctrTitle"/>
            <p:custDataLst>
              <p:tags r:id="rId1"/>
            </p:custDataLst>
          </p:nvPr>
        </p:nvSpPr>
        <p:spPr>
          <a:xfrm>
            <a:off x="374904" y="676656"/>
            <a:ext cx="7891272" cy="1325880"/>
          </a:xfrm>
          <a:prstGeom prst="rect">
            <a:avLst/>
          </a:prstGeom>
          <a:effectLst/>
        </p:spPr>
        <p:txBody>
          <a:bodyPr lIns="91440" tIns="42597" rIns="91440" bIns="42597" anchor="b" anchorCtr="0">
            <a:normAutofit/>
          </a:bodyPr>
          <a:lstStyle>
            <a:lvl1pPr>
              <a:defRPr sz="2800" b="1">
                <a:solidFill>
                  <a:srgbClr val="006269"/>
                </a:solidFill>
                <a:effectLst/>
              </a:defRPr>
            </a:lvl1pPr>
          </a:lstStyle>
          <a:p>
            <a:r>
              <a:rPr lang="en-US">
                <a:effectLst/>
              </a:rPr>
              <a:t>Click to edit Master title style</a:t>
            </a:r>
            <a:endParaRPr lang="en-US" dirty="0">
              <a:effectLst/>
            </a:endParaRPr>
          </a:p>
        </p:txBody>
      </p:sp>
      <p:sp>
        <p:nvSpPr>
          <p:cNvPr id="11" name="Subtitle 2"/>
          <p:cNvSpPr>
            <a:spLocks noGrp="1"/>
          </p:cNvSpPr>
          <p:nvPr>
            <p:ph type="subTitle" idx="1"/>
            <p:custDataLst>
              <p:tags r:id="rId2"/>
            </p:custDataLst>
          </p:nvPr>
        </p:nvSpPr>
        <p:spPr>
          <a:xfrm>
            <a:off x="374904" y="2048256"/>
            <a:ext cx="6858000" cy="1078992"/>
          </a:xfrm>
          <a:prstGeom prst="rect">
            <a:avLst/>
          </a:prstGeom>
          <a:effectLst/>
        </p:spPr>
        <p:txBody>
          <a:bodyPr lIns="91440" rIns="91440">
            <a:normAutofit/>
          </a:bodyPr>
          <a:lstStyle>
            <a:lvl1pPr marL="0" indent="0" algn="l">
              <a:buNone/>
              <a:defRPr sz="2400">
                <a:solidFill>
                  <a:schemeClr val="tx1"/>
                </a:solidFill>
                <a:effectLst/>
              </a:defRPr>
            </a:lvl1pPr>
            <a:lvl2pPr marL="457143" indent="0" algn="ctr">
              <a:buNone/>
              <a:defRPr>
                <a:solidFill>
                  <a:schemeClr val="tx1">
                    <a:tint val="75000"/>
                  </a:schemeClr>
                </a:solidFill>
                <a:effectLst/>
              </a:defRPr>
            </a:lvl2pPr>
            <a:lvl3pPr marL="914286" indent="0" algn="ctr">
              <a:buNone/>
              <a:defRPr>
                <a:solidFill>
                  <a:schemeClr val="tx1">
                    <a:tint val="75000"/>
                  </a:schemeClr>
                </a:solidFill>
                <a:effectLst/>
              </a:defRPr>
            </a:lvl3pPr>
            <a:lvl4pPr marL="1371428" indent="0" algn="ctr">
              <a:buNone/>
              <a:defRPr>
                <a:solidFill>
                  <a:schemeClr val="tx1">
                    <a:tint val="75000"/>
                  </a:schemeClr>
                </a:solidFill>
                <a:effectLst/>
              </a:defRPr>
            </a:lvl4pPr>
            <a:lvl5pPr marL="1828573" indent="0" algn="ctr">
              <a:buNone/>
              <a:defRPr>
                <a:solidFill>
                  <a:schemeClr val="tx1">
                    <a:tint val="75000"/>
                  </a:schemeClr>
                </a:solidFill>
                <a:effectLst/>
              </a:defRPr>
            </a:lvl5pPr>
            <a:lvl6pPr marL="2285715" indent="0" algn="ctr">
              <a:buNone/>
              <a:defRPr>
                <a:solidFill>
                  <a:schemeClr val="tx1">
                    <a:tint val="75000"/>
                  </a:schemeClr>
                </a:solidFill>
                <a:effectLst/>
              </a:defRPr>
            </a:lvl6pPr>
            <a:lvl7pPr marL="2742858" indent="0" algn="ctr">
              <a:buNone/>
              <a:defRPr>
                <a:solidFill>
                  <a:schemeClr val="tx1">
                    <a:tint val="75000"/>
                  </a:schemeClr>
                </a:solidFill>
                <a:effectLst/>
              </a:defRPr>
            </a:lvl7pPr>
            <a:lvl8pPr marL="3200001" indent="0" algn="ctr">
              <a:buNone/>
              <a:defRPr>
                <a:solidFill>
                  <a:schemeClr val="tx1">
                    <a:tint val="75000"/>
                  </a:schemeClr>
                </a:solidFill>
                <a:effectLst/>
              </a:defRPr>
            </a:lvl8pPr>
            <a:lvl9pPr marL="3657145" indent="0" algn="ctr">
              <a:buNone/>
              <a:defRPr>
                <a:solidFill>
                  <a:schemeClr val="tx1">
                    <a:tint val="75000"/>
                  </a:schemeClr>
                </a:solidFill>
                <a:effectLst/>
              </a:defRPr>
            </a:lvl9pPr>
          </a:lstStyle>
          <a:p>
            <a:r>
              <a:rPr lang="en-US">
                <a:effectLst/>
              </a:rPr>
              <a:t>Click to edit Master subtitle style</a:t>
            </a:r>
            <a:endParaRPr lang="en-US" dirty="0">
              <a:effectLst/>
            </a:endParaRPr>
          </a:p>
        </p:txBody>
      </p:sp>
      <p:sp>
        <p:nvSpPr>
          <p:cNvPr id="14" name="Rectangle 13"/>
          <p:cNvSpPr/>
          <p:nvPr userDrawn="1">
            <p:custDataLst>
              <p:tags r:id="rId3"/>
            </p:custDataLst>
          </p:nvPr>
        </p:nvSpPr>
        <p:spPr>
          <a:xfrm>
            <a:off x="1" y="6027939"/>
            <a:ext cx="6828818" cy="460414"/>
          </a:xfrm>
          <a:prstGeom prst="rect">
            <a:avLst/>
          </a:prstGeom>
          <a:solidFill>
            <a:srgbClr val="FED1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effectLst/>
            </a:endParaRPr>
          </a:p>
        </p:txBody>
      </p:sp>
      <p:pic>
        <p:nvPicPr>
          <p:cNvPr id="15" name="Picture 14"/>
          <p:cNvPicPr>
            <a:picLocks noChangeAspect="1"/>
          </p:cNvPicPr>
          <p:nvPr userDrawn="1">
            <p:custDataLst>
              <p:tags r:id="rId4"/>
            </p:custDataLst>
          </p:nvPr>
        </p:nvPicPr>
        <p:blipFill>
          <a:blip r:embed="rId7"/>
          <a:stretch>
            <a:fillRect/>
          </a:stretch>
        </p:blipFill>
        <p:spPr>
          <a:xfrm>
            <a:off x="7158406" y="6024477"/>
            <a:ext cx="1657123" cy="455336"/>
          </a:xfrm>
          <a:prstGeom prst="rect">
            <a:avLst/>
          </a:prstGeom>
          <a:effectLst/>
        </p:spPr>
      </p:pic>
      <p:pic>
        <p:nvPicPr>
          <p:cNvPr id="16" name="Picture 15"/>
          <p:cNvPicPr>
            <a:picLocks noChangeAspect="1"/>
          </p:cNvPicPr>
          <p:nvPr userDrawn="1">
            <p:custDataLst>
              <p:tags r:id="rId5"/>
            </p:custDataLst>
          </p:nvPr>
        </p:nvPicPr>
        <p:blipFill>
          <a:blip r:embed="rId8" cstate="print">
            <a:extLst>
              <a:ext uri="{28A0092B-C50C-407E-A947-70E740481C1C}">
                <a14:useLocalDpi xmlns:a14="http://schemas.microsoft.com/office/drawing/2010/main" val="0"/>
              </a:ext>
            </a:extLst>
          </a:blip>
          <a:stretch>
            <a:fillRect/>
          </a:stretch>
        </p:blipFill>
        <p:spPr>
          <a:xfrm>
            <a:off x="374905" y="6178534"/>
            <a:ext cx="2120768" cy="175565"/>
          </a:xfrm>
          <a:prstGeom prst="rect">
            <a:avLst/>
          </a:prstGeom>
          <a:effectLst/>
        </p:spPr>
      </p:pic>
    </p:spTree>
    <p:extLst>
      <p:ext uri="{BB962C8B-B14F-4D97-AF65-F5344CB8AC3E}">
        <p14:creationId xmlns:p14="http://schemas.microsoft.com/office/powerpoint/2010/main" val="3386892529"/>
      </p:ext>
    </p:extLst>
  </p:cSld>
  <p:clrMapOvr>
    <a:masterClrMapping/>
  </p:clrMapOvr>
  <p:extLst>
    <p:ext uri="{DCECCB84-F9BA-43D5-87BE-67443E8EF086}">
      <p15:sldGuideLst xmlns:p15="http://schemas.microsoft.com/office/powerpoint/2012/main">
        <p15:guide id="1" pos="160" userDrawn="1">
          <p15:clr>
            <a:srgbClr val="CCCCCC"/>
          </p15:clr>
        </p15:guide>
        <p15:guide id="2" pos="5600" userDrawn="1">
          <p15:clr>
            <a:srgbClr val="CCCCCC"/>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a:t>Click to edit Master title style</a:t>
            </a:r>
            <a:endParaRPr lang="en-US" dirty="0"/>
          </a:p>
        </p:txBody>
      </p:sp>
      <p:sp>
        <p:nvSpPr>
          <p:cNvPr id="3" name="btfpLayoutConfig" hidden="1"/>
          <p:cNvSpPr txBox="1"/>
          <p:nvPr userDrawn="1"/>
        </p:nvSpPr>
        <p:spPr bwMode="gray">
          <a:xfrm>
            <a:off x="12701" y="12700"/>
            <a:ext cx="588870" cy="93158"/>
          </a:xfrm>
          <a:prstGeom prst="rect">
            <a:avLst/>
          </a:prstGeom>
          <a:noFill/>
        </p:spPr>
        <p:txBody>
          <a:bodyPr vert="horz" wrap="none" lIns="36000" tIns="36000" rIns="36000" bIns="36000" rtlCol="0">
            <a:spAutoFit/>
          </a:bodyPr>
          <a:lstStyle/>
          <a:p>
            <a:pPr marL="0" indent="0">
              <a:buNone/>
            </a:pPr>
            <a:r>
              <a:rPr lang="en-US" sz="133">
                <a:solidFill>
                  <a:srgbClr val="FFFFFF">
                    <a:alpha val="0"/>
                  </a:srgbClr>
                </a:solidFill>
              </a:rPr>
              <a:t>overall_0_131769264328215855 columns_1_131769264328215855 </a:t>
            </a:r>
            <a:endParaRPr lang="en-US" sz="133" dirty="0" err="1">
              <a:solidFill>
                <a:srgbClr val="FFFFFF">
                  <a:alpha val="0"/>
                </a:srgbClr>
              </a:solidFill>
            </a:endParaRPr>
          </a:p>
        </p:txBody>
      </p:sp>
    </p:spTree>
    <p:extLst>
      <p:ext uri="{BB962C8B-B14F-4D97-AF65-F5344CB8AC3E}">
        <p14:creationId xmlns:p14="http://schemas.microsoft.com/office/powerpoint/2010/main" val="3653883881"/>
      </p:ext>
    </p:extLst>
  </p:cSld>
  <p:clrMapOvr>
    <a:masterClrMapping/>
  </p:clrMapOvr>
  <p:extLst>
    <p:ext uri="{DCECCB84-F9BA-43D5-87BE-67443E8EF086}">
      <p15:sldGuideLst xmlns:p15="http://schemas.microsoft.com/office/powerpoint/2012/main">
        <p15:guide id="1" pos="160" userDrawn="1">
          <p15:clr>
            <a:srgbClr val="CCCCCC"/>
          </p15:clr>
        </p15:guide>
        <p15:guide id="2" pos="5600" userDrawn="1">
          <p15:clr>
            <a:srgbClr val="CCCCCC"/>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Last Page Logo">
    <p:spTree>
      <p:nvGrpSpPr>
        <p:cNvPr id="1" name=""/>
        <p:cNvGrpSpPr/>
        <p:nvPr/>
      </p:nvGrpSpPr>
      <p:grpSpPr>
        <a:xfrm>
          <a:off x="0" y="0"/>
          <a:ext cx="0" cy="0"/>
          <a:chOff x="0" y="0"/>
          <a:chExt cx="0" cy="0"/>
        </a:xfrm>
      </p:grpSpPr>
      <p:pic>
        <p:nvPicPr>
          <p:cNvPr id="9" name="Picture 8"/>
          <p:cNvPicPr>
            <a:picLocks noChangeAspect="1"/>
          </p:cNvPicPr>
          <p:nvPr userDrawn="1">
            <p:custDataLst>
              <p:tags r:id="rId1"/>
            </p:custDataLst>
          </p:nvPr>
        </p:nvPicPr>
        <p:blipFill>
          <a:blip r:embed="rId3"/>
          <a:stretch>
            <a:fillRect/>
          </a:stretch>
        </p:blipFill>
        <p:spPr>
          <a:xfrm>
            <a:off x="2005060" y="2723672"/>
            <a:ext cx="5133884" cy="1410663"/>
          </a:xfrm>
          <a:prstGeom prst="rect">
            <a:avLst/>
          </a:prstGeom>
          <a:effectLst/>
        </p:spPr>
      </p:pic>
    </p:spTree>
    <p:extLst>
      <p:ext uri="{BB962C8B-B14F-4D97-AF65-F5344CB8AC3E}">
        <p14:creationId xmlns:p14="http://schemas.microsoft.com/office/powerpoint/2010/main" val="1851112694"/>
      </p:ext>
    </p:extLst>
  </p:cSld>
  <p:clrMapOvr>
    <a:masterClrMapping/>
  </p:clrMapOvr>
  <p:extLst>
    <p:ext uri="{DCECCB84-F9BA-43D5-87BE-67443E8EF086}">
      <p15:sldGuideLst xmlns:p15="http://schemas.microsoft.com/office/powerpoint/2012/main">
        <p15:guide id="1" orient="horz" pos="3453" userDrawn="1">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5005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cSld name="SCE Divider Slide Grey">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22119" y="1554734"/>
            <a:ext cx="5931948" cy="1325563"/>
          </a:xfrm>
        </p:spPr>
        <p:txBody>
          <a:bodyPr/>
          <a:lstStyle>
            <a:lvl1pPr>
              <a:defRPr baseline="0">
                <a:solidFill>
                  <a:schemeClr val="tx1"/>
                </a:solidFill>
              </a:defRPr>
            </a:lvl1pPr>
          </a:lstStyle>
          <a:p>
            <a:r>
              <a:rPr lang="en-US"/>
              <a:t>Divider Slide Title</a:t>
            </a:r>
          </a:p>
        </p:txBody>
      </p:sp>
      <p:sp>
        <p:nvSpPr>
          <p:cNvPr id="9" name="Rectangle 8"/>
          <p:cNvSpPr/>
          <p:nvPr/>
        </p:nvSpPr>
        <p:spPr>
          <a:xfrm>
            <a:off x="1" y="6027939"/>
            <a:ext cx="6828819" cy="460414"/>
          </a:xfrm>
          <a:prstGeom prst="rect">
            <a:avLst/>
          </a:prstGeom>
          <a:solidFill>
            <a:srgbClr val="FED1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1" dirty="0"/>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3352" y="6178534"/>
            <a:ext cx="2120768" cy="175565"/>
          </a:xfrm>
          <a:prstGeom prst="rect">
            <a:avLst/>
          </a:prstGeom>
        </p:spPr>
      </p:pic>
      <p:sp>
        <p:nvSpPr>
          <p:cNvPr id="11" name="Rectangle 10"/>
          <p:cNvSpPr/>
          <p:nvPr/>
        </p:nvSpPr>
        <p:spPr>
          <a:xfrm>
            <a:off x="6826929" y="0"/>
            <a:ext cx="2308195"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dirty="0"/>
          </a:p>
        </p:txBody>
      </p:sp>
      <p:pic>
        <p:nvPicPr>
          <p:cNvPr id="7" name="Picture 6"/>
          <p:cNvPicPr>
            <a:picLocks noChangeAspect="1"/>
          </p:cNvPicPr>
          <p:nvPr/>
        </p:nvPicPr>
        <p:blipFill>
          <a:blip r:embed="rId3"/>
          <a:stretch>
            <a:fillRect/>
          </a:stretch>
        </p:blipFill>
        <p:spPr>
          <a:xfrm>
            <a:off x="7158405" y="6024478"/>
            <a:ext cx="1657123" cy="455336"/>
          </a:xfrm>
          <a:prstGeom prst="rect">
            <a:avLst/>
          </a:prstGeom>
        </p:spPr>
      </p:pic>
    </p:spTree>
    <p:extLst>
      <p:ext uri="{BB962C8B-B14F-4D97-AF65-F5344CB8AC3E}">
        <p14:creationId xmlns:p14="http://schemas.microsoft.com/office/powerpoint/2010/main" val="292787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ags" Target="../tags/tag4.xml"/><Relationship Id="rId4" Type="http://schemas.openxmlformats.org/officeDocument/2006/relationships/slideLayout" Target="../slideLayouts/slideLayout4.xml"/><Relationship Id="rId9"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BtfpConfiguration" hidden="1"/>
          <p:cNvSpPr txBox="1"/>
          <p:nvPr userDrawn="1"/>
        </p:nvSpPr>
        <p:spPr bwMode="hidden">
          <a:xfrm>
            <a:off x="0" y="0"/>
            <a:ext cx="27000" cy="36000"/>
          </a:xfrm>
          <a:prstGeom prst="rect">
            <a:avLst/>
          </a:prstGeom>
          <a:noFill/>
        </p:spPr>
        <p:txBody>
          <a:bodyPr wrap="none" lIns="0" tIns="0" rIns="0" bIns="0" rtlCol="0">
            <a:noAutofit/>
          </a:bodyPr>
          <a:lstStyle/>
          <a:p>
            <a:pPr marL="0" indent="0">
              <a:buNone/>
            </a:pPr>
            <a:r>
              <a:rPr lang="en-US" sz="133" dirty="0">
                <a:solidFill>
                  <a:schemeClr val="bg1">
                    <a:alpha val="0"/>
                  </a:schemeClr>
                </a:solidFill>
              </a:rPr>
              <a:t>&lt;btfp&gt;</a:t>
            </a:r>
          </a:p>
          <a:p>
            <a:pPr marL="0" indent="0">
              <a:buNone/>
            </a:pPr>
            <a:r>
              <a:rPr lang="en-US" sz="133" dirty="0">
                <a:solidFill>
                  <a:schemeClr val="bg1">
                    <a:alpha val="0"/>
                  </a:schemeClr>
                </a:solidFill>
              </a:rPr>
              <a:t>  &lt;!-- Created 8.2018. SFR. Updated 2.14.2019. North America Graphics. NYC. Changed font in XML. Did not fix other non-compliant procedures.Instructions for the &lt;template&gt; tag:       Keep "version" and "type" options unchanged.       Set "name" option to the client name that should appear on the client color section.        Set "pageSize" to the paper size you are setting this slide master up on. Valid values are: "widescreen" (which equals 16:9), "4_3", "a4" and "letter". Observe capitalization! --&gt;</a:t>
            </a:r>
          </a:p>
          <a:p>
            <a:pPr marL="0" indent="0">
              <a:buNone/>
            </a:pPr>
            <a:r>
              <a:rPr lang="en-US" sz="133" dirty="0">
                <a:solidFill>
                  <a:schemeClr val="bg1">
                    <a:alpha val="0"/>
                  </a:schemeClr>
                </a:solidFill>
              </a:rPr>
              <a:t>  &lt;template version="2.0.14" type="unbranded" name="SoCal.Edison_4.3_CORE" pageSize="letter"&gt;</a:t>
            </a:r>
          </a:p>
          <a:p>
            <a:pPr marL="0" indent="0">
              <a:buNone/>
            </a:pPr>
            <a:r>
              <a:rPr lang="en-US" sz="133" dirty="0">
                <a:solidFill>
                  <a:schemeClr val="bg1">
                    <a:alpha val="0"/>
                  </a:schemeClr>
                </a:solidFill>
              </a:rPr>
              <a:t>    &lt;!-- Instructions for &lt;settings&gt; tag:         In each sub-tag set the hex code of the RGB color you wish to use for the standard elements when they are created on this slide master.         If the value is missing or invalid, default colors will be used. --&gt;</a:t>
            </a:r>
          </a:p>
          <a:p>
            <a:pPr marL="0" indent="0">
              <a:buNone/>
            </a:pPr>
            <a:r>
              <a:rPr lang="en-US" sz="133" dirty="0">
                <a:solidFill>
                  <a:schemeClr val="bg1">
                    <a:alpha val="0"/>
                  </a:schemeClr>
                </a:solidFill>
              </a:rPr>
              <a:t>    &lt;settings&gt;</a:t>
            </a:r>
          </a:p>
          <a:p>
            <a:pPr marL="0" indent="0">
              <a:buNone/>
            </a:pPr>
            <a:r>
              <a:rPr lang="en-US" sz="133" dirty="0">
                <a:solidFill>
                  <a:schemeClr val="bg1">
                    <a:alpha val="0"/>
                  </a:schemeClr>
                </a:solidFill>
              </a:rPr>
              <a:t>      &lt;runningAgendaBackColorLeft&gt;#53565A&lt;/runningAgendaBackColorLeft&gt;</a:t>
            </a:r>
          </a:p>
          <a:p>
            <a:pPr marL="0" indent="0">
              <a:buNone/>
            </a:pPr>
            <a:r>
              <a:rPr lang="en-US" sz="133" dirty="0">
                <a:solidFill>
                  <a:schemeClr val="bg1">
                    <a:alpha val="0"/>
                  </a:schemeClr>
                </a:solidFill>
              </a:rPr>
              <a:t>      &lt;</a:t>
            </a:r>
            <a:r>
              <a:rPr lang="en-US" sz="133" dirty="0" err="1">
                <a:solidFill>
                  <a:schemeClr val="bg1">
                    <a:alpha val="0"/>
                  </a:schemeClr>
                </a:solidFill>
              </a:rPr>
              <a:t>runningAgendaBackColorRight</a:t>
            </a:r>
            <a:r>
              <a:rPr lang="en-US" sz="133" dirty="0">
                <a:solidFill>
                  <a:schemeClr val="bg1">
                    <a:alpha val="0"/>
                  </a:schemeClr>
                </a:solidFill>
              </a:rPr>
              <a:t>&gt;#B1B3B3&lt;/</a:t>
            </a:r>
            <a:r>
              <a:rPr lang="en-US" sz="133" dirty="0" err="1">
                <a:solidFill>
                  <a:schemeClr val="bg1">
                    <a:alpha val="0"/>
                  </a:schemeClr>
                </a:solidFill>
              </a:rPr>
              <a:t>runningAgendaBackColorRight</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runningAgendaTextColorLeft</a:t>
            </a:r>
            <a:r>
              <a:rPr lang="en-US" sz="133" dirty="0">
                <a:solidFill>
                  <a:schemeClr val="bg1">
                    <a:alpha val="0"/>
                  </a:schemeClr>
                </a:solidFill>
              </a:rPr>
              <a:t>&gt;#FFFFFF&lt;/</a:t>
            </a:r>
            <a:r>
              <a:rPr lang="en-US" sz="133" dirty="0" err="1">
                <a:solidFill>
                  <a:schemeClr val="bg1">
                    <a:alpha val="0"/>
                  </a:schemeClr>
                </a:solidFill>
              </a:rPr>
              <a:t>runningAgendaTextColorLeft</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runningAgendaTextColorRight</a:t>
            </a:r>
            <a:r>
              <a:rPr lang="en-US" sz="133" dirty="0">
                <a:solidFill>
                  <a:schemeClr val="bg1">
                    <a:alpha val="0"/>
                  </a:schemeClr>
                </a:solidFill>
              </a:rPr>
              <a:t>&gt;#000000&lt;/</a:t>
            </a:r>
            <a:r>
              <a:rPr lang="en-US" sz="133" dirty="0" err="1">
                <a:solidFill>
                  <a:schemeClr val="bg1">
                    <a:alpha val="0"/>
                  </a:schemeClr>
                </a:solidFill>
              </a:rPr>
              <a:t>runningAgendaTextColorRight</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columnHeaderLineColor</a:t>
            </a:r>
            <a:r>
              <a:rPr lang="en-US" sz="133" dirty="0">
                <a:solidFill>
                  <a:schemeClr val="bg1">
                    <a:alpha val="0"/>
                  </a:schemeClr>
                </a:solidFill>
              </a:rPr>
              <a:t>&gt;#000000&lt;/</a:t>
            </a:r>
            <a:r>
              <a:rPr lang="en-US" sz="133" dirty="0" err="1">
                <a:solidFill>
                  <a:schemeClr val="bg1">
                    <a:alpha val="0"/>
                  </a:schemeClr>
                </a:solidFill>
              </a:rPr>
              <a:t>columnHeaderLineColor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columnHeaderTextColor</a:t>
            </a:r>
            <a:r>
              <a:rPr lang="en-US" sz="133" dirty="0">
                <a:solidFill>
                  <a:schemeClr val="bg1">
                    <a:alpha val="0"/>
                  </a:schemeClr>
                </a:solidFill>
              </a:rPr>
              <a:t>&gt;#00664F&lt;/</a:t>
            </a:r>
            <a:r>
              <a:rPr lang="en-US" sz="133" dirty="0" err="1">
                <a:solidFill>
                  <a:schemeClr val="bg1">
                    <a:alpha val="0"/>
                  </a:schemeClr>
                </a:solidFill>
              </a:rPr>
              <a:t>columnHeaderTextColor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rowHeaderLineColor</a:t>
            </a:r>
            <a:r>
              <a:rPr lang="en-US" sz="133" dirty="0">
                <a:solidFill>
                  <a:schemeClr val="bg1">
                    <a:alpha val="0"/>
                  </a:schemeClr>
                </a:solidFill>
              </a:rPr>
              <a:t>&gt;#00664F&lt;/</a:t>
            </a:r>
            <a:r>
              <a:rPr lang="en-US" sz="133" dirty="0" err="1">
                <a:solidFill>
                  <a:schemeClr val="bg1">
                    <a:alpha val="0"/>
                  </a:schemeClr>
                </a:solidFill>
              </a:rPr>
              <a:t>rowHeaderLineColor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rowHeaderTextColor</a:t>
            </a:r>
            <a:r>
              <a:rPr lang="en-US" sz="133" dirty="0">
                <a:solidFill>
                  <a:schemeClr val="bg1">
                    <a:alpha val="0"/>
                  </a:schemeClr>
                </a:solidFill>
              </a:rPr>
              <a:t>&gt;#00664F&lt;/</a:t>
            </a:r>
            <a:r>
              <a:rPr lang="en-US" sz="133" dirty="0" err="1">
                <a:solidFill>
                  <a:schemeClr val="bg1">
                    <a:alpha val="0"/>
                  </a:schemeClr>
                </a:solidFill>
              </a:rPr>
              <a:t>rowHeaderTextColor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bainArrowLineColor</a:t>
            </a:r>
            <a:r>
              <a:rPr lang="en-US" sz="133" dirty="0">
                <a:solidFill>
                  <a:schemeClr val="bg1">
                    <a:alpha val="0"/>
                  </a:schemeClr>
                </a:solidFill>
              </a:rPr>
              <a:t>&gt;#00664F&lt;/</a:t>
            </a:r>
            <a:r>
              <a:rPr lang="en-US" sz="133" dirty="0" err="1">
                <a:solidFill>
                  <a:schemeClr val="bg1">
                    <a:alpha val="0"/>
                  </a:schemeClr>
                </a:solidFill>
              </a:rPr>
              <a:t>bainArrowLineColor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bainArrowTextColor</a:t>
            </a:r>
            <a:r>
              <a:rPr lang="en-US" sz="133" dirty="0">
                <a:solidFill>
                  <a:schemeClr val="bg1">
                    <a:alpha val="0"/>
                  </a:schemeClr>
                </a:solidFill>
              </a:rPr>
              <a:t>&gt;#00664F&lt;/</a:t>
            </a:r>
            <a:r>
              <a:rPr lang="en-US" sz="133" dirty="0" err="1">
                <a:solidFill>
                  <a:schemeClr val="bg1">
                    <a:alpha val="0"/>
                  </a:schemeClr>
                </a:solidFill>
              </a:rPr>
              <a:t>bainArrowTextColor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percentageCircleFullCircleColor</a:t>
            </a:r>
            <a:r>
              <a:rPr lang="en-US" sz="133" dirty="0">
                <a:solidFill>
                  <a:schemeClr val="bg1">
                    <a:alpha val="0"/>
                  </a:schemeClr>
                </a:solidFill>
              </a:rPr>
              <a:t>&gt;#53565A&lt;/</a:t>
            </a:r>
            <a:r>
              <a:rPr lang="en-US" sz="133" dirty="0" err="1">
                <a:solidFill>
                  <a:schemeClr val="bg1">
                    <a:alpha val="0"/>
                  </a:schemeClr>
                </a:solidFill>
              </a:rPr>
              <a:t>percentageCircleFullCircleColor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percentageCircleTextHighlightColor</a:t>
            </a:r>
            <a:r>
              <a:rPr lang="en-US" sz="133" dirty="0">
                <a:solidFill>
                  <a:schemeClr val="bg1">
                    <a:alpha val="0"/>
                  </a:schemeClr>
                </a:solidFill>
              </a:rPr>
              <a:t>&gt;#00664F&lt;/</a:t>
            </a:r>
            <a:r>
              <a:rPr lang="en-US" sz="133" dirty="0" err="1">
                <a:solidFill>
                  <a:schemeClr val="bg1">
                    <a:alpha val="0"/>
                  </a:schemeClr>
                </a:solidFill>
              </a:rPr>
              <a:t>percentageCircleTextHighlightColor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statusStickerColor</a:t>
            </a:r>
            <a:r>
              <a:rPr lang="en-US" sz="133" dirty="0">
                <a:solidFill>
                  <a:schemeClr val="bg1">
                    <a:alpha val="0"/>
                  </a:schemeClr>
                </a:solidFill>
              </a:rPr>
              <a:t>&gt;#000000&lt;/</a:t>
            </a:r>
            <a:r>
              <a:rPr lang="en-US" sz="133" dirty="0" err="1">
                <a:solidFill>
                  <a:schemeClr val="bg1">
                    <a:alpha val="0"/>
                  </a:schemeClr>
                </a:solidFill>
              </a:rPr>
              <a:t>statusStickerColor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calloutBackColor</a:t>
            </a:r>
            <a:r>
              <a:rPr lang="en-US" sz="133" dirty="0">
                <a:solidFill>
                  <a:schemeClr val="bg1">
                    <a:alpha val="0"/>
                  </a:schemeClr>
                </a:solidFill>
              </a:rPr>
              <a:t>&gt;#FFFFFF&lt;/</a:t>
            </a:r>
            <a:r>
              <a:rPr lang="en-US" sz="133" dirty="0" err="1">
                <a:solidFill>
                  <a:schemeClr val="bg1">
                    <a:alpha val="0"/>
                  </a:schemeClr>
                </a:solidFill>
              </a:rPr>
              <a:t>calloutBackColor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calloutTextLineColor</a:t>
            </a:r>
            <a:r>
              <a:rPr lang="en-US" sz="133" dirty="0">
                <a:solidFill>
                  <a:schemeClr val="bg1">
                    <a:alpha val="0"/>
                  </a:schemeClr>
                </a:solidFill>
              </a:rPr>
              <a:t>&gt;#00664F&lt;/</a:t>
            </a:r>
            <a:r>
              <a:rPr lang="en-US" sz="133" dirty="0" err="1">
                <a:solidFill>
                  <a:schemeClr val="bg1">
                    <a:alpha val="0"/>
                  </a:schemeClr>
                </a:solidFill>
              </a:rPr>
              <a:t>calloutTextLineColor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numberBubbleBackColor</a:t>
            </a:r>
            <a:r>
              <a:rPr lang="en-US" sz="133" dirty="0">
                <a:solidFill>
                  <a:schemeClr val="bg1">
                    <a:alpha val="0"/>
                  </a:schemeClr>
                </a:solidFill>
              </a:rPr>
              <a:t>&gt;#FFFFFF&lt;/</a:t>
            </a:r>
            <a:r>
              <a:rPr lang="en-US" sz="133" dirty="0" err="1">
                <a:solidFill>
                  <a:schemeClr val="bg1">
                    <a:alpha val="0"/>
                  </a:schemeClr>
                </a:solidFill>
              </a:rPr>
              <a:t>numberBubbleBackColor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numberBubbleTextLineColor</a:t>
            </a:r>
            <a:r>
              <a:rPr lang="en-US" sz="133" dirty="0">
                <a:solidFill>
                  <a:schemeClr val="bg1">
                    <a:alpha val="0"/>
                  </a:schemeClr>
                </a:solidFill>
              </a:rPr>
              <a:t>&gt;#00664F&lt;/</a:t>
            </a:r>
            <a:r>
              <a:rPr lang="en-US" sz="133" dirty="0" err="1">
                <a:solidFill>
                  <a:schemeClr val="bg1">
                    <a:alpha val="0"/>
                  </a:schemeClr>
                </a:solidFill>
              </a:rPr>
              <a:t>numberBubbleTextLineColor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valueChainTextLineColor</a:t>
            </a:r>
            <a:r>
              <a:rPr lang="en-US" sz="133" dirty="0">
                <a:solidFill>
                  <a:schemeClr val="bg1">
                    <a:alpha val="0"/>
                  </a:schemeClr>
                </a:solidFill>
              </a:rPr>
              <a:t>&gt;#00664F&lt;/</a:t>
            </a:r>
            <a:r>
              <a:rPr lang="en-US" sz="133" dirty="0" err="1">
                <a:solidFill>
                  <a:schemeClr val="bg1">
                    <a:alpha val="0"/>
                  </a:schemeClr>
                </a:solidFill>
              </a:rPr>
              <a:t>valueChainTextLineColor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agendaHighlightColor</a:t>
            </a:r>
            <a:r>
              <a:rPr lang="en-US" sz="133" dirty="0">
                <a:solidFill>
                  <a:schemeClr val="bg1">
                    <a:alpha val="0"/>
                  </a:schemeClr>
                </a:solidFill>
              </a:rPr>
              <a:t>&gt;#00664F&lt;/</a:t>
            </a:r>
            <a:r>
              <a:rPr lang="en-US" sz="133" dirty="0" err="1">
                <a:solidFill>
                  <a:schemeClr val="bg1">
                    <a:alpha val="0"/>
                  </a:schemeClr>
                </a:solidFill>
              </a:rPr>
              <a:t>agendaHighlightColor</a:t>
            </a:r>
            <a:r>
              <a:rPr lang="en-US" sz="133" dirty="0">
                <a:solidFill>
                  <a:schemeClr val="bg1">
                    <a:alpha val="0"/>
                  </a:schemeClr>
                </a:solidFill>
              </a:rPr>
              <a:t>&gt;</a:t>
            </a:r>
          </a:p>
          <a:p>
            <a:pPr marL="0" indent="0">
              <a:buNone/>
            </a:pPr>
            <a:r>
              <a:rPr lang="en-US" sz="133" dirty="0">
                <a:solidFill>
                  <a:schemeClr val="bg1">
                    <a:alpha val="0"/>
                  </a:schemeClr>
                </a:solidFill>
              </a:rPr>
              <a:t>      &lt;!-- The &lt;</a:t>
            </a:r>
            <a:r>
              <a:rPr lang="en-US" sz="133" dirty="0" err="1">
                <a:solidFill>
                  <a:schemeClr val="bg1">
                    <a:alpha val="0"/>
                  </a:schemeClr>
                </a:solidFill>
              </a:rPr>
              <a:t>tableAccentNumber</a:t>
            </a:r>
            <a:r>
              <a:rPr lang="en-US" sz="133" dirty="0">
                <a:solidFill>
                  <a:schemeClr val="bg1">
                    <a:alpha val="0"/>
                  </a:schemeClr>
                </a:solidFill>
              </a:rPr>
              <a:t>&gt; defines which table layout from the "Light Style 1" row should be applied for newly created tables.            Valid values are 0, 1, 2, 3, 4, 5, and 6 - representing the layouts on the Table Layout drop-down from left to right.            The highlight colors used in those table layouts link to the Theme color palette, they cannot be specified here. --&gt;</a:t>
            </a:r>
          </a:p>
          <a:p>
            <a:pPr marL="0" indent="0">
              <a:buNone/>
            </a:pPr>
            <a:r>
              <a:rPr lang="en-US" sz="133" dirty="0">
                <a:solidFill>
                  <a:schemeClr val="bg1">
                    <a:alpha val="0"/>
                  </a:schemeClr>
                </a:solidFill>
              </a:rPr>
              <a:t>      &lt;</a:t>
            </a:r>
            <a:r>
              <a:rPr lang="en-US" sz="133" dirty="0" err="1">
                <a:solidFill>
                  <a:schemeClr val="bg1">
                    <a:alpha val="0"/>
                  </a:schemeClr>
                </a:solidFill>
              </a:rPr>
              <a:t>tableAccentNumber</a:t>
            </a:r>
            <a:r>
              <a:rPr lang="en-US" sz="133" dirty="0">
                <a:solidFill>
                  <a:schemeClr val="bg1">
                    <a:alpha val="0"/>
                  </a:schemeClr>
                </a:solidFill>
              </a:rPr>
              <a:t>&gt;1&lt;/</a:t>
            </a:r>
            <a:r>
              <a:rPr lang="en-US" sz="133" dirty="0" err="1">
                <a:solidFill>
                  <a:schemeClr val="bg1">
                    <a:alpha val="0"/>
                  </a:schemeClr>
                </a:solidFill>
              </a:rPr>
              <a:t>tableAccentNumber</a:t>
            </a:r>
            <a:r>
              <a:rPr lang="en-US" sz="133" dirty="0">
                <a:solidFill>
                  <a:schemeClr val="bg1">
                    <a:alpha val="0"/>
                  </a:schemeClr>
                </a:solidFill>
              </a:rPr>
              <a:t>&gt;</a:t>
            </a:r>
          </a:p>
          <a:p>
            <a:pPr marL="0" indent="0">
              <a:buNone/>
            </a:pPr>
            <a:r>
              <a:rPr lang="en-US" sz="133" dirty="0">
                <a:solidFill>
                  <a:schemeClr val="bg1">
                    <a:alpha val="0"/>
                  </a:schemeClr>
                </a:solidFill>
              </a:rPr>
              <a:t>      &lt;!-- The &lt;</a:t>
            </a:r>
            <a:r>
              <a:rPr lang="en-US" sz="133" dirty="0" err="1">
                <a:solidFill>
                  <a:schemeClr val="bg1">
                    <a:alpha val="0"/>
                  </a:schemeClr>
                </a:solidFill>
              </a:rPr>
              <a:t>statusStickerRunningAgendaFontSize</a:t>
            </a:r>
            <a:r>
              <a:rPr lang="en-US" sz="133" dirty="0">
                <a:solidFill>
                  <a:schemeClr val="bg1">
                    <a:alpha val="0"/>
                  </a:schemeClr>
                </a:solidFill>
              </a:rPr>
              <a:t>&gt; tag determines what font size should be applied to newly created status stickers and running agendas.            Valid values are integer numbers. If the option is not present or not valid, the default is used. --&gt;</a:t>
            </a:r>
          </a:p>
          <a:p>
            <a:pPr marL="0" indent="0">
              <a:buNone/>
            </a:pPr>
            <a:r>
              <a:rPr lang="en-US" sz="133" dirty="0">
                <a:solidFill>
                  <a:schemeClr val="bg1">
                    <a:alpha val="0"/>
                  </a:schemeClr>
                </a:solidFill>
              </a:rPr>
              <a:t>      &lt;</a:t>
            </a:r>
            <a:r>
              <a:rPr lang="en-US" sz="133" dirty="0" err="1">
                <a:solidFill>
                  <a:schemeClr val="bg1">
                    <a:alpha val="0"/>
                  </a:schemeClr>
                </a:solidFill>
              </a:rPr>
              <a:t>statusStickerRunningAgendaFontSize</a:t>
            </a:r>
            <a:r>
              <a:rPr lang="en-US" sz="133" dirty="0">
                <a:solidFill>
                  <a:schemeClr val="bg1">
                    <a:alpha val="0"/>
                  </a:schemeClr>
                </a:solidFill>
              </a:rPr>
              <a:t>&gt;12&lt;/</a:t>
            </a:r>
            <a:r>
              <a:rPr lang="en-US" sz="133" dirty="0" err="1">
                <a:solidFill>
                  <a:schemeClr val="bg1">
                    <a:alpha val="0"/>
                  </a:schemeClr>
                </a:solidFill>
              </a:rPr>
              <a:t>statusStickerRunningAgendaFontSize</a:t>
            </a:r>
            <a:r>
              <a:rPr lang="en-US" sz="133" dirty="0">
                <a:solidFill>
                  <a:schemeClr val="bg1">
                    <a:alpha val="0"/>
                  </a:schemeClr>
                </a:solidFill>
              </a:rPr>
              <a:t>&gt;</a:t>
            </a:r>
          </a:p>
          <a:p>
            <a:pPr marL="0" indent="0">
              <a:buNone/>
            </a:pPr>
            <a:r>
              <a:rPr lang="en-US" sz="133" dirty="0">
                <a:solidFill>
                  <a:schemeClr val="bg1">
                    <a:alpha val="0"/>
                  </a:schemeClr>
                </a:solidFill>
              </a:rPr>
              <a:t>      &lt;!-- The &lt;</a:t>
            </a:r>
            <a:r>
              <a:rPr lang="en-US" sz="133" dirty="0" err="1">
                <a:solidFill>
                  <a:schemeClr val="bg1">
                    <a:alpha val="0"/>
                  </a:schemeClr>
                </a:solidFill>
              </a:rPr>
              <a:t>columnSpacing</a:t>
            </a:r>
            <a:r>
              <a:rPr lang="en-US" sz="133" dirty="0">
                <a:solidFill>
                  <a:schemeClr val="bg1">
                    <a:alpha val="0"/>
                  </a:schemeClr>
                </a:solidFill>
              </a:rPr>
              <a:t>&gt; tag determines the width of the spacing between columns in pt.           Valid values are integer numbers, min. 28, max. 85 (~1-3cm). If the option is not present or not valid, the default is used. --&gt;</a:t>
            </a:r>
          </a:p>
          <a:p>
            <a:pPr marL="0" indent="0">
              <a:buNone/>
            </a:pPr>
            <a:r>
              <a:rPr lang="en-US" sz="133" dirty="0">
                <a:solidFill>
                  <a:schemeClr val="bg1">
                    <a:alpha val="0"/>
                  </a:schemeClr>
                </a:solidFill>
              </a:rPr>
              <a:t>      &lt;</a:t>
            </a:r>
            <a:r>
              <a:rPr lang="en-US" sz="133" dirty="0" err="1">
                <a:solidFill>
                  <a:schemeClr val="bg1">
                    <a:alpha val="0"/>
                  </a:schemeClr>
                </a:solidFill>
              </a:rPr>
              <a:t>columnSpacing</a:t>
            </a:r>
            <a:r>
              <a:rPr lang="en-US" sz="133" dirty="0">
                <a:solidFill>
                  <a:schemeClr val="bg1">
                    <a:alpha val="0"/>
                  </a:schemeClr>
                </a:solidFill>
              </a:rPr>
              <a:t>&gt;42&lt;/</a:t>
            </a:r>
            <a:r>
              <a:rPr lang="en-US" sz="133" dirty="0" err="1">
                <a:solidFill>
                  <a:schemeClr val="bg1">
                    <a:alpha val="0"/>
                  </a:schemeClr>
                </a:solidFill>
              </a:rPr>
              <a:t>columnSpacing</a:t>
            </a:r>
            <a:r>
              <a:rPr lang="en-US" sz="133" dirty="0">
                <a:solidFill>
                  <a:schemeClr val="bg1">
                    <a:alpha val="0"/>
                  </a:schemeClr>
                </a:solidFill>
              </a:rPr>
              <a:t>&gt;</a:t>
            </a:r>
          </a:p>
          <a:p>
            <a:pPr marL="0" indent="0">
              <a:buNone/>
            </a:pPr>
            <a:r>
              <a:rPr lang="en-US" sz="133" dirty="0">
                <a:solidFill>
                  <a:schemeClr val="bg1">
                    <a:alpha val="0"/>
                  </a:schemeClr>
                </a:solidFill>
              </a:rPr>
              <a:t>    &lt;/settings&gt;</a:t>
            </a:r>
          </a:p>
          <a:p>
            <a:pPr marL="0" indent="0">
              <a:buNone/>
            </a:pPr>
            <a:r>
              <a:rPr lang="en-US" sz="133" dirty="0">
                <a:solidFill>
                  <a:schemeClr val="bg1">
                    <a:alpha val="0"/>
                  </a:schemeClr>
                </a:solidFill>
              </a:rPr>
              <a:t>    &lt;!-- Instructions for &lt;colors&gt; tag:         Use any number of &lt;color&gt;...&lt;/color&gt; lines. Each line creates a client color on the client color palette in the order they appear here.         The client color hex code goes between the &lt;color&gt; and &lt;/color&gt; tags.         The &lt;color&gt; tag may have the option "</a:t>
            </a:r>
            <a:r>
              <a:rPr lang="en-US" sz="133" dirty="0" err="1">
                <a:solidFill>
                  <a:schemeClr val="bg1">
                    <a:alpha val="0"/>
                  </a:schemeClr>
                </a:solidFill>
              </a:rPr>
              <a:t>contrastingTextColor</a:t>
            </a:r>
            <a:r>
              <a:rPr lang="en-US" sz="133" dirty="0">
                <a:solidFill>
                  <a:schemeClr val="bg1">
                    <a:alpha val="0"/>
                  </a:schemeClr>
                </a:solidFill>
              </a:rPr>
              <a:t>". If it is set to a valid RGB hex code then that color will be used for text if the user applies the client color to fill a shape.          Hence, </a:t>
            </a:r>
            <a:r>
              <a:rPr lang="en-US" sz="133" dirty="0" err="1">
                <a:solidFill>
                  <a:schemeClr val="bg1">
                    <a:alpha val="0"/>
                  </a:schemeClr>
                </a:solidFill>
              </a:rPr>
              <a:t>contrastingTextColor</a:t>
            </a:r>
            <a:r>
              <a:rPr lang="en-US" sz="133" dirty="0">
                <a:solidFill>
                  <a:schemeClr val="bg1">
                    <a:alpha val="0"/>
                  </a:schemeClr>
                </a:solidFill>
              </a:rPr>
              <a:t> usually is white (#FFFFFF), black (#000000) or another dark color. --&gt;</a:t>
            </a:r>
          </a:p>
          <a:p>
            <a:pPr marL="0" indent="0">
              <a:buNone/>
            </a:pPr>
            <a:r>
              <a:rPr lang="en-US" sz="133" dirty="0">
                <a:solidFill>
                  <a:schemeClr val="bg1">
                    <a:alpha val="0"/>
                  </a:schemeClr>
                </a:solidFill>
              </a:rPr>
              <a:t>    &lt;colors&gt;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="#FFFFFF"&gt;#00664F&lt;/color&gt;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="#000000"&gt;#FED141&lt;/color&gt;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="#FFFFFF"&gt;#000000&lt;/color&gt;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="#FFFFFF"&gt;#101820&lt;/color&gt;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="#FFFFFF"&gt;#53565A&lt;/color&gt;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="#FFFFFF"&gt;#707372&lt;/color&gt;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="#000000"&gt;#B1B3B3&lt;/color&gt;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="#000000"&gt;#DDDDDD&lt;/color&gt;</a:t>
            </a:r>
          </a:p>
          <a:p>
            <a:pPr marL="0" indent="0">
              <a:buNone/>
            </a:pPr>
            <a:r>
              <a:rPr lang="en-US" sz="133" dirty="0">
                <a:solidFill>
                  <a:schemeClr val="bg1">
                    <a:alpha val="0"/>
                  </a:schemeClr>
                </a:solidFill>
              </a:rPr>
              <a:t>    &lt;/colors&gt;</a:t>
            </a:r>
          </a:p>
          <a:p>
            <a:pPr marL="0" indent="0">
              <a:buNone/>
            </a:pPr>
            <a:r>
              <a:rPr lang="en-US" sz="133" dirty="0">
                <a:solidFill>
                  <a:schemeClr val="bg1">
                    <a:alpha val="0"/>
                  </a:schemeClr>
                </a:solidFill>
              </a:rPr>
              <a:t>  &lt;/template&gt;</a:t>
            </a:r>
          </a:p>
          <a:p>
            <a:pPr marL="0" indent="0">
              <a:buNone/>
            </a:pPr>
            <a:r>
              <a:rPr lang="en-US" sz="133" dirty="0">
                <a:solidFill>
                  <a:schemeClr val="bg1">
                    <a:alpha val="0"/>
                  </a:schemeClr>
                </a:solidFill>
              </a:rPr>
              <a:t>  &lt;!--BTFPCONFIGURATION:3C627466703E0D0A20203C212D2D204372656174656420382E323031382E205346522E205570646174656420322E31342E323031392E204E6F72746820416D65726963612047726170686963732E204E59432E204368616E67656420666F6E7420696E20584D4C2E20446964206E6F7420666978206F74686572206E6F6E2D636F6D706C69616E742070726F636564757265732E496E737472756374696F6E7320666F7220746865203C74656D706C6174653E207461673A202020202020204B656570202276657273696F6E2220616E6420227479706522206F7074696F6E7320756E6368616E6765642E2020202020202053657420226E616D6522206F7074696F6E20746F2074686520636C69656E74206E616D6520746861742073686F756C6420617070656172206F6E2074686520636C69656E7420636F6C6F722073656374696F6E2E202020202020202053657420227061676553697A652220746F207468652070617065722073697A6520796F75206172652073657474696E67207468697320736C696465206D6173746572207570206F6E2E2056616C69642076616C756573206172653A20227769646573637265656E222028776869636820657175616C732031363A39292C2022345F33222C202261342220616E6420226C6574746572222E204F627365727665206361706974616C697A6174696F6E21202D2D3E0D0A20203C74656D706C6174652076657273696F6E3D22322E322E372220747970653D22756E6272616E64656422206E616D653D22536F43616C2E456469736F6E5F342E335F434F524522207061676553697A653D226C6574746572223E0D0A202020203C212D2D20496E737472756374696F6E7320666F72203C73657474696E67733E207461673A202020202020202020496E2065616368207375622D74616720736574207468652068657820636F6465206F66207468652052474220636F6C6F7220796F75207769736820746F2075736520666F7220746865207374616E6461726420656C656D656E7473207768656E2074686579206172652063726561746564206F6E207468697320736C696465206D61737465722E2020202020202020204966207468652076616C7565206973206D697373696E67206F7220696E76616C69642C2064656661756C7420636F6C6F72732077696C6C20626520757365642E202D2D3E0D0A202020203C73657474696E67733E0D0A2020202020203C72756E6E696E674167656E64614261636B436F6C6F724C6566743E233533353635413C2F72756E6E696E674167656E64614261636B436F6C6F724C6566743E0D0A2020202020203C72756E6E696E674167656E64614261636B436F6C6F7252696768743E234231423342333C2F72756E6E696E674167656E64614261636B436F6C6F7252696768743E0D0A2020202020203C72756E6E696E674167656E646154657874436F6C6F724C6566743E234646464646463C2F72756E6E696E674167656E646154657874436F6C6F724C6566743E0D0A2020202020203C72756E6E696E674167656E646154657874436F6C6F7252696768743E233030303030303C2F72756E6E696E674167656E646154657874436F6C6F7252696768743E0D0A2020202020203C636F6C756D6E4865616465724C696E65436F6C6F723E233030303030303C2F636F6C756D6E4865616465724C696E65436F6C6F723E0D0A2020202020203C636F6C756D6E48656164657254657874436F6C6F723E233030363634463C2F636F6C756D6E48656164657254657874436F6C6F723E0D0A2020202020203C726F774865616465724C696E65436F6C6F723E233030363634463C2F726F774865616465724C696E65436F6C6F723E0D0A2020202020203C726F7748656164657254657874436F6C6F723E233030363634463C2F726F7748656164657254657874436F6C6F723E0D0A2020202020203C636F6E636C7573696F6E4172726F774C696E65436F6C6F723E233030363634463C2F636F6E636C7573696F6E4172726F774C696E65436F6C6F723E0D0A2020202020203C636F6E636C7573696F6E4172726F7754657874436F6C6F723E233030363634463C2F636F6E636C7573696F6E4172726F7754657874436F6C6F723E0D0A2020202020203C70657263656E74616765436972636C6546756C6C436972636C65436F6C6F723E233533353635413C2F70657263656E74616765436972636C6546756C6C436972636C65436F6C6F723E0D0A2020202020203C70657263656E74616765436972636C6554657874486967686C69676874436F6C6F723E233030363634463C2F70657263656E74616765436972636C6554657874486967686C69676874436F6C6F723E0D0A2020202020203C737461747573537469636B6572436F6C6F723E233030303030303C2F737461747573537469636B6572436F6C6F723E0D0A2020202020203C63616C6C6F75744261636B436F6C6F723E234646464646463C2F63616C6C6F75744261636B436F6C6F723E0D0A2020202020203C63616C6C6F7574546578744C696E65436F6C6F723E233030363634463C2F63616C6C6F7574546578744C696E65436F6C6F723E0D0A2020202020203C6E756D626572427562626C654261636B436F6C6F723E234646464646463C2F6E756D626572427562626C654261636B436F6C6F723E0D0A2020202020203C6E756D626572427562626C65546578744C696E65436F6C6F723E233030363634463C2F6E756D626572427562626C65546578744C696E65436F6C6F723E0D0A2020202020203C76616C7565436861696E546578744C696E65436F6C6F723E233030363634463C2F76616C7565436861696E546578744C696E65436F6C6F723E0D0A2020202020203C6167656E6461486967686C69676874436F6C6F723E233030363634463C2F6167656E6461486967686C69676874436F6C6F723E0D0A2020202020203C212D2D20546865203C7461626C65416363656E744E756D6265723E20646566696E6573207768696368207461626C65206C61796F75742066726F6D2074686520224C69676874205374796C6520312220726F772073686F756C64206265206170706C69656420666F72206E65776C792063726561746564207461626C65732E20202020202020202020202056616C69642076616C7565732061726520302C20312C20322C20332C20342C20352C20616E642036202D20726570726573656E74696E6720746865206C61796F757473206F6E20746865205461626C65204C61796F75742064726F702D646F776E2066726F6D206C65667420746F2072696768742E20202020202020202020202054686520686967686C6967687420636F6C6F7273207573656420696E2074686F7365207461626C65206C61796F757473206C696E6B20746F20746865205468656D6520636F6C6F722070616C657474652C20746865792063616E6E6F742062652073706563696669656420686572652E202D2D3E0D0A2020202020203C7461626C65416363656E744E756D6265723E313C2F7461626C65416363656E744E756D6265723E0D0A2020202020203C212D2D20546865203C737461747573537469636B657252756E6E696E674167656E6461466F6E7453697A653E207461672064657465726D696E6573207768617420666F6E742073697A652073686F756C64206265206170706C69656420746F206E65776C7920637265617465642073746174757320737469636B65727320616E642072756E6E696E67206167656E6461732E20202020202020202020202056616C69642076616C7565732061726520696E7465676572206E756D626572732E20496620746865206F7074696F6E206973206E6F742070726573656E74206F72206E6F742076616C69642C207468652064656661756C7420697320757365642E202D2D3E0D0A2020202020203C737461747573537469636B657252756E6E696E674167656E6461466F6E7453697A653E31323C2F737461747573537469636B657252756E6E696E674167656E6461466F6E7453697A653E0D0A2020202020203C212D2D20546865203C636F6C756D6E53706163696E673E207461672064657465726D696E657320746865207769647468206F66207468652073706163696E67206265747765656E20636F6C756D6E7320696E2070742E202020202020202020202056616C69642076616C7565732061726520696E7465676572206E756D626572732C206D696E2E2032382C206D61782E20383520287E312D33636D292E20496620746865206F7074696F6E206973206E6F742070726573656E74206F72206E6F742076616C69642C207468652064656661756C7420697320757365642E202D2D3E0D0A2020202020203C636F6C756D6E53706163696E673E34323C2F636F6C756D6E53706163696E673E0D0A202020203C2F73657474696E67733E0D0A202020203C212D2D20496E737472756374696F6E7320666F72203C636F6C6F72733E207461673A20202020202020202055736520616E79206E756D626572206F66203C636F6C6F723E2E2E2E3C2F636F6C6F723E206C696E65732E2045616368206C696E652063726561746573206120636C69656E7420636F6C6F72206F6E2074686520636C69656E7420636F6C6F722070616C6574746520696E20746865206F7264657220746865792061707065617220686572652E20202020202020202054686520636C69656E7420636F6C6F722068657820636F646520676F6573206265747765656E20746865203C636F6C6F723E20616E64203C2F636F6C6F723E20746167732E202020202020202020546865203C636F6C6F723E20746167206D6179206861766520746865206F7074696F6E2022636F6E7472617374696E6754657874436F6C6F72222E2049662069742069732073657420746F20612076616C6964205247422068657820636F6465207468656E207468617420636F6C6F722077696C6C206265207573656420666F722074657874206966207468652075736572206170706C6965732074686520636C69656E7420636F6C6F7220746F2066696C6C20612073686170652E2020202020202020202048656E63652C20636F6E7472617374696E6754657874436F6C6F7220757375616C6C79206973207768697465202823464646464646292C20626C61636B20282330303030303029206F7220616E6F74686572206461726B20636F6C6F722E202D2D3E0D0A202020203C636F6C6F72733E0D0A2020202020203C636F6C6F7220636F6E7472617374696E6754657874436F6C6F723D2223464646464646223E233030363634463C2F636F6C6F723E0D0A2020202020203C636F6C6F7220636F6E7472617374696E6754657874436F6C6F723D2223303030303030223E234645443134313C2F636F6C6F723E0D0A2020202020203C636F6C6F7220636F6E7472617374696E6754657874436F6C6F723D2223464646464646223E233030303030303C2F636F6C6F723E0D0A2020202020203C636F6C6F7220636F6E7472617374696E6754657874436F6C6F723D2223464646464646223E233130313832303C2F636F6C6F723E0D0A2020202020203C636F6C6F7220636F6E7472617374696E6754657874436F6C6F723D2223464646464646223E233533353635413C2F636F6C6F723E0D0A2020202020203C636F6C6F7220636F6E7472617374696E6754657874436F6C6F723D2223464646464646223E233730373337323C2F636F6C6F723E0D0A2020202020203C636F6C6F7220636F6E7472617374696E6754657874436F6C6F723D2223303030303030223E234231423342333C2F636F6C6F723E0D0A2020202020203C636F6C6F7220636F6E7472617374696E6754657874436F6C6F723D2223303030303030223E234444444444443C2F636F6C6F723E0D0A202020203C2F636F6C6F72733E0D0A20203C2F74656D706C6174653E0D0A3C2F627466703E--&gt;</a:t>
            </a:r>
          </a:p>
          <a:p>
            <a:pPr marL="0" indent="0">
              <a:buNone/>
            </a:pPr>
            <a:r>
              <a:rPr lang="en-US" sz="133" dirty="0">
                <a:solidFill>
                  <a:schemeClr val="bg1">
                    <a:alpha val="0"/>
                  </a:schemeClr>
                </a:solidFill>
              </a:rPr>
              <a:t>&lt;/btfp&gt;</a:t>
            </a:r>
          </a:p>
        </p:txBody>
      </p:sp>
      <p:sp>
        <p:nvSpPr>
          <p:cNvPr id="8" name="CreatedFooter"/>
          <p:cNvSpPr/>
          <p:nvPr userDrawn="1"/>
        </p:nvSpPr>
        <p:spPr>
          <a:xfrm>
            <a:off x="5447434" y="6661399"/>
            <a:ext cx="1605396" cy="123905"/>
          </a:xfrm>
          <a:prstGeom prst="rect">
            <a:avLst/>
          </a:prstGeom>
        </p:spPr>
        <p:txBody>
          <a:bodyPr wrap="square" lIns="27000" tIns="27000" rIns="27000" bIns="27000">
            <a:spAutoFit/>
          </a:bodyPr>
          <a:lstStyle/>
          <a:p>
            <a:pPr marL="0" indent="0">
              <a:buNone/>
            </a:pPr>
            <a:r>
              <a:rPr lang="en-US" sz="451">
                <a:solidFill>
                  <a:srgbClr val="FFFFFF"/>
                </a:solidFill>
              </a:rPr>
              <a:t>Future state ops management</a:t>
            </a:r>
            <a:endParaRPr lang="en-GB" sz="451" dirty="0">
              <a:solidFill>
                <a:srgbClr val="FFFFFF"/>
              </a:solidFill>
            </a:endParaRPr>
          </a:p>
        </p:txBody>
      </p:sp>
      <p:sp>
        <p:nvSpPr>
          <p:cNvPr id="7" name="OfficeCode"/>
          <p:cNvSpPr/>
          <p:nvPr userDrawn="1"/>
        </p:nvSpPr>
        <p:spPr>
          <a:xfrm>
            <a:off x="5042193" y="6661399"/>
            <a:ext cx="405245" cy="123905"/>
          </a:xfrm>
          <a:prstGeom prst="rect">
            <a:avLst/>
          </a:prstGeom>
        </p:spPr>
        <p:txBody>
          <a:bodyPr wrap="square" lIns="27000" tIns="27000" rIns="27000" bIns="27000">
            <a:spAutoFit/>
          </a:bodyPr>
          <a:lstStyle/>
          <a:p>
            <a:pPr marL="0" indent="0">
              <a:buNone/>
            </a:pPr>
            <a:r>
              <a:rPr lang="en-GB" sz="451">
                <a:solidFill>
                  <a:srgbClr val="FFFFFF"/>
                </a:solidFill>
              </a:rPr>
              <a:t>SFR</a:t>
            </a:r>
            <a:endParaRPr lang="en-GB" sz="451" dirty="0">
              <a:solidFill>
                <a:srgbClr val="FFFFFF"/>
              </a:solidFill>
            </a:endParaRPr>
          </a:p>
        </p:txBody>
      </p:sp>
      <p:sp>
        <p:nvSpPr>
          <p:cNvPr id="3" name="Text Placeholder"/>
          <p:cNvSpPr>
            <a:spLocks noGrp="1"/>
          </p:cNvSpPr>
          <p:nvPr>
            <p:ph type="body" idx="1"/>
          </p:nvPr>
        </p:nvSpPr>
        <p:spPr>
          <a:xfrm>
            <a:off x="250828" y="1714500"/>
            <a:ext cx="8641952" cy="4648200"/>
          </a:xfrm>
          <a:prstGeom prst="rect">
            <a:avLst/>
          </a:prstGeom>
        </p:spPr>
        <p:txBody>
          <a:bodyPr vert="horz" lIns="36000" tIns="36000" rIns="36000" bIns="3600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Title"/>
          <p:cNvSpPr>
            <a:spLocks noGrp="1"/>
          </p:cNvSpPr>
          <p:nvPr>
            <p:ph type="title"/>
          </p:nvPr>
        </p:nvSpPr>
        <p:spPr>
          <a:xfrm>
            <a:off x="250827" y="365764"/>
            <a:ext cx="8642350" cy="957013"/>
          </a:xfrm>
          <a:prstGeom prst="rect">
            <a:avLst/>
          </a:prstGeom>
        </p:spPr>
        <p:txBody>
          <a:bodyPr vert="horz" lIns="36000" tIns="36000" rIns="36000" bIns="72000" rtlCol="0" anchor="t">
            <a:noAutofit/>
          </a:bodyPr>
          <a:lstStyle/>
          <a:p>
            <a:r>
              <a:rPr lang="en-US"/>
              <a:t>Click to edit Master title style</a:t>
            </a:r>
            <a:endParaRPr lang="en-US" dirty="0"/>
          </a:p>
        </p:txBody>
      </p:sp>
      <p:sp>
        <p:nvSpPr>
          <p:cNvPr id="4" name="btfpLayoutConfig" hidden="1"/>
          <p:cNvSpPr txBox="1"/>
          <p:nvPr userDrawn="1"/>
        </p:nvSpPr>
        <p:spPr>
          <a:xfrm>
            <a:off x="9525" y="12700"/>
            <a:ext cx="570694" cy="74982"/>
          </a:xfrm>
          <a:prstGeom prst="rect">
            <a:avLst/>
          </a:prstGeom>
          <a:noFill/>
        </p:spPr>
        <p:txBody>
          <a:bodyPr vert="horz" wrap="none" lIns="27000" tIns="27000" rIns="27000" bIns="27000" rtlCol="0">
            <a:spAutoFit/>
          </a:bodyPr>
          <a:lstStyle/>
          <a:p>
            <a:r>
              <a:rPr lang="en-US" sz="133">
                <a:solidFill>
                  <a:srgbClr val="FFFFFF">
                    <a:alpha val="0"/>
                  </a:srgbClr>
                </a:solidFill>
              </a:rPr>
              <a:t>overall_0_131468204519021135 columns_1_131468204519021135 </a:t>
            </a:r>
            <a:endParaRPr lang="en-US" sz="133" dirty="0">
              <a:solidFill>
                <a:srgbClr val="FFFFFF">
                  <a:alpha val="0"/>
                </a:srgbClr>
              </a:solidFill>
            </a:endParaRPr>
          </a:p>
        </p:txBody>
      </p:sp>
      <p:sp>
        <p:nvSpPr>
          <p:cNvPr id="15" name="Rectangle 14"/>
          <p:cNvSpPr/>
          <p:nvPr userDrawn="1">
            <p:custDataLst>
              <p:tags r:id="rId8"/>
            </p:custDataLst>
          </p:nvPr>
        </p:nvSpPr>
        <p:spPr>
          <a:xfrm>
            <a:off x="0" y="6795859"/>
            <a:ext cx="9144000" cy="71021"/>
          </a:xfrm>
          <a:prstGeom prst="rect">
            <a:avLst/>
          </a:prstGeom>
          <a:solidFill>
            <a:srgbClr val="FED14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effectLst/>
            </a:endParaRPr>
          </a:p>
        </p:txBody>
      </p:sp>
      <p:sp>
        <p:nvSpPr>
          <p:cNvPr id="16" name="SlideNumber"/>
          <p:cNvSpPr/>
          <p:nvPr userDrawn="1">
            <p:custDataLst>
              <p:tags r:id="rId9"/>
            </p:custDataLst>
          </p:nvPr>
        </p:nvSpPr>
        <p:spPr>
          <a:xfrm>
            <a:off x="8476488" y="6373368"/>
            <a:ext cx="521208" cy="365760"/>
          </a:xfrm>
          <a:prstGeom prst="roundRect">
            <a:avLst/>
          </a:prstGeom>
          <a:no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rtlCol="0" anchor="ctr" anchorCtr="0"/>
          <a:lstStyle/>
          <a:p>
            <a:pPr marL="0" indent="0" algn="r" defTabSz="711182" rtl="0" eaLnBrk="1" latinLnBrk="0" hangingPunct="1">
              <a:spcBef>
                <a:spcPts val="1200"/>
              </a:spcBef>
              <a:buNone/>
            </a:pPr>
            <a:fld id="{BB69BBE8-4DB2-4642-B003-B220ACD5A2FD}" type="slidenum">
              <a:rPr lang="en-US" sz="1200" b="1" baseline="0" smtClean="0">
                <a:solidFill>
                  <a:schemeClr val="bg2">
                    <a:lumMod val="50000"/>
                  </a:schemeClr>
                </a:solidFill>
                <a:effectLst/>
                <a:latin typeface="+mn-lt"/>
                <a:cs typeface="Segoe UI Light" panose="020B0502040204020203" pitchFamily="34" charset="0"/>
              </a:rPr>
              <a:pPr marL="0" indent="0" algn="r" defTabSz="711182" rtl="0" eaLnBrk="1" latinLnBrk="0" hangingPunct="1">
                <a:spcBef>
                  <a:spcPts val="1200"/>
                </a:spcBef>
                <a:buNone/>
              </a:pPr>
              <a:t>‹#›</a:t>
            </a:fld>
            <a:endParaRPr lang="en-US" sz="1200" b="1" dirty="0">
              <a:solidFill>
                <a:schemeClr val="bg2">
                  <a:lumMod val="50000"/>
                </a:schemeClr>
              </a:solidFill>
              <a:effectLst/>
              <a:latin typeface="+mn-lt"/>
              <a:cs typeface="Segoe UI Light" panose="020B0502040204020203" pitchFamily="34" charset="0"/>
            </a:endParaRPr>
          </a:p>
        </p:txBody>
      </p:sp>
      <p:pic>
        <p:nvPicPr>
          <p:cNvPr id="17" name="Picture 16"/>
          <p:cNvPicPr>
            <a:picLocks noChangeAspect="1"/>
          </p:cNvPicPr>
          <p:nvPr userDrawn="1">
            <p:custDataLst>
              <p:tags r:id="rId10"/>
            </p:custDataLst>
          </p:nvPr>
        </p:nvPicPr>
        <p:blipFill>
          <a:blip r:embed="rId11" cstate="print">
            <a:extLst>
              <a:ext uri="{28A0092B-C50C-407E-A947-70E740481C1C}">
                <a14:useLocalDpi xmlns:a14="http://schemas.microsoft.com/office/drawing/2010/main" val="0"/>
              </a:ext>
            </a:extLst>
          </a:blip>
          <a:stretch>
            <a:fillRect/>
          </a:stretch>
        </p:blipFill>
        <p:spPr>
          <a:xfrm>
            <a:off x="6614866" y="6498453"/>
            <a:ext cx="1795135" cy="148608"/>
          </a:xfrm>
          <a:prstGeom prst="rect">
            <a:avLst/>
          </a:prstGeom>
          <a:effectLst/>
        </p:spPr>
      </p:pic>
    </p:spTree>
    <p:extLst>
      <p:ext uri="{BB962C8B-B14F-4D97-AF65-F5344CB8AC3E}">
        <p14:creationId xmlns:p14="http://schemas.microsoft.com/office/powerpoint/2010/main" val="1424415804"/>
      </p:ext>
    </p:extLst>
  </p:cSld>
  <p:clrMap bg1="lt1" tx1="dk1" bg2="lt2" tx2="dk2" accent1="accent1" accent2="accent2" accent3="accent3" accent4="accent4" accent5="accent5" accent6="accent6" hlink="hlink" folHlink="folHlink"/>
  <p:sldLayoutIdLst>
    <p:sldLayoutId id="2147483678" r:id="rId1"/>
    <p:sldLayoutId id="2147483675" r:id="rId2"/>
    <p:sldLayoutId id="2147483676" r:id="rId3"/>
    <p:sldLayoutId id="2147483679" r:id="rId4"/>
    <p:sldLayoutId id="2147483680" r:id="rId5"/>
    <p:sldLayoutId id="2147483682" r:id="rId6"/>
  </p:sldLayoutIdLst>
  <p:hf sldNum="0" hdr="0" ftr="0" dt="0"/>
  <p:txStyles>
    <p:titleStyle>
      <a:lvl1pPr algn="l" defTabSz="533387" rtl="0" eaLnBrk="1" latinLnBrk="0" hangingPunct="1">
        <a:lnSpc>
          <a:spcPct val="100000"/>
        </a:lnSpc>
        <a:spcBef>
          <a:spcPct val="0"/>
        </a:spcBef>
        <a:buNone/>
        <a:defRPr sz="2800" kern="1200">
          <a:solidFill>
            <a:schemeClr val="tx1"/>
          </a:solidFill>
          <a:latin typeface="Segoe UI Light" panose="020B0502040204020203" pitchFamily="34" charset="0"/>
          <a:ea typeface="+mj-ea"/>
          <a:cs typeface="Segoe UI Light" panose="020B0502040204020203" pitchFamily="34" charset="0"/>
        </a:defRPr>
      </a:lvl1pPr>
    </p:titleStyle>
    <p:bodyStyle>
      <a:lvl1pPr marL="135727" indent="-135727" algn="l" defTabSz="685750" rtl="0" eaLnBrk="1" latinLnBrk="0" hangingPunct="1">
        <a:lnSpc>
          <a:spcPct val="100000"/>
        </a:lnSpc>
        <a:spcBef>
          <a:spcPts val="900"/>
        </a:spcBef>
        <a:buFont typeface="Arial" panose="020B0604020202020204" pitchFamily="34" charset="0"/>
        <a:buChar char="•"/>
        <a:defRPr sz="1600" kern="1200">
          <a:solidFill>
            <a:schemeClr val="tx1"/>
          </a:solidFill>
          <a:latin typeface="Segoe UI" panose="020B0502040204020203" pitchFamily="34" charset="0"/>
          <a:ea typeface="+mn-ea"/>
          <a:cs typeface="Segoe UI" panose="020B0502040204020203" pitchFamily="34" charset="0"/>
        </a:defRPr>
      </a:lvl1pPr>
      <a:lvl2pPr marL="271456" indent="-135727" algn="l" defTabSz="685750" rtl="0" eaLnBrk="1" latinLnBrk="0" hangingPunct="1">
        <a:lnSpc>
          <a:spcPct val="100000"/>
        </a:lnSpc>
        <a:spcBef>
          <a:spcPts val="451"/>
        </a:spcBef>
        <a:buFont typeface="Arial" panose="020B0604020202020204" pitchFamily="34" charset="0"/>
        <a:buChar char="–"/>
        <a:defRPr sz="1200" kern="1200">
          <a:solidFill>
            <a:schemeClr val="tx1"/>
          </a:solidFill>
          <a:latin typeface="Segoe UI" panose="020B0502040204020203" pitchFamily="34" charset="0"/>
          <a:ea typeface="+mn-ea"/>
          <a:cs typeface="Segoe UI" panose="020B0502040204020203" pitchFamily="34" charset="0"/>
        </a:defRPr>
      </a:lvl2pPr>
      <a:lvl3pPr marL="401231" indent="-129775" algn="l" defTabSz="685750" rtl="0" eaLnBrk="1" latinLnBrk="0" hangingPunct="1">
        <a:lnSpc>
          <a:spcPct val="100000"/>
        </a:lnSpc>
        <a:spcBef>
          <a:spcPts val="451"/>
        </a:spcBef>
        <a:buFont typeface="Arial" panose="020B0604020202020204" pitchFamily="34" charset="0"/>
        <a:buChar char="&gt;"/>
        <a:defRPr sz="1200" kern="1200">
          <a:solidFill>
            <a:schemeClr val="tx1"/>
          </a:solidFill>
          <a:latin typeface="Segoe UI" panose="020B0502040204020203" pitchFamily="34" charset="0"/>
          <a:ea typeface="+mn-ea"/>
          <a:cs typeface="Segoe UI" panose="020B0502040204020203" pitchFamily="34" charset="0"/>
        </a:defRPr>
      </a:lvl3pPr>
      <a:lvl4pPr marL="536959" indent="-135727" algn="l" defTabSz="685750" rtl="0" eaLnBrk="1" latinLnBrk="0" hangingPunct="1">
        <a:lnSpc>
          <a:spcPct val="100000"/>
        </a:lnSpc>
        <a:spcBef>
          <a:spcPts val="451"/>
        </a:spcBef>
        <a:buFont typeface="Arial" panose="020B0604020202020204" pitchFamily="34" charset="0"/>
        <a:buChar char="–"/>
        <a:defRPr sz="1200" kern="1200">
          <a:solidFill>
            <a:schemeClr val="tx1"/>
          </a:solidFill>
          <a:latin typeface="Segoe UI" panose="020B0502040204020203" pitchFamily="34" charset="0"/>
          <a:ea typeface="+mn-ea"/>
          <a:cs typeface="Segoe UI" panose="020B0502040204020203" pitchFamily="34" charset="0"/>
        </a:defRPr>
      </a:lvl4pPr>
      <a:lvl5pPr marL="673878" indent="-136919" algn="l" defTabSz="685750" rtl="0" eaLnBrk="1" latinLnBrk="0" hangingPunct="1">
        <a:lnSpc>
          <a:spcPct val="100000"/>
        </a:lnSpc>
        <a:spcBef>
          <a:spcPts val="451"/>
        </a:spcBef>
        <a:buFont typeface="Arial" panose="020B0604020202020204" pitchFamily="34" charset="0"/>
        <a:buChar char="&gt;"/>
        <a:defRPr sz="1200" kern="1200">
          <a:solidFill>
            <a:schemeClr val="tx1"/>
          </a:solidFill>
          <a:latin typeface="Segoe UI" panose="020B0502040204020203" pitchFamily="34" charset="0"/>
          <a:ea typeface="+mn-ea"/>
          <a:cs typeface="Segoe UI" panose="020B0502040204020203" pitchFamily="34" charset="0"/>
        </a:defRPr>
      </a:lvl5pPr>
      <a:lvl6pPr marL="1885809"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6pPr>
      <a:lvl7pPr marL="2228683"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7pPr>
      <a:lvl8pPr marL="2571558"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8pPr>
      <a:lvl9pPr marL="2914432"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9pPr>
    </p:bodyStyle>
    <p:otherStyle>
      <a:defPPr>
        <a:defRPr lang="en-US"/>
      </a:defPPr>
      <a:lvl1pPr marL="133347" indent="-133347" algn="l" defTabSz="533387" rtl="0" eaLnBrk="1" latinLnBrk="0" hangingPunct="1">
        <a:spcBef>
          <a:spcPts val="900"/>
        </a:spcBef>
        <a:buChar char="•"/>
        <a:defRPr sz="1200" kern="1200">
          <a:solidFill>
            <a:schemeClr val="tx1"/>
          </a:solidFill>
          <a:latin typeface="+mn-lt"/>
          <a:ea typeface="+mn-ea"/>
          <a:cs typeface="+mn-cs"/>
        </a:defRPr>
      </a:lvl1pPr>
      <a:lvl2pPr marL="266693" indent="-133347" algn="l" defTabSz="533387" rtl="0" eaLnBrk="1" latinLnBrk="0" hangingPunct="1">
        <a:spcBef>
          <a:spcPts val="451"/>
        </a:spcBef>
        <a:buChar char="–"/>
        <a:defRPr sz="1051" kern="1200">
          <a:solidFill>
            <a:schemeClr val="tx1"/>
          </a:solidFill>
          <a:latin typeface="+mn-lt"/>
          <a:ea typeface="+mn-ea"/>
          <a:cs typeface="+mn-cs"/>
        </a:defRPr>
      </a:lvl2pPr>
      <a:lvl3pPr marL="400041" indent="-133347" algn="l" defTabSz="533387" rtl="0" eaLnBrk="1" latinLnBrk="0" hangingPunct="1">
        <a:spcBef>
          <a:spcPts val="451"/>
        </a:spcBef>
        <a:buChar char="&gt;"/>
        <a:defRPr sz="1051" kern="1200">
          <a:solidFill>
            <a:schemeClr val="tx1"/>
          </a:solidFill>
          <a:latin typeface="+mn-lt"/>
          <a:ea typeface="+mn-ea"/>
          <a:cs typeface="+mn-cs"/>
        </a:defRPr>
      </a:lvl3pPr>
      <a:lvl4pPr marL="533387" indent="-133347" algn="l" defTabSz="533387" rtl="0" eaLnBrk="1" latinLnBrk="0" hangingPunct="1">
        <a:spcBef>
          <a:spcPts val="451"/>
        </a:spcBef>
        <a:buChar char="–"/>
        <a:defRPr sz="1051" kern="1200">
          <a:solidFill>
            <a:schemeClr val="tx1"/>
          </a:solidFill>
          <a:latin typeface="+mn-lt"/>
          <a:ea typeface="+mn-ea"/>
          <a:cs typeface="+mn-cs"/>
        </a:defRPr>
      </a:lvl4pPr>
      <a:lvl5pPr marL="666734" indent="-133347" algn="l" defTabSz="533387" rtl="0" eaLnBrk="1" latinLnBrk="0" hangingPunct="1">
        <a:spcBef>
          <a:spcPts val="451"/>
        </a:spcBef>
        <a:buChar char="&gt;"/>
        <a:defRPr sz="1051" kern="1200">
          <a:solidFill>
            <a:schemeClr val="tx1"/>
          </a:solidFill>
          <a:latin typeface="+mn-lt"/>
          <a:ea typeface="+mn-ea"/>
          <a:cs typeface="+mn-cs"/>
        </a:defRPr>
      </a:lvl5pPr>
      <a:lvl6pPr marL="800080" algn="l" defTabSz="533387" rtl="0" eaLnBrk="1" latinLnBrk="0" hangingPunct="1">
        <a:defRPr sz="1051" kern="1200">
          <a:solidFill>
            <a:schemeClr val="tx1"/>
          </a:solidFill>
          <a:latin typeface="+mn-lt"/>
          <a:ea typeface="+mn-ea"/>
          <a:cs typeface="+mn-cs"/>
        </a:defRPr>
      </a:lvl6pPr>
      <a:lvl7pPr marL="933427" algn="l" defTabSz="533387" rtl="0" eaLnBrk="1" latinLnBrk="0" hangingPunct="1">
        <a:defRPr sz="1051" kern="1200">
          <a:solidFill>
            <a:schemeClr val="tx1"/>
          </a:solidFill>
          <a:latin typeface="+mn-lt"/>
          <a:ea typeface="+mn-ea"/>
          <a:cs typeface="+mn-cs"/>
        </a:defRPr>
      </a:lvl7pPr>
      <a:lvl8pPr marL="1066773" algn="l" defTabSz="533387" rtl="0" eaLnBrk="1" latinLnBrk="0" hangingPunct="1">
        <a:defRPr sz="1051" kern="1200">
          <a:solidFill>
            <a:schemeClr val="tx1"/>
          </a:solidFill>
          <a:latin typeface="+mn-lt"/>
          <a:ea typeface="+mn-ea"/>
          <a:cs typeface="+mn-cs"/>
        </a:defRPr>
      </a:lvl8pPr>
      <a:lvl9pPr marL="1200121" algn="l" defTabSz="533387" rtl="0" eaLnBrk="1" latinLnBrk="0" hangingPunct="1">
        <a:defRPr sz="1051"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840" userDrawn="1">
          <p15:clr>
            <a:srgbClr val="D1D1D1"/>
          </p15:clr>
        </p15:guide>
        <p15:guide id="2" pos="158" userDrawn="1">
          <p15:clr>
            <a:srgbClr val="D1D1D1"/>
          </p15:clr>
        </p15:guide>
        <p15:guide id="4" orient="horz" pos="1080" userDrawn="1">
          <p15:clr>
            <a:srgbClr val="D1D1D1"/>
          </p15:clr>
        </p15:guide>
        <p15:guide id="7" orient="horz" pos="4008" userDrawn="1">
          <p15:clr>
            <a:srgbClr val="D1D1D1"/>
          </p15:clr>
        </p15:guide>
        <p15:guide id="8" pos="5602" userDrawn="1">
          <p15:clr>
            <a:srgbClr val="D1D1D1"/>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3.xml"/><Relationship Id="rId1" Type="http://schemas.openxmlformats.org/officeDocument/2006/relationships/tags" Target="../tags/tag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3.xml"/><Relationship Id="rId1" Type="http://schemas.openxmlformats.org/officeDocument/2006/relationships/tags" Target="../tags/tag25.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3.xml"/><Relationship Id="rId1" Type="http://schemas.openxmlformats.org/officeDocument/2006/relationships/tags" Target="../tags/tag26.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3.xml"/><Relationship Id="rId1" Type="http://schemas.openxmlformats.org/officeDocument/2006/relationships/tags" Target="../tags/tag2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3.xml"/><Relationship Id="rId1" Type="http://schemas.openxmlformats.org/officeDocument/2006/relationships/tags" Target="../tags/tag28.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3.xml"/><Relationship Id="rId1" Type="http://schemas.openxmlformats.org/officeDocument/2006/relationships/tags" Target="../tags/tag29.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3.xml"/><Relationship Id="rId1" Type="http://schemas.openxmlformats.org/officeDocument/2006/relationships/tags" Target="../tags/tag30.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3.xml"/><Relationship Id="rId1" Type="http://schemas.openxmlformats.org/officeDocument/2006/relationships/tags" Target="../tags/tag31.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3.xml"/><Relationship Id="rId1" Type="http://schemas.openxmlformats.org/officeDocument/2006/relationships/tags" Target="../tags/tag16.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32.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3.xml"/><Relationship Id="rId1" Type="http://schemas.openxmlformats.org/officeDocument/2006/relationships/tags" Target="../tags/tag33.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3.xml"/><Relationship Id="rId1" Type="http://schemas.openxmlformats.org/officeDocument/2006/relationships/tags" Target="../tags/tag34.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3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slideLayout" Target="../slideLayouts/slideLayout3.xml"/><Relationship Id="rId1" Type="http://schemas.openxmlformats.org/officeDocument/2006/relationships/tags" Target="../tags/tag36.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slideLayout" Target="../slideLayouts/slideLayout3.xml"/><Relationship Id="rId1" Type="http://schemas.openxmlformats.org/officeDocument/2006/relationships/tags" Target="../tags/tag37.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slideLayout" Target="../slideLayouts/slideLayout3.xml"/><Relationship Id="rId1" Type="http://schemas.openxmlformats.org/officeDocument/2006/relationships/tags" Target="../tags/tag38.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slideLayout" Target="../slideLayouts/slideLayout3.xml"/><Relationship Id="rId1" Type="http://schemas.openxmlformats.org/officeDocument/2006/relationships/tags" Target="../tags/tag39.xml"/></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slideLayout" Target="../slideLayouts/slideLayout3.xml"/><Relationship Id="rId1" Type="http://schemas.openxmlformats.org/officeDocument/2006/relationships/tags" Target="../tags/tag40.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slideLayout" Target="../slideLayouts/slideLayout3.xml"/><Relationship Id="rId1" Type="http://schemas.openxmlformats.org/officeDocument/2006/relationships/tags" Target="../tags/tag41.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slideLayout" Target="../slideLayouts/slideLayout3.xml"/><Relationship Id="rId1" Type="http://schemas.openxmlformats.org/officeDocument/2006/relationships/tags" Target="../tags/tag42.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Layout" Target="../slideLayouts/slideLayout3.xml"/><Relationship Id="rId1" Type="http://schemas.openxmlformats.org/officeDocument/2006/relationships/tags" Target="../tags/tag43.xml"/></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slideLayout" Target="../slideLayouts/slideLayout3.xml"/><Relationship Id="rId1" Type="http://schemas.openxmlformats.org/officeDocument/2006/relationships/tags" Target="../tags/tag44.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slideLayout" Target="../slideLayouts/slideLayout3.xml"/><Relationship Id="rId1" Type="http://schemas.openxmlformats.org/officeDocument/2006/relationships/tags" Target="../tags/tag45.xml"/></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Layout" Target="../slideLayouts/slideLayout3.xml"/><Relationship Id="rId1" Type="http://schemas.openxmlformats.org/officeDocument/2006/relationships/tags" Target="../tags/tag46.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tags" Target="../tags/tag18.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tags" Target="../tags/tag19.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3.xml"/><Relationship Id="rId1" Type="http://schemas.openxmlformats.org/officeDocument/2006/relationships/tags" Target="../tags/tag20.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3.xml"/><Relationship Id="rId1" Type="http://schemas.openxmlformats.org/officeDocument/2006/relationships/tags" Target="../tags/tag21.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3.xml"/><Relationship Id="rId1" Type="http://schemas.openxmlformats.org/officeDocument/2006/relationships/tags" Target="../tags/tag2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3.xml"/><Relationship Id="rId1" Type="http://schemas.openxmlformats.org/officeDocument/2006/relationships/tags" Target="../tags/tag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VM Performance Review Meeting</a:t>
            </a:r>
          </a:p>
        </p:txBody>
      </p:sp>
      <p:sp>
        <p:nvSpPr>
          <p:cNvPr id="3" name="Subtitle 2"/>
          <p:cNvSpPr>
            <a:spLocks noGrp="1"/>
          </p:cNvSpPr>
          <p:nvPr>
            <p:ph type="subTitle" idx="1"/>
          </p:nvPr>
        </p:nvSpPr>
        <p:spPr/>
        <p:txBody>
          <a:bodyPr/>
          <a:lstStyle/>
          <a:p>
            <a:r>
              <a:rPr lang="en-US"/>
              <a:t>September </a:t>
            </a:r>
            <a:r>
              <a:rPr lang="en-US" dirty="0"/>
              <a:t>4</a:t>
            </a:r>
            <a:r>
              <a:rPr lang="en-US"/>
              <a:t>, </a:t>
            </a:r>
            <a:r>
              <a:rPr lang="en-US" dirty="0"/>
              <a:t>2020</a:t>
            </a:r>
          </a:p>
        </p:txBody>
      </p:sp>
      <p:sp>
        <p:nvSpPr>
          <p:cNvPr id="4" name="btfpLayoutConfig" hidden="1"/>
          <p:cNvSpPr txBox="1"/>
          <p:nvPr/>
        </p:nvSpPr>
        <p:spPr bwMode="gray">
          <a:xfrm>
            <a:off x="12702" y="12700"/>
            <a:ext cx="588870" cy="93158"/>
          </a:xfrm>
          <a:prstGeom prst="rect">
            <a:avLst/>
          </a:prstGeom>
          <a:noFill/>
        </p:spPr>
        <p:txBody>
          <a:bodyPr vert="horz" wrap="none" lIns="36000" tIns="36000" rIns="36000" bIns="36000" rtlCol="0">
            <a:spAutoFit/>
          </a:bodyPr>
          <a:lstStyle/>
          <a:p>
            <a:r>
              <a:rPr lang="en-US" sz="133" dirty="0">
                <a:solidFill>
                  <a:srgbClr val="FFFFFF">
                    <a:alpha val="0"/>
                  </a:srgbClr>
                </a:solidFill>
              </a:rPr>
              <a:t>overall_0_132149625091576866 columns_1_132149625091576866 </a:t>
            </a:r>
          </a:p>
        </p:txBody>
      </p:sp>
      <p:sp>
        <p:nvSpPr>
          <p:cNvPr id="5" name="TextBox 4">
            <a:extLst>
              <a:ext uri="{FF2B5EF4-FFF2-40B4-BE49-F238E27FC236}">
                <a16:creationId xmlns:a16="http://schemas.microsoft.com/office/drawing/2014/main" id="{9BBC0A69-8442-4EE3-9BFF-4AE43ED1F08B}"/>
              </a:ext>
            </a:extLst>
          </p:cNvPr>
          <p:cNvSpPr txBox="1"/>
          <p:nvPr/>
        </p:nvSpPr>
        <p:spPr bwMode="gray">
          <a:xfrm>
            <a:off x="8162987" y="5546955"/>
            <a:ext cx="708509" cy="318924"/>
          </a:xfrm>
          <a:prstGeom prst="rect">
            <a:avLst/>
          </a:prstGeom>
          <a:noFill/>
        </p:spPr>
        <p:txBody>
          <a:bodyPr wrap="square" lIns="36000" tIns="36000" rIns="36000" bIns="36000" rtlCol="0">
            <a:spAutoFit/>
          </a:bodyPr>
          <a:lstStyle/>
          <a:p>
            <a:pPr marL="0" indent="0">
              <a:buNone/>
            </a:pPr>
            <a:r>
              <a:rPr lang="en-US" sz="1600" dirty="0"/>
              <a:t>Rev. 1</a:t>
            </a:r>
          </a:p>
        </p:txBody>
      </p:sp>
    </p:spTree>
    <p:extLst>
      <p:ext uri="{BB962C8B-B14F-4D97-AF65-F5344CB8AC3E}">
        <p14:creationId xmlns:p14="http://schemas.microsoft.com/office/powerpoint/2010/main" val="34690149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107577" y="266083"/>
            <a:ext cx="8439151" cy="334103"/>
          </a:xfrm>
        </p:spPr>
        <p:txBody>
          <a:bodyPr>
            <a:noAutofit/>
          </a:bodyPr>
          <a:lstStyle/>
          <a:p>
            <a:r>
              <a:rPr lang="en-US" sz="2400" b="1" dirty="0"/>
              <a:t>YTD Contractor Performance Summary (Pruning &amp; PI)</a:t>
            </a:r>
          </a:p>
        </p:txBody>
      </p:sp>
      <p:sp>
        <p:nvSpPr>
          <p:cNvPr id="7" name="TextBox 6">
            <a:extLst>
              <a:ext uri="{FF2B5EF4-FFF2-40B4-BE49-F238E27FC236}">
                <a16:creationId xmlns:a16="http://schemas.microsoft.com/office/drawing/2014/main" id="{207CF39A-3930-4E8F-A56B-2551DAE732A7}"/>
              </a:ext>
            </a:extLst>
          </p:cNvPr>
          <p:cNvSpPr txBox="1"/>
          <p:nvPr/>
        </p:nvSpPr>
        <p:spPr bwMode="gray">
          <a:xfrm>
            <a:off x="200306" y="6528986"/>
            <a:ext cx="5461551" cy="257369"/>
          </a:xfrm>
          <a:prstGeom prst="rect">
            <a:avLst/>
          </a:prstGeom>
          <a:noFill/>
        </p:spPr>
        <p:txBody>
          <a:bodyPr wrap="none" lIns="36000" tIns="36000" rIns="36000" bIns="36000" rtlCol="0">
            <a:spAutoFit/>
          </a:bodyPr>
          <a:lstStyle/>
          <a:p>
            <a:pPr marL="0" indent="0">
              <a:buNone/>
            </a:pPr>
            <a:r>
              <a:rPr lang="en-US" sz="1200" dirty="0">
                <a:solidFill>
                  <a:srgbClr val="FF0000"/>
                </a:solidFill>
              </a:rPr>
              <a:t>Reference APPENDIX for Individual Contractor Monthly Performance Trend Data</a:t>
            </a:r>
          </a:p>
        </p:txBody>
      </p:sp>
      <p:sp>
        <p:nvSpPr>
          <p:cNvPr id="9" name="Rectangle 50">
            <a:extLst>
              <a:ext uri="{FF2B5EF4-FFF2-40B4-BE49-F238E27FC236}">
                <a16:creationId xmlns:a16="http://schemas.microsoft.com/office/drawing/2014/main" id="{3EC30B59-A81B-4FB3-8C34-65272BEA1D2F}"/>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4" name="TextBox 3">
            <a:extLst>
              <a:ext uri="{FF2B5EF4-FFF2-40B4-BE49-F238E27FC236}">
                <a16:creationId xmlns:a16="http://schemas.microsoft.com/office/drawing/2014/main" id="{1DE41DC4-34B8-412D-8841-EBCE011F5F83}"/>
              </a:ext>
            </a:extLst>
          </p:cNvPr>
          <p:cNvSpPr txBox="1"/>
          <p:nvPr/>
        </p:nvSpPr>
        <p:spPr bwMode="gray">
          <a:xfrm>
            <a:off x="107577" y="5493425"/>
            <a:ext cx="8743386" cy="1365365"/>
          </a:xfrm>
          <a:prstGeom prst="rect">
            <a:avLst/>
          </a:prstGeom>
          <a:noFill/>
        </p:spPr>
        <p:txBody>
          <a:bodyPr wrap="square" lIns="36000" tIns="36000" rIns="36000" bIns="36000" rtlCol="0">
            <a:spAutoFit/>
          </a:bodyPr>
          <a:lstStyle/>
          <a:p>
            <a:pPr marL="171450" indent="-171450">
              <a:buFont typeface="Arial" panose="020B0604020202020204" pitchFamily="34" charset="0"/>
              <a:buChar char="•"/>
            </a:pPr>
            <a:r>
              <a:rPr lang="en-US" sz="1200" dirty="0"/>
              <a:t>Performance from Davey Tree Service is significantly below expectations. Initial discussions were conducted with Davey on 6/2/20 to address performance shortfalls. Compliance continues to work with DTS to develop and implement their internal QC process. DTS has employed DRG to run DTS QC program. DTS performance improved slightly from June to July</a:t>
            </a:r>
          </a:p>
          <a:p>
            <a:pPr marL="171450" indent="-171450">
              <a:buFont typeface="Arial" panose="020B0604020202020204" pitchFamily="34" charset="0"/>
              <a:buChar char="•"/>
            </a:pPr>
            <a:r>
              <a:rPr lang="en-US" sz="1200" u="sng" dirty="0"/>
              <a:t>Missed Tree Quantity</a:t>
            </a:r>
            <a:r>
              <a:rPr lang="en-US" sz="1200" dirty="0"/>
              <a:t>: Amount of trees identified by QC but not listed in VM tree database</a:t>
            </a:r>
          </a:p>
          <a:p>
            <a:pPr marL="171450" indent="-171450">
              <a:buFont typeface="Arial" panose="020B0604020202020204" pitchFamily="34" charset="0"/>
              <a:buChar char="•"/>
            </a:pPr>
            <a:r>
              <a:rPr lang="en-US" sz="1200" u="sng" dirty="0"/>
              <a:t>Inventory Inflation Quantity</a:t>
            </a:r>
            <a:r>
              <a:rPr lang="en-US" sz="1200" dirty="0"/>
              <a:t>: Amount of trees listed in VM database but not located in the field</a:t>
            </a:r>
          </a:p>
          <a:p>
            <a:pPr marL="171450" indent="-171450">
              <a:buFont typeface="Arial" panose="020B0604020202020204" pitchFamily="34" charset="0"/>
              <a:buChar char="•"/>
            </a:pPr>
            <a:endParaRPr lang="en-US" sz="1200" dirty="0"/>
          </a:p>
          <a:p>
            <a:endParaRPr lang="en-US" sz="1200" dirty="0"/>
          </a:p>
        </p:txBody>
      </p:sp>
      <p:pic>
        <p:nvPicPr>
          <p:cNvPr id="5" name="Picture 4">
            <a:extLst>
              <a:ext uri="{FF2B5EF4-FFF2-40B4-BE49-F238E27FC236}">
                <a16:creationId xmlns:a16="http://schemas.microsoft.com/office/drawing/2014/main" id="{5CBC630E-62F0-444D-A0F0-9C7AC2EBB9E2}"/>
              </a:ext>
            </a:extLst>
          </p:cNvPr>
          <p:cNvPicPr>
            <a:picLocks noChangeAspect="1"/>
          </p:cNvPicPr>
          <p:nvPr/>
        </p:nvPicPr>
        <p:blipFill>
          <a:blip r:embed="rId3"/>
          <a:stretch>
            <a:fillRect/>
          </a:stretch>
        </p:blipFill>
        <p:spPr>
          <a:xfrm>
            <a:off x="1077821" y="696711"/>
            <a:ext cx="6988358" cy="4789629"/>
          </a:xfrm>
          <a:prstGeom prst="rect">
            <a:avLst/>
          </a:prstGeom>
        </p:spPr>
      </p:pic>
    </p:spTree>
    <p:extLst>
      <p:ext uri="{BB962C8B-B14F-4D97-AF65-F5344CB8AC3E}">
        <p14:creationId xmlns:p14="http://schemas.microsoft.com/office/powerpoint/2010/main" val="18005789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46803" y="3003591"/>
            <a:ext cx="5050394" cy="512851"/>
          </a:xfrm>
        </p:spPr>
        <p:txBody>
          <a:bodyPr/>
          <a:lstStyle/>
          <a:p>
            <a:r>
              <a:rPr lang="en-US" dirty="0"/>
              <a:t>Quality Control for HTMP</a:t>
            </a:r>
          </a:p>
        </p:txBody>
      </p:sp>
      <p:sp>
        <p:nvSpPr>
          <p:cNvPr id="4" name="btfpLayoutConfig" hidden="1"/>
          <p:cNvSpPr txBox="1"/>
          <p:nvPr/>
        </p:nvSpPr>
        <p:spPr bwMode="gray">
          <a:xfrm>
            <a:off x="12702" y="12700"/>
            <a:ext cx="588870" cy="93158"/>
          </a:xfrm>
          <a:prstGeom prst="rect">
            <a:avLst/>
          </a:prstGeom>
          <a:noFill/>
        </p:spPr>
        <p:txBody>
          <a:bodyPr vert="horz" wrap="none" lIns="36000" tIns="36000" rIns="36000" bIns="36000" rtlCol="0">
            <a:spAutoFit/>
          </a:bodyPr>
          <a:lstStyle/>
          <a:p>
            <a:r>
              <a:rPr lang="en-US" sz="133" dirty="0">
                <a:solidFill>
                  <a:srgbClr val="FFFFFF">
                    <a:alpha val="0"/>
                  </a:srgbClr>
                </a:solidFill>
              </a:rPr>
              <a:t>overall_0_132149625091576866 columns_1_132149625091576866 </a:t>
            </a:r>
          </a:p>
        </p:txBody>
      </p:sp>
    </p:spTree>
    <p:extLst>
      <p:ext uri="{BB962C8B-B14F-4D97-AF65-F5344CB8AC3E}">
        <p14:creationId xmlns:p14="http://schemas.microsoft.com/office/powerpoint/2010/main" val="22250256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387195"/>
            <a:ext cx="8439151" cy="334103"/>
          </a:xfrm>
        </p:spPr>
        <p:txBody>
          <a:bodyPr>
            <a:noAutofit/>
          </a:bodyPr>
          <a:lstStyle/>
          <a:p>
            <a:r>
              <a:rPr lang="en-US" sz="2400" b="1" dirty="0"/>
              <a:t>HTMP Inspection Summary</a:t>
            </a:r>
          </a:p>
        </p:txBody>
      </p:sp>
      <p:sp>
        <p:nvSpPr>
          <p:cNvPr id="2" name="TextBox 1">
            <a:extLst>
              <a:ext uri="{FF2B5EF4-FFF2-40B4-BE49-F238E27FC236}">
                <a16:creationId xmlns:a16="http://schemas.microsoft.com/office/drawing/2014/main" id="{46A34F90-8E0D-4E5B-9B92-C2C4D2714891}"/>
              </a:ext>
            </a:extLst>
          </p:cNvPr>
          <p:cNvSpPr txBox="1"/>
          <p:nvPr/>
        </p:nvSpPr>
        <p:spPr bwMode="gray">
          <a:xfrm>
            <a:off x="381505" y="5980636"/>
            <a:ext cx="8075728" cy="257369"/>
          </a:xfrm>
          <a:prstGeom prst="rect">
            <a:avLst/>
          </a:prstGeom>
          <a:noFill/>
        </p:spPr>
        <p:txBody>
          <a:bodyPr wrap="none" lIns="36000" tIns="36000" rIns="36000" bIns="36000" rtlCol="0">
            <a:spAutoFit/>
          </a:bodyPr>
          <a:lstStyle/>
          <a:p>
            <a:pPr marL="0" indent="0">
              <a:buNone/>
            </a:pPr>
            <a:r>
              <a:rPr lang="en-US" sz="1200" dirty="0"/>
              <a:t>Reasons for rework can include: (1) work not performed, (2) mitigation not achieved, (3) poor post work site conditions</a:t>
            </a:r>
          </a:p>
        </p:txBody>
      </p:sp>
      <p:sp>
        <p:nvSpPr>
          <p:cNvPr id="7" name="Rectangle 50">
            <a:extLst>
              <a:ext uri="{FF2B5EF4-FFF2-40B4-BE49-F238E27FC236}">
                <a16:creationId xmlns:a16="http://schemas.microsoft.com/office/drawing/2014/main" id="{04ED8496-5D74-4170-B72E-C824C220A998}"/>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4" name="Picture 3">
            <a:extLst>
              <a:ext uri="{FF2B5EF4-FFF2-40B4-BE49-F238E27FC236}">
                <a16:creationId xmlns:a16="http://schemas.microsoft.com/office/drawing/2014/main" id="{1F367D4A-6E1D-4373-9AE8-3F44ACDC5AC5}"/>
              </a:ext>
            </a:extLst>
          </p:cNvPr>
          <p:cNvPicPr>
            <a:picLocks noChangeAspect="1"/>
          </p:cNvPicPr>
          <p:nvPr/>
        </p:nvPicPr>
        <p:blipFill>
          <a:blip r:embed="rId3"/>
          <a:stretch>
            <a:fillRect/>
          </a:stretch>
        </p:blipFill>
        <p:spPr>
          <a:xfrm>
            <a:off x="54500" y="823655"/>
            <a:ext cx="9034999" cy="5054624"/>
          </a:xfrm>
          <a:prstGeom prst="rect">
            <a:avLst/>
          </a:prstGeom>
        </p:spPr>
      </p:pic>
    </p:spTree>
    <p:extLst>
      <p:ext uri="{BB962C8B-B14F-4D97-AF65-F5344CB8AC3E}">
        <p14:creationId xmlns:p14="http://schemas.microsoft.com/office/powerpoint/2010/main" val="39432903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387195"/>
            <a:ext cx="8439151" cy="334103"/>
          </a:xfrm>
        </p:spPr>
        <p:txBody>
          <a:bodyPr>
            <a:noAutofit/>
          </a:bodyPr>
          <a:lstStyle/>
          <a:p>
            <a:r>
              <a:rPr lang="en-US" sz="2400" b="1" dirty="0"/>
              <a:t>HTMP QC Findings – Program to Date</a:t>
            </a:r>
          </a:p>
        </p:txBody>
      </p:sp>
      <p:sp>
        <p:nvSpPr>
          <p:cNvPr id="4" name="TextBox 3">
            <a:extLst>
              <a:ext uri="{FF2B5EF4-FFF2-40B4-BE49-F238E27FC236}">
                <a16:creationId xmlns:a16="http://schemas.microsoft.com/office/drawing/2014/main" id="{414142F0-12C3-4C24-94F3-C804AE2DB3DA}"/>
              </a:ext>
            </a:extLst>
          </p:cNvPr>
          <p:cNvSpPr txBox="1"/>
          <p:nvPr/>
        </p:nvSpPr>
        <p:spPr bwMode="gray">
          <a:xfrm>
            <a:off x="217710" y="5339975"/>
            <a:ext cx="7597199" cy="1257643"/>
          </a:xfrm>
          <a:prstGeom prst="rect">
            <a:avLst/>
          </a:prstGeom>
          <a:noFill/>
        </p:spPr>
        <p:txBody>
          <a:bodyPr wrap="none" lIns="36000" tIns="36000" rIns="36000" bIns="36000" rtlCol="0">
            <a:spAutoFit/>
          </a:bodyPr>
          <a:lstStyle/>
          <a:p>
            <a:pPr marL="171450" indent="-171450">
              <a:buFont typeface="Arial" panose="020B0604020202020204" pitchFamily="34" charset="0"/>
              <a:buChar char="•"/>
            </a:pPr>
            <a:r>
              <a:rPr lang="en-US" sz="1100" dirty="0"/>
              <a:t>Work Performed Discrepancies – denotes work was performed but not per the prescribed mitigation</a:t>
            </a:r>
          </a:p>
          <a:p>
            <a:pPr marL="171450" indent="-171450">
              <a:buFont typeface="Arial" panose="020B0604020202020204" pitchFamily="34" charset="0"/>
              <a:buChar char="•"/>
            </a:pPr>
            <a:r>
              <a:rPr lang="en-US" sz="1100" dirty="0"/>
              <a:t>Work Not Performed – denotes no work was performed but was indicated as performed</a:t>
            </a:r>
          </a:p>
          <a:p>
            <a:pPr marL="628650" lvl="1" indent="-171450">
              <a:buFont typeface="Arial" panose="020B0604020202020204" pitchFamily="34" charset="0"/>
              <a:buChar char="•"/>
            </a:pPr>
            <a:r>
              <a:rPr lang="en-US" sz="1100" dirty="0"/>
              <a:t>VM QA performed a “deep dive/analysis” of “work not performed” (originally 104); results of review found that:</a:t>
            </a:r>
          </a:p>
          <a:p>
            <a:pPr marL="628650" lvl="1" indent="-171450">
              <a:buFont typeface="Arial" panose="020B0604020202020204" pitchFamily="34" charset="0"/>
              <a:buChar char="•"/>
            </a:pPr>
            <a:r>
              <a:rPr lang="en-US" sz="1100" dirty="0"/>
              <a:t>2 trees were delisted / no longer needing rework as initial prescription was changed</a:t>
            </a:r>
          </a:p>
          <a:p>
            <a:pPr marL="628650" lvl="1" indent="-171450">
              <a:buFont typeface="Arial" panose="020B0604020202020204" pitchFamily="34" charset="0"/>
              <a:buChar char="•"/>
            </a:pPr>
            <a:r>
              <a:rPr lang="en-US" sz="1100" dirty="0"/>
              <a:t>62 were originally assigned to Core Tree Service (dropped in 2019) and reassigned to other contractors in 2020</a:t>
            </a:r>
          </a:p>
          <a:p>
            <a:pPr marL="628650" lvl="1" indent="-171450">
              <a:buFont typeface="Arial" panose="020B0604020202020204" pitchFamily="34" charset="0"/>
              <a:buChar char="•"/>
            </a:pPr>
            <a:r>
              <a:rPr lang="en-US" sz="1100" dirty="0"/>
              <a:t>In some cases crews worked on wrong tree and/or entered incorrect work completion dates into Fulcrum App</a:t>
            </a:r>
          </a:p>
          <a:p>
            <a:pPr marL="628650" lvl="1" indent="-171450">
              <a:buFont typeface="Arial" panose="020B0604020202020204" pitchFamily="34" charset="0"/>
              <a:buChar char="•"/>
            </a:pPr>
            <a:r>
              <a:rPr lang="en-US" sz="1100" dirty="0"/>
              <a:t>39 pending completion</a:t>
            </a:r>
          </a:p>
        </p:txBody>
      </p:sp>
      <p:sp>
        <p:nvSpPr>
          <p:cNvPr id="7" name="Rectangle 50">
            <a:extLst>
              <a:ext uri="{FF2B5EF4-FFF2-40B4-BE49-F238E27FC236}">
                <a16:creationId xmlns:a16="http://schemas.microsoft.com/office/drawing/2014/main" id="{149A13BE-EED4-4FB7-860C-D39D3F8EC375}"/>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2" name="Picture 1">
            <a:extLst>
              <a:ext uri="{FF2B5EF4-FFF2-40B4-BE49-F238E27FC236}">
                <a16:creationId xmlns:a16="http://schemas.microsoft.com/office/drawing/2014/main" id="{57EFFC89-5EAC-49B8-95B8-0363D6D431CE}"/>
              </a:ext>
            </a:extLst>
          </p:cNvPr>
          <p:cNvPicPr>
            <a:picLocks noChangeAspect="1"/>
          </p:cNvPicPr>
          <p:nvPr/>
        </p:nvPicPr>
        <p:blipFill>
          <a:blip r:embed="rId3"/>
          <a:stretch>
            <a:fillRect/>
          </a:stretch>
        </p:blipFill>
        <p:spPr>
          <a:xfrm>
            <a:off x="82763" y="938935"/>
            <a:ext cx="8986554" cy="4392505"/>
          </a:xfrm>
          <a:prstGeom prst="rect">
            <a:avLst/>
          </a:prstGeom>
        </p:spPr>
      </p:pic>
    </p:spTree>
    <p:extLst>
      <p:ext uri="{BB962C8B-B14F-4D97-AF65-F5344CB8AC3E}">
        <p14:creationId xmlns:p14="http://schemas.microsoft.com/office/powerpoint/2010/main" val="33726454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6" y="228972"/>
            <a:ext cx="7417565" cy="387560"/>
          </a:xfrm>
        </p:spPr>
        <p:txBody>
          <a:bodyPr>
            <a:noAutofit/>
          </a:bodyPr>
          <a:lstStyle/>
          <a:p>
            <a:r>
              <a:rPr lang="en-US" sz="2400" b="1" dirty="0"/>
              <a:t>HTMP QC of Risk Assessments </a:t>
            </a:r>
            <a:br>
              <a:rPr lang="en-US" sz="2400" b="1" dirty="0"/>
            </a:br>
            <a:r>
              <a:rPr lang="en-US" sz="2400" b="1" dirty="0"/>
              <a:t>1216 QC risk assessments performed in June; YTD = 4525 </a:t>
            </a:r>
            <a:br>
              <a:rPr lang="en-US" sz="2400" b="1" dirty="0"/>
            </a:br>
            <a:br>
              <a:rPr lang="en-US" sz="2400" b="1" dirty="0"/>
            </a:br>
            <a:endParaRPr lang="en-US" sz="2400" b="1" dirty="0">
              <a:solidFill>
                <a:schemeClr val="accent5"/>
              </a:solidFill>
            </a:endParaRPr>
          </a:p>
        </p:txBody>
      </p:sp>
      <p:sp>
        <p:nvSpPr>
          <p:cNvPr id="4" name="TextBox 3">
            <a:extLst>
              <a:ext uri="{FF2B5EF4-FFF2-40B4-BE49-F238E27FC236}">
                <a16:creationId xmlns:a16="http://schemas.microsoft.com/office/drawing/2014/main" id="{00BFA86A-AAFE-4674-B0F2-391CEA74C3DB}"/>
              </a:ext>
            </a:extLst>
          </p:cNvPr>
          <p:cNvSpPr txBox="1"/>
          <p:nvPr/>
        </p:nvSpPr>
        <p:spPr bwMode="gray">
          <a:xfrm>
            <a:off x="169559" y="5226007"/>
            <a:ext cx="8792772" cy="1426920"/>
          </a:xfrm>
          <a:prstGeom prst="rect">
            <a:avLst/>
          </a:prstGeom>
          <a:noFill/>
        </p:spPr>
        <p:txBody>
          <a:bodyPr wrap="square" lIns="36000" tIns="36000" rIns="36000" bIns="36000" rtlCol="0">
            <a:spAutoFit/>
          </a:bodyPr>
          <a:lstStyle/>
          <a:p>
            <a:pPr marL="171450" indent="-171450">
              <a:buFont typeface="Arial" panose="020B0604020202020204" pitchFamily="34" charset="0"/>
              <a:buChar char="•"/>
            </a:pPr>
            <a:r>
              <a:rPr lang="en-US" sz="1100" dirty="0"/>
              <a:t>HTMP Tree Risk Calculator Scores ≥ 50 are classified as P2s and require mitigation. Risk Scores &lt; 50 are P3s and require no mitigation  </a:t>
            </a:r>
          </a:p>
          <a:p>
            <a:pPr marL="171450" indent="-171450">
              <a:buFont typeface="Arial" panose="020B0604020202020204" pitchFamily="34" charset="0"/>
              <a:buChar char="•"/>
            </a:pPr>
            <a:r>
              <a:rPr lang="en-US" sz="1100" dirty="0"/>
              <a:t>Risk score variances between HTMP QC and HTMP assessors &gt; 15 initiate a discussion to determine potential resolution</a:t>
            </a:r>
          </a:p>
          <a:p>
            <a:pPr marL="628650" lvl="1" indent="-171450">
              <a:buFont typeface="Arial" panose="020B0604020202020204" pitchFamily="34" charset="0"/>
              <a:buChar char="•"/>
            </a:pPr>
            <a:r>
              <a:rPr lang="en-US" sz="1100" dirty="0"/>
              <a:t>Changes to the risk assessment job aid have been initiated due to the variance in QC results. Training expected by end of August</a:t>
            </a:r>
          </a:p>
          <a:p>
            <a:pPr marL="171450" indent="-171450">
              <a:buFont typeface="Arial" panose="020B0604020202020204" pitchFamily="34" charset="0"/>
              <a:buChar char="•"/>
            </a:pPr>
            <a:r>
              <a:rPr lang="en-US" sz="1100" dirty="0"/>
              <a:t>YTD – 4525 Risk Assessments (RA) have been performed by QC (April 1 through July 31) </a:t>
            </a:r>
          </a:p>
          <a:p>
            <a:pPr marL="628650" lvl="1" indent="-171450">
              <a:buFont typeface="Arial" panose="020B0604020202020204" pitchFamily="34" charset="0"/>
              <a:buChar char="•"/>
            </a:pPr>
            <a:r>
              <a:rPr lang="en-US" sz="1100" dirty="0"/>
              <a:t>4248 RAs were selected from P3s (score &lt; 50).  970 of 4248 RAs were risk scored by QC as &gt;50 (should be a P2)</a:t>
            </a:r>
          </a:p>
          <a:p>
            <a:pPr marL="1085850" lvl="2" indent="-171450">
              <a:buFont typeface="Arial" panose="020B0604020202020204" pitchFamily="34" charset="0"/>
              <a:buChar char="•"/>
            </a:pPr>
            <a:r>
              <a:rPr lang="en-US" sz="1100" dirty="0"/>
              <a:t>690 of the 970 had a risk score delta exceeding 15 points</a:t>
            </a:r>
          </a:p>
          <a:p>
            <a:pPr marL="628650" lvl="1" indent="-171450">
              <a:buFont typeface="Arial" panose="020B0604020202020204" pitchFamily="34" charset="0"/>
              <a:buChar char="•"/>
            </a:pPr>
            <a:r>
              <a:rPr lang="en-US" sz="1100" dirty="0"/>
              <a:t>277 RAs were selected from P2s (score &gt; 50).  74 of 277 RAs were risk scored by QC as &lt; 50 (should be a P3)</a:t>
            </a:r>
          </a:p>
          <a:p>
            <a:pPr marL="1085850" lvl="2" indent="-171450">
              <a:buFont typeface="Arial" panose="020B0604020202020204" pitchFamily="34" charset="0"/>
              <a:buChar char="•"/>
            </a:pPr>
            <a:r>
              <a:rPr lang="en-US" sz="1100" dirty="0"/>
              <a:t>57 of the 277 had a risk score delta exceeding 15 points</a:t>
            </a:r>
          </a:p>
        </p:txBody>
      </p:sp>
      <p:sp>
        <p:nvSpPr>
          <p:cNvPr id="7" name="Rectangle 50">
            <a:extLst>
              <a:ext uri="{FF2B5EF4-FFF2-40B4-BE49-F238E27FC236}">
                <a16:creationId xmlns:a16="http://schemas.microsoft.com/office/drawing/2014/main" id="{8F174B91-7579-402E-9D13-6157F5DF5E13}"/>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5" name="Picture 4">
            <a:extLst>
              <a:ext uri="{FF2B5EF4-FFF2-40B4-BE49-F238E27FC236}">
                <a16:creationId xmlns:a16="http://schemas.microsoft.com/office/drawing/2014/main" id="{FA9E9328-3FE4-455B-A3DD-10EF685C19A9}"/>
              </a:ext>
            </a:extLst>
          </p:cNvPr>
          <p:cNvPicPr>
            <a:picLocks noChangeAspect="1"/>
          </p:cNvPicPr>
          <p:nvPr/>
        </p:nvPicPr>
        <p:blipFill>
          <a:blip r:embed="rId3"/>
          <a:stretch>
            <a:fillRect/>
          </a:stretch>
        </p:blipFill>
        <p:spPr>
          <a:xfrm>
            <a:off x="371709" y="1081735"/>
            <a:ext cx="8388471" cy="4144272"/>
          </a:xfrm>
          <a:prstGeom prst="rect">
            <a:avLst/>
          </a:prstGeom>
        </p:spPr>
      </p:pic>
    </p:spTree>
    <p:extLst>
      <p:ext uri="{BB962C8B-B14F-4D97-AF65-F5344CB8AC3E}">
        <p14:creationId xmlns:p14="http://schemas.microsoft.com/office/powerpoint/2010/main" val="3229933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52283" y="2852200"/>
            <a:ext cx="3639433" cy="526841"/>
          </a:xfrm>
        </p:spPr>
        <p:txBody>
          <a:bodyPr/>
          <a:lstStyle/>
          <a:p>
            <a:r>
              <a:rPr lang="en-US" dirty="0"/>
              <a:t>Compliance – Other</a:t>
            </a:r>
          </a:p>
        </p:txBody>
      </p:sp>
      <p:sp>
        <p:nvSpPr>
          <p:cNvPr id="4" name="btfpLayoutConfig" hidden="1"/>
          <p:cNvSpPr txBox="1"/>
          <p:nvPr/>
        </p:nvSpPr>
        <p:spPr bwMode="gray">
          <a:xfrm>
            <a:off x="12702" y="12700"/>
            <a:ext cx="588870" cy="93158"/>
          </a:xfrm>
          <a:prstGeom prst="rect">
            <a:avLst/>
          </a:prstGeom>
          <a:noFill/>
        </p:spPr>
        <p:txBody>
          <a:bodyPr vert="horz" wrap="none" lIns="36000" tIns="36000" rIns="36000" bIns="36000" rtlCol="0">
            <a:spAutoFit/>
          </a:bodyPr>
          <a:lstStyle/>
          <a:p>
            <a:r>
              <a:rPr lang="en-US" sz="133" dirty="0">
                <a:solidFill>
                  <a:srgbClr val="FFFFFF">
                    <a:alpha val="0"/>
                  </a:srgbClr>
                </a:solidFill>
              </a:rPr>
              <a:t>overall_0_132149625091576866 columns_1_132149625091576866 </a:t>
            </a:r>
          </a:p>
        </p:txBody>
      </p:sp>
    </p:spTree>
    <p:extLst>
      <p:ext uri="{BB962C8B-B14F-4D97-AF65-F5344CB8AC3E}">
        <p14:creationId xmlns:p14="http://schemas.microsoft.com/office/powerpoint/2010/main" val="25363345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9" name="Title 1">
            <a:extLst>
              <a:ext uri="{FF2B5EF4-FFF2-40B4-BE49-F238E27FC236}">
                <a16:creationId xmlns:a16="http://schemas.microsoft.com/office/drawing/2014/main" id="{9CFF380D-7A1A-43DA-A221-F4A90DE39D80}"/>
              </a:ext>
            </a:extLst>
          </p:cNvPr>
          <p:cNvSpPr>
            <a:spLocks noGrp="1"/>
          </p:cNvSpPr>
          <p:nvPr>
            <p:ph type="title"/>
          </p:nvPr>
        </p:nvSpPr>
        <p:spPr>
          <a:xfrm>
            <a:off x="94428" y="216856"/>
            <a:ext cx="8439151" cy="334103"/>
          </a:xfrm>
        </p:spPr>
        <p:txBody>
          <a:bodyPr>
            <a:noAutofit/>
          </a:bodyPr>
          <a:lstStyle/>
          <a:p>
            <a:r>
              <a:rPr lang="en-US" sz="2400" b="1" dirty="0"/>
              <a:t>WMP / WSD-004 Resolution</a:t>
            </a:r>
          </a:p>
        </p:txBody>
      </p:sp>
      <p:sp>
        <p:nvSpPr>
          <p:cNvPr id="2" name="Rectangle 1">
            <a:extLst>
              <a:ext uri="{FF2B5EF4-FFF2-40B4-BE49-F238E27FC236}">
                <a16:creationId xmlns:a16="http://schemas.microsoft.com/office/drawing/2014/main" id="{2D796D27-ECD0-4AD5-8859-4723CFE75B3E}"/>
              </a:ext>
            </a:extLst>
          </p:cNvPr>
          <p:cNvSpPr/>
          <p:nvPr/>
        </p:nvSpPr>
        <p:spPr>
          <a:xfrm>
            <a:off x="244475" y="917891"/>
            <a:ext cx="8655050" cy="3139321"/>
          </a:xfrm>
          <a:prstGeom prst="rect">
            <a:avLst/>
          </a:prstGeom>
        </p:spPr>
        <p:txBody>
          <a:bodyPr wrap="square">
            <a:spAutoFit/>
          </a:bodyPr>
          <a:lstStyle/>
          <a:p>
            <a:r>
              <a:rPr lang="en-US" dirty="0"/>
              <a:t>CPUC Resolution WSD-004: June 11, 2020 resulted in 22 deficiencies for SCE’s 2020 Wildfire Mitigation Plan </a:t>
            </a:r>
          </a:p>
          <a:p>
            <a:endParaRPr lang="en-US" dirty="0"/>
          </a:p>
          <a:p>
            <a:r>
              <a:rPr lang="en-US" dirty="0"/>
              <a:t>5 deficiencies were specific to Vegetation Management activities</a:t>
            </a:r>
          </a:p>
          <a:p>
            <a:endParaRPr lang="en-US" dirty="0"/>
          </a:p>
          <a:p>
            <a:r>
              <a:rPr lang="en-US" dirty="0"/>
              <a:t>Class A deficiencies are due on July 27, 2020 – Complete</a:t>
            </a:r>
          </a:p>
          <a:p>
            <a:r>
              <a:rPr lang="en-US" dirty="0"/>
              <a:t>Class B deficiencies are due on September 1, 2020</a:t>
            </a:r>
          </a:p>
          <a:p>
            <a:r>
              <a:rPr lang="en-US" dirty="0"/>
              <a:t>Class C deficiencies are due at with 2021 WMP update</a:t>
            </a:r>
          </a:p>
          <a:p>
            <a:endParaRPr lang="en-US" dirty="0"/>
          </a:p>
          <a:p>
            <a:endParaRPr lang="en-US" dirty="0"/>
          </a:p>
          <a:p>
            <a:endParaRPr lang="en-US" dirty="0"/>
          </a:p>
        </p:txBody>
      </p:sp>
      <p:sp>
        <p:nvSpPr>
          <p:cNvPr id="6" name="Rectangle 50">
            <a:extLst>
              <a:ext uri="{FF2B5EF4-FFF2-40B4-BE49-F238E27FC236}">
                <a16:creationId xmlns:a16="http://schemas.microsoft.com/office/drawing/2014/main" id="{419D21B4-6243-49A7-AF5D-341DF4FDDDFB}"/>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4" name="Picture 3">
            <a:extLst>
              <a:ext uri="{FF2B5EF4-FFF2-40B4-BE49-F238E27FC236}">
                <a16:creationId xmlns:a16="http://schemas.microsoft.com/office/drawing/2014/main" id="{A377A655-66F7-4FA6-A27A-A1B607637E59}"/>
              </a:ext>
            </a:extLst>
          </p:cNvPr>
          <p:cNvPicPr>
            <a:picLocks noChangeAspect="1"/>
          </p:cNvPicPr>
          <p:nvPr/>
        </p:nvPicPr>
        <p:blipFill>
          <a:blip r:embed="rId3"/>
          <a:stretch>
            <a:fillRect/>
          </a:stretch>
        </p:blipFill>
        <p:spPr>
          <a:xfrm>
            <a:off x="273102" y="3429000"/>
            <a:ext cx="8597795" cy="2731154"/>
          </a:xfrm>
          <a:prstGeom prst="rect">
            <a:avLst/>
          </a:prstGeom>
        </p:spPr>
      </p:pic>
    </p:spTree>
    <p:extLst>
      <p:ext uri="{BB962C8B-B14F-4D97-AF65-F5344CB8AC3E}">
        <p14:creationId xmlns:p14="http://schemas.microsoft.com/office/powerpoint/2010/main" val="8759804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9" name="Title 1">
            <a:extLst>
              <a:ext uri="{FF2B5EF4-FFF2-40B4-BE49-F238E27FC236}">
                <a16:creationId xmlns:a16="http://schemas.microsoft.com/office/drawing/2014/main" id="{9CFF380D-7A1A-43DA-A221-F4A90DE39D80}"/>
              </a:ext>
            </a:extLst>
          </p:cNvPr>
          <p:cNvSpPr>
            <a:spLocks noGrp="1"/>
          </p:cNvSpPr>
          <p:nvPr>
            <p:ph type="title"/>
          </p:nvPr>
        </p:nvSpPr>
        <p:spPr>
          <a:xfrm>
            <a:off x="94428" y="216856"/>
            <a:ext cx="8439151" cy="334103"/>
          </a:xfrm>
        </p:spPr>
        <p:txBody>
          <a:bodyPr>
            <a:noAutofit/>
          </a:bodyPr>
          <a:lstStyle/>
          <a:p>
            <a:r>
              <a:rPr lang="en-US" sz="2400" b="1" dirty="0"/>
              <a:t>WMP / WSD Deficiency Responses</a:t>
            </a:r>
          </a:p>
        </p:txBody>
      </p:sp>
      <p:sp>
        <p:nvSpPr>
          <p:cNvPr id="2" name="Rectangle 1">
            <a:extLst>
              <a:ext uri="{FF2B5EF4-FFF2-40B4-BE49-F238E27FC236}">
                <a16:creationId xmlns:a16="http://schemas.microsoft.com/office/drawing/2014/main" id="{2D796D27-ECD0-4AD5-8859-4723CFE75B3E}"/>
              </a:ext>
            </a:extLst>
          </p:cNvPr>
          <p:cNvSpPr/>
          <p:nvPr/>
        </p:nvSpPr>
        <p:spPr>
          <a:xfrm>
            <a:off x="244475" y="1099560"/>
            <a:ext cx="8655050" cy="2031325"/>
          </a:xfrm>
          <a:prstGeom prst="rect">
            <a:avLst/>
          </a:prstGeom>
        </p:spPr>
        <p:txBody>
          <a:bodyPr wrap="square">
            <a:spAutoFit/>
          </a:bodyPr>
          <a:lstStyle/>
          <a:p>
            <a:endParaRPr lang="en-US" dirty="0"/>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lvl="1"/>
            <a:endParaRPr lang="en-US" dirty="0"/>
          </a:p>
          <a:p>
            <a:endParaRPr lang="en-US" dirty="0"/>
          </a:p>
          <a:p>
            <a:endParaRPr lang="en-US" dirty="0"/>
          </a:p>
        </p:txBody>
      </p:sp>
      <p:sp>
        <p:nvSpPr>
          <p:cNvPr id="6" name="Rectangle 50">
            <a:extLst>
              <a:ext uri="{FF2B5EF4-FFF2-40B4-BE49-F238E27FC236}">
                <a16:creationId xmlns:a16="http://schemas.microsoft.com/office/drawing/2014/main" id="{419D21B4-6243-49A7-AF5D-341DF4FDDDFB}"/>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5" name="Picture 4">
            <a:extLst>
              <a:ext uri="{FF2B5EF4-FFF2-40B4-BE49-F238E27FC236}">
                <a16:creationId xmlns:a16="http://schemas.microsoft.com/office/drawing/2014/main" id="{6E6E81E8-764D-4E1A-AEA4-CB87AC2EC488}"/>
              </a:ext>
            </a:extLst>
          </p:cNvPr>
          <p:cNvPicPr>
            <a:picLocks noChangeAspect="1"/>
          </p:cNvPicPr>
          <p:nvPr/>
        </p:nvPicPr>
        <p:blipFill>
          <a:blip r:embed="rId3"/>
          <a:stretch>
            <a:fillRect/>
          </a:stretch>
        </p:blipFill>
        <p:spPr>
          <a:xfrm>
            <a:off x="1267574" y="813612"/>
            <a:ext cx="6513909" cy="2498355"/>
          </a:xfrm>
          <a:prstGeom prst="rect">
            <a:avLst/>
          </a:prstGeom>
        </p:spPr>
      </p:pic>
      <p:pic>
        <p:nvPicPr>
          <p:cNvPr id="7" name="Picture 6">
            <a:extLst>
              <a:ext uri="{FF2B5EF4-FFF2-40B4-BE49-F238E27FC236}">
                <a16:creationId xmlns:a16="http://schemas.microsoft.com/office/drawing/2014/main" id="{42037DAF-B2B7-41DB-8CF3-8AD2B30B192D}"/>
              </a:ext>
            </a:extLst>
          </p:cNvPr>
          <p:cNvPicPr>
            <a:picLocks noChangeAspect="1"/>
          </p:cNvPicPr>
          <p:nvPr/>
        </p:nvPicPr>
        <p:blipFill>
          <a:blip r:embed="rId4"/>
          <a:stretch>
            <a:fillRect/>
          </a:stretch>
        </p:blipFill>
        <p:spPr>
          <a:xfrm>
            <a:off x="1286714" y="3352254"/>
            <a:ext cx="6513911" cy="2972600"/>
          </a:xfrm>
          <a:prstGeom prst="rect">
            <a:avLst/>
          </a:prstGeom>
        </p:spPr>
      </p:pic>
      <p:sp>
        <p:nvSpPr>
          <p:cNvPr id="8" name="Arrow: Right 7">
            <a:extLst>
              <a:ext uri="{FF2B5EF4-FFF2-40B4-BE49-F238E27FC236}">
                <a16:creationId xmlns:a16="http://schemas.microsoft.com/office/drawing/2014/main" id="{904EF814-9AB8-43E8-A7BA-440BD1A05A31}"/>
              </a:ext>
            </a:extLst>
          </p:cNvPr>
          <p:cNvSpPr/>
          <p:nvPr/>
        </p:nvSpPr>
        <p:spPr bwMode="gray">
          <a:xfrm rot="10800000">
            <a:off x="2346555" y="1235055"/>
            <a:ext cx="805399" cy="72667"/>
          </a:xfrm>
          <a:prstGeom prst="rightArrow">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0" indent="0" algn="ctr">
              <a:spcBef>
                <a:spcPts val="0"/>
              </a:spcBef>
              <a:buNone/>
            </a:pPr>
            <a:endParaRPr lang="en-US" sz="1600" dirty="0">
              <a:solidFill>
                <a:srgbClr val="FF0000"/>
              </a:solidFill>
            </a:endParaRPr>
          </a:p>
        </p:txBody>
      </p:sp>
      <p:sp>
        <p:nvSpPr>
          <p:cNvPr id="10" name="TextBox 9">
            <a:extLst>
              <a:ext uri="{FF2B5EF4-FFF2-40B4-BE49-F238E27FC236}">
                <a16:creationId xmlns:a16="http://schemas.microsoft.com/office/drawing/2014/main" id="{1E2E3B71-A1BE-43A7-95E7-D87D611406FE}"/>
              </a:ext>
            </a:extLst>
          </p:cNvPr>
          <p:cNvSpPr txBox="1"/>
          <p:nvPr/>
        </p:nvSpPr>
        <p:spPr bwMode="gray">
          <a:xfrm>
            <a:off x="3215540" y="1142704"/>
            <a:ext cx="1351451" cy="257369"/>
          </a:xfrm>
          <a:prstGeom prst="rect">
            <a:avLst/>
          </a:prstGeom>
          <a:noFill/>
        </p:spPr>
        <p:txBody>
          <a:bodyPr wrap="none" lIns="36000" tIns="36000" rIns="36000" bIns="36000" rtlCol="0">
            <a:spAutoFit/>
          </a:bodyPr>
          <a:lstStyle/>
          <a:p>
            <a:pPr marL="0" indent="0">
              <a:buNone/>
            </a:pPr>
            <a:r>
              <a:rPr lang="en-US" sz="1200" dirty="0">
                <a:latin typeface="Times New Roman" panose="02020603050405020304" pitchFamily="18" charset="0"/>
                <a:cs typeface="Times New Roman" panose="02020603050405020304" pitchFamily="18" charset="0"/>
              </a:rPr>
              <a:t>Upgraded to Class A</a:t>
            </a:r>
          </a:p>
        </p:txBody>
      </p:sp>
    </p:spTree>
    <p:extLst>
      <p:ext uri="{BB962C8B-B14F-4D97-AF65-F5344CB8AC3E}">
        <p14:creationId xmlns:p14="http://schemas.microsoft.com/office/powerpoint/2010/main" val="30172252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9" name="Title 1">
            <a:extLst>
              <a:ext uri="{FF2B5EF4-FFF2-40B4-BE49-F238E27FC236}">
                <a16:creationId xmlns:a16="http://schemas.microsoft.com/office/drawing/2014/main" id="{9CFF380D-7A1A-43DA-A221-F4A90DE39D80}"/>
              </a:ext>
            </a:extLst>
          </p:cNvPr>
          <p:cNvSpPr>
            <a:spLocks noGrp="1"/>
          </p:cNvSpPr>
          <p:nvPr>
            <p:ph type="title"/>
          </p:nvPr>
        </p:nvSpPr>
        <p:spPr>
          <a:xfrm>
            <a:off x="94428" y="216856"/>
            <a:ext cx="8439151" cy="334103"/>
          </a:xfrm>
        </p:spPr>
        <p:txBody>
          <a:bodyPr>
            <a:noAutofit/>
          </a:bodyPr>
          <a:lstStyle/>
          <a:p>
            <a:r>
              <a:rPr lang="en-US" sz="2400" b="1" dirty="0"/>
              <a:t>WMP / WSD Deficiency Responses</a:t>
            </a:r>
          </a:p>
        </p:txBody>
      </p:sp>
      <p:sp>
        <p:nvSpPr>
          <p:cNvPr id="2" name="Rectangle 1">
            <a:extLst>
              <a:ext uri="{FF2B5EF4-FFF2-40B4-BE49-F238E27FC236}">
                <a16:creationId xmlns:a16="http://schemas.microsoft.com/office/drawing/2014/main" id="{2D796D27-ECD0-4AD5-8859-4723CFE75B3E}"/>
              </a:ext>
            </a:extLst>
          </p:cNvPr>
          <p:cNvSpPr/>
          <p:nvPr/>
        </p:nvSpPr>
        <p:spPr>
          <a:xfrm>
            <a:off x="244475" y="1099560"/>
            <a:ext cx="8655050" cy="2031325"/>
          </a:xfrm>
          <a:prstGeom prst="rect">
            <a:avLst/>
          </a:prstGeom>
        </p:spPr>
        <p:txBody>
          <a:bodyPr wrap="square">
            <a:spAutoFit/>
          </a:bodyPr>
          <a:lstStyle/>
          <a:p>
            <a:endParaRPr lang="en-US" dirty="0"/>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lvl="1"/>
            <a:endParaRPr lang="en-US" dirty="0"/>
          </a:p>
          <a:p>
            <a:endParaRPr lang="en-US" dirty="0"/>
          </a:p>
          <a:p>
            <a:endParaRPr lang="en-US" dirty="0"/>
          </a:p>
        </p:txBody>
      </p:sp>
      <p:sp>
        <p:nvSpPr>
          <p:cNvPr id="6" name="Rectangle 50">
            <a:extLst>
              <a:ext uri="{FF2B5EF4-FFF2-40B4-BE49-F238E27FC236}">
                <a16:creationId xmlns:a16="http://schemas.microsoft.com/office/drawing/2014/main" id="{419D21B4-6243-49A7-AF5D-341DF4FDDDFB}"/>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5" name="Picture 4">
            <a:extLst>
              <a:ext uri="{FF2B5EF4-FFF2-40B4-BE49-F238E27FC236}">
                <a16:creationId xmlns:a16="http://schemas.microsoft.com/office/drawing/2014/main" id="{C12C4C3E-7E45-44D7-A303-52B643469EA9}"/>
              </a:ext>
            </a:extLst>
          </p:cNvPr>
          <p:cNvPicPr>
            <a:picLocks noChangeAspect="1"/>
          </p:cNvPicPr>
          <p:nvPr/>
        </p:nvPicPr>
        <p:blipFill>
          <a:blip r:embed="rId3"/>
          <a:stretch>
            <a:fillRect/>
          </a:stretch>
        </p:blipFill>
        <p:spPr>
          <a:xfrm>
            <a:off x="1047624" y="815314"/>
            <a:ext cx="7048751" cy="2699080"/>
          </a:xfrm>
          <a:prstGeom prst="rect">
            <a:avLst/>
          </a:prstGeom>
        </p:spPr>
      </p:pic>
      <p:pic>
        <p:nvPicPr>
          <p:cNvPr id="7" name="Picture 6">
            <a:extLst>
              <a:ext uri="{FF2B5EF4-FFF2-40B4-BE49-F238E27FC236}">
                <a16:creationId xmlns:a16="http://schemas.microsoft.com/office/drawing/2014/main" id="{31868F99-58C1-4508-BC94-A86BD6CD166E}"/>
              </a:ext>
            </a:extLst>
          </p:cNvPr>
          <p:cNvPicPr>
            <a:picLocks noChangeAspect="1"/>
          </p:cNvPicPr>
          <p:nvPr/>
        </p:nvPicPr>
        <p:blipFill>
          <a:blip r:embed="rId4"/>
          <a:stretch>
            <a:fillRect/>
          </a:stretch>
        </p:blipFill>
        <p:spPr>
          <a:xfrm>
            <a:off x="1047624" y="3575725"/>
            <a:ext cx="7092339" cy="2402412"/>
          </a:xfrm>
          <a:prstGeom prst="rect">
            <a:avLst/>
          </a:prstGeom>
        </p:spPr>
      </p:pic>
    </p:spTree>
    <p:extLst>
      <p:ext uri="{BB962C8B-B14F-4D97-AF65-F5344CB8AC3E}">
        <p14:creationId xmlns:p14="http://schemas.microsoft.com/office/powerpoint/2010/main" val="36343298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9" name="Title 1">
            <a:extLst>
              <a:ext uri="{FF2B5EF4-FFF2-40B4-BE49-F238E27FC236}">
                <a16:creationId xmlns:a16="http://schemas.microsoft.com/office/drawing/2014/main" id="{9CFF380D-7A1A-43DA-A221-F4A90DE39D80}"/>
              </a:ext>
            </a:extLst>
          </p:cNvPr>
          <p:cNvSpPr>
            <a:spLocks noGrp="1"/>
          </p:cNvSpPr>
          <p:nvPr>
            <p:ph type="title"/>
          </p:nvPr>
        </p:nvSpPr>
        <p:spPr>
          <a:xfrm>
            <a:off x="94428" y="216856"/>
            <a:ext cx="8439151" cy="334103"/>
          </a:xfrm>
        </p:spPr>
        <p:txBody>
          <a:bodyPr>
            <a:noAutofit/>
          </a:bodyPr>
          <a:lstStyle/>
          <a:p>
            <a:r>
              <a:rPr lang="en-US" sz="2400" b="1" dirty="0"/>
              <a:t>WMP / WSD Deficiency Responses</a:t>
            </a:r>
          </a:p>
        </p:txBody>
      </p:sp>
      <p:sp>
        <p:nvSpPr>
          <p:cNvPr id="2" name="Rectangle 1">
            <a:extLst>
              <a:ext uri="{FF2B5EF4-FFF2-40B4-BE49-F238E27FC236}">
                <a16:creationId xmlns:a16="http://schemas.microsoft.com/office/drawing/2014/main" id="{2D796D27-ECD0-4AD5-8859-4723CFE75B3E}"/>
              </a:ext>
            </a:extLst>
          </p:cNvPr>
          <p:cNvSpPr/>
          <p:nvPr/>
        </p:nvSpPr>
        <p:spPr>
          <a:xfrm>
            <a:off x="244475" y="1099560"/>
            <a:ext cx="8655050" cy="2031325"/>
          </a:xfrm>
          <a:prstGeom prst="rect">
            <a:avLst/>
          </a:prstGeom>
        </p:spPr>
        <p:txBody>
          <a:bodyPr wrap="square">
            <a:spAutoFit/>
          </a:bodyPr>
          <a:lstStyle/>
          <a:p>
            <a:endParaRPr lang="en-US" dirty="0"/>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lvl="1"/>
            <a:endParaRPr lang="en-US" dirty="0"/>
          </a:p>
          <a:p>
            <a:endParaRPr lang="en-US" dirty="0"/>
          </a:p>
          <a:p>
            <a:endParaRPr lang="en-US" dirty="0"/>
          </a:p>
        </p:txBody>
      </p:sp>
      <p:sp>
        <p:nvSpPr>
          <p:cNvPr id="6" name="Rectangle 50">
            <a:extLst>
              <a:ext uri="{FF2B5EF4-FFF2-40B4-BE49-F238E27FC236}">
                <a16:creationId xmlns:a16="http://schemas.microsoft.com/office/drawing/2014/main" id="{419D21B4-6243-49A7-AF5D-341DF4FDDDFB}"/>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5" name="Picture 4">
            <a:extLst>
              <a:ext uri="{FF2B5EF4-FFF2-40B4-BE49-F238E27FC236}">
                <a16:creationId xmlns:a16="http://schemas.microsoft.com/office/drawing/2014/main" id="{4D748A37-24DF-4765-9F51-8B3973BF8870}"/>
              </a:ext>
            </a:extLst>
          </p:cNvPr>
          <p:cNvPicPr>
            <a:picLocks noChangeAspect="1"/>
          </p:cNvPicPr>
          <p:nvPr/>
        </p:nvPicPr>
        <p:blipFill>
          <a:blip r:embed="rId3"/>
          <a:stretch>
            <a:fillRect/>
          </a:stretch>
        </p:blipFill>
        <p:spPr>
          <a:xfrm>
            <a:off x="1108180" y="810876"/>
            <a:ext cx="6927640" cy="2358562"/>
          </a:xfrm>
          <a:prstGeom prst="rect">
            <a:avLst/>
          </a:prstGeom>
        </p:spPr>
      </p:pic>
      <p:pic>
        <p:nvPicPr>
          <p:cNvPr id="7" name="Picture 6">
            <a:extLst>
              <a:ext uri="{FF2B5EF4-FFF2-40B4-BE49-F238E27FC236}">
                <a16:creationId xmlns:a16="http://schemas.microsoft.com/office/drawing/2014/main" id="{07DB0BAF-9A77-44F3-AD45-8D65FFC51ED4}"/>
              </a:ext>
            </a:extLst>
          </p:cNvPr>
          <p:cNvPicPr>
            <a:picLocks noChangeAspect="1"/>
          </p:cNvPicPr>
          <p:nvPr/>
        </p:nvPicPr>
        <p:blipFill>
          <a:blip r:embed="rId4"/>
          <a:stretch>
            <a:fillRect/>
          </a:stretch>
        </p:blipFill>
        <p:spPr>
          <a:xfrm>
            <a:off x="1108180" y="3193102"/>
            <a:ext cx="6927640" cy="3188347"/>
          </a:xfrm>
          <a:prstGeom prst="rect">
            <a:avLst/>
          </a:prstGeom>
        </p:spPr>
      </p:pic>
    </p:spTree>
    <p:extLst>
      <p:ext uri="{BB962C8B-B14F-4D97-AF65-F5344CB8AC3E}">
        <p14:creationId xmlns:p14="http://schemas.microsoft.com/office/powerpoint/2010/main" val="1921893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216860"/>
            <a:ext cx="6448664" cy="491649"/>
          </a:xfrm>
        </p:spPr>
        <p:txBody>
          <a:bodyPr>
            <a:noAutofit/>
          </a:bodyPr>
          <a:lstStyle/>
          <a:p>
            <a:r>
              <a:rPr lang="en-US" sz="2400" b="1" dirty="0"/>
              <a:t>QC Mileage, Sampling and Performance Targets </a:t>
            </a:r>
            <a:br>
              <a:rPr lang="en-US" sz="2400" b="1" dirty="0"/>
            </a:br>
            <a:endParaRPr lang="en-US" sz="2400" b="1" dirty="0">
              <a:solidFill>
                <a:schemeClr val="accent5"/>
              </a:solidFill>
            </a:endParaRPr>
          </a:p>
        </p:txBody>
      </p:sp>
      <p:sp>
        <p:nvSpPr>
          <p:cNvPr id="12" name="Rectangle 50">
            <a:extLst>
              <a:ext uri="{FF2B5EF4-FFF2-40B4-BE49-F238E27FC236}">
                <a16:creationId xmlns:a16="http://schemas.microsoft.com/office/drawing/2014/main" id="{AC520F0C-4EDF-46A4-8988-91E12A85CCD5}"/>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4" name="Picture 3">
            <a:extLst>
              <a:ext uri="{FF2B5EF4-FFF2-40B4-BE49-F238E27FC236}">
                <a16:creationId xmlns:a16="http://schemas.microsoft.com/office/drawing/2014/main" id="{2AAD632F-C105-432B-BC6D-0095328B1187}"/>
              </a:ext>
            </a:extLst>
          </p:cNvPr>
          <p:cNvPicPr>
            <a:picLocks noChangeAspect="1"/>
          </p:cNvPicPr>
          <p:nvPr/>
        </p:nvPicPr>
        <p:blipFill>
          <a:blip r:embed="rId3"/>
          <a:stretch>
            <a:fillRect/>
          </a:stretch>
        </p:blipFill>
        <p:spPr>
          <a:xfrm>
            <a:off x="1528996" y="2430694"/>
            <a:ext cx="5917612" cy="2348423"/>
          </a:xfrm>
          <a:prstGeom prst="rect">
            <a:avLst/>
          </a:prstGeom>
        </p:spPr>
      </p:pic>
      <p:pic>
        <p:nvPicPr>
          <p:cNvPr id="5" name="Picture 4">
            <a:extLst>
              <a:ext uri="{FF2B5EF4-FFF2-40B4-BE49-F238E27FC236}">
                <a16:creationId xmlns:a16="http://schemas.microsoft.com/office/drawing/2014/main" id="{2DCCE58C-F04C-493C-B2EF-DBEF1F2D4BE6}"/>
              </a:ext>
            </a:extLst>
          </p:cNvPr>
          <p:cNvPicPr>
            <a:picLocks noChangeAspect="1"/>
          </p:cNvPicPr>
          <p:nvPr/>
        </p:nvPicPr>
        <p:blipFill>
          <a:blip r:embed="rId4"/>
          <a:stretch>
            <a:fillRect/>
          </a:stretch>
        </p:blipFill>
        <p:spPr>
          <a:xfrm>
            <a:off x="284491" y="856434"/>
            <a:ext cx="6043639" cy="1098842"/>
          </a:xfrm>
          <a:prstGeom prst="rect">
            <a:avLst/>
          </a:prstGeom>
        </p:spPr>
      </p:pic>
      <p:pic>
        <p:nvPicPr>
          <p:cNvPr id="2" name="Picture 1">
            <a:extLst>
              <a:ext uri="{FF2B5EF4-FFF2-40B4-BE49-F238E27FC236}">
                <a16:creationId xmlns:a16="http://schemas.microsoft.com/office/drawing/2014/main" id="{E5096103-1925-4691-9ED7-8BE5276F152F}"/>
              </a:ext>
            </a:extLst>
          </p:cNvPr>
          <p:cNvPicPr>
            <a:picLocks noChangeAspect="1"/>
          </p:cNvPicPr>
          <p:nvPr/>
        </p:nvPicPr>
        <p:blipFill>
          <a:blip r:embed="rId5"/>
          <a:stretch>
            <a:fillRect/>
          </a:stretch>
        </p:blipFill>
        <p:spPr>
          <a:xfrm>
            <a:off x="154647" y="4902725"/>
            <a:ext cx="6303329" cy="1571072"/>
          </a:xfrm>
          <a:prstGeom prst="rect">
            <a:avLst/>
          </a:prstGeom>
        </p:spPr>
      </p:pic>
      <p:sp>
        <p:nvSpPr>
          <p:cNvPr id="6" name="Rectangle: Rounded Corners 5">
            <a:extLst>
              <a:ext uri="{FF2B5EF4-FFF2-40B4-BE49-F238E27FC236}">
                <a16:creationId xmlns:a16="http://schemas.microsoft.com/office/drawing/2014/main" id="{F28085BD-D0F3-4FFE-ADDD-9303AE5A310F}"/>
              </a:ext>
            </a:extLst>
          </p:cNvPr>
          <p:cNvSpPr/>
          <p:nvPr/>
        </p:nvSpPr>
        <p:spPr bwMode="gray">
          <a:xfrm>
            <a:off x="6328130" y="1068040"/>
            <a:ext cx="2373808" cy="778783"/>
          </a:xfrm>
          <a:prstGeom prst="roundRect">
            <a:avLst/>
          </a:prstGeom>
          <a:solidFill>
            <a:schemeClr val="accent3">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ctr"/>
            <a:r>
              <a:rPr lang="en-US" sz="1000" b="1" dirty="0">
                <a:solidFill>
                  <a:srgbClr val="000000"/>
                </a:solidFill>
              </a:rPr>
              <a:t>SAMPLING</a:t>
            </a:r>
            <a:r>
              <a:rPr lang="en-US" sz="1000" dirty="0">
                <a:solidFill>
                  <a:srgbClr val="000000"/>
                </a:solidFill>
              </a:rPr>
              <a:t> – 100% QC inspection is performed on 2161 circuit miles. These 2161 miles represent ≥ 80% REAX Range and present ≥ 93.87% of the risk </a:t>
            </a:r>
          </a:p>
        </p:txBody>
      </p:sp>
      <p:sp>
        <p:nvSpPr>
          <p:cNvPr id="10" name="Rectangle: Rounded Corners 9">
            <a:extLst>
              <a:ext uri="{FF2B5EF4-FFF2-40B4-BE49-F238E27FC236}">
                <a16:creationId xmlns:a16="http://schemas.microsoft.com/office/drawing/2014/main" id="{7847B432-408D-4FB2-B5E5-8CD821B89254}"/>
              </a:ext>
            </a:extLst>
          </p:cNvPr>
          <p:cNvSpPr/>
          <p:nvPr/>
        </p:nvSpPr>
        <p:spPr bwMode="gray">
          <a:xfrm>
            <a:off x="6457976" y="5011178"/>
            <a:ext cx="2373808" cy="778783"/>
          </a:xfrm>
          <a:prstGeom prst="roundRect">
            <a:avLst/>
          </a:prstGeom>
          <a:solidFill>
            <a:schemeClr val="accent3">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ctr"/>
            <a:r>
              <a:rPr lang="en-US" sz="1000" b="1" dirty="0">
                <a:solidFill>
                  <a:srgbClr val="000000"/>
                </a:solidFill>
              </a:rPr>
              <a:t>QUALITY</a:t>
            </a:r>
            <a:r>
              <a:rPr lang="en-US" sz="1000" dirty="0">
                <a:solidFill>
                  <a:srgbClr val="000000"/>
                </a:solidFill>
              </a:rPr>
              <a:t>: An Acceptable Quality Level of 100% RCD has been established for VM. This is the highest program expectation of all T&amp;D QC Programs</a:t>
            </a:r>
          </a:p>
        </p:txBody>
      </p:sp>
      <p:sp>
        <p:nvSpPr>
          <p:cNvPr id="7" name="Rectangle 6">
            <a:extLst>
              <a:ext uri="{FF2B5EF4-FFF2-40B4-BE49-F238E27FC236}">
                <a16:creationId xmlns:a16="http://schemas.microsoft.com/office/drawing/2014/main" id="{1018C64F-E18F-4398-801B-036B7F509A9E}"/>
              </a:ext>
            </a:extLst>
          </p:cNvPr>
          <p:cNvSpPr/>
          <p:nvPr/>
        </p:nvSpPr>
        <p:spPr>
          <a:xfrm>
            <a:off x="297307" y="1949125"/>
            <a:ext cx="8380991" cy="461665"/>
          </a:xfrm>
          <a:prstGeom prst="rect">
            <a:avLst/>
          </a:prstGeom>
        </p:spPr>
        <p:txBody>
          <a:bodyPr wrap="square">
            <a:spAutoFit/>
          </a:bodyPr>
          <a:lstStyle/>
          <a:p>
            <a:r>
              <a:rPr lang="en-US" sz="1200" dirty="0">
                <a:latin typeface="Arial Narrow" panose="020B0606020202030204" pitchFamily="34" charset="0"/>
              </a:rPr>
              <a:t>QC inspection is performed on a “circuit mileage” basis. Vegetation within the selected circuit mile is assessed for compliance to UVM Program requirements. Judgmental sampling is performed to select circuit mileage with known adjacent vegetation</a:t>
            </a:r>
          </a:p>
        </p:txBody>
      </p:sp>
    </p:spTree>
    <p:extLst>
      <p:ext uri="{BB962C8B-B14F-4D97-AF65-F5344CB8AC3E}">
        <p14:creationId xmlns:p14="http://schemas.microsoft.com/office/powerpoint/2010/main" val="18446217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9" name="Title 1">
            <a:extLst>
              <a:ext uri="{FF2B5EF4-FFF2-40B4-BE49-F238E27FC236}">
                <a16:creationId xmlns:a16="http://schemas.microsoft.com/office/drawing/2014/main" id="{9CFF380D-7A1A-43DA-A221-F4A90DE39D80}"/>
              </a:ext>
            </a:extLst>
          </p:cNvPr>
          <p:cNvSpPr>
            <a:spLocks noGrp="1"/>
          </p:cNvSpPr>
          <p:nvPr>
            <p:ph type="title"/>
          </p:nvPr>
        </p:nvSpPr>
        <p:spPr>
          <a:xfrm>
            <a:off x="94428" y="216856"/>
            <a:ext cx="8439151" cy="334103"/>
          </a:xfrm>
        </p:spPr>
        <p:txBody>
          <a:bodyPr>
            <a:noAutofit/>
          </a:bodyPr>
          <a:lstStyle/>
          <a:p>
            <a:r>
              <a:rPr lang="en-US" sz="2400" b="1" dirty="0"/>
              <a:t>WSD WMP Audit</a:t>
            </a:r>
          </a:p>
        </p:txBody>
      </p:sp>
      <p:sp>
        <p:nvSpPr>
          <p:cNvPr id="2" name="Rectangle 1">
            <a:extLst>
              <a:ext uri="{FF2B5EF4-FFF2-40B4-BE49-F238E27FC236}">
                <a16:creationId xmlns:a16="http://schemas.microsoft.com/office/drawing/2014/main" id="{2D796D27-ECD0-4AD5-8859-4723CFE75B3E}"/>
              </a:ext>
            </a:extLst>
          </p:cNvPr>
          <p:cNvSpPr/>
          <p:nvPr/>
        </p:nvSpPr>
        <p:spPr>
          <a:xfrm>
            <a:off x="244475" y="1099560"/>
            <a:ext cx="8655050" cy="7017306"/>
          </a:xfrm>
          <a:prstGeom prst="rect">
            <a:avLst/>
          </a:prstGeom>
        </p:spPr>
        <p:txBody>
          <a:bodyPr wrap="square">
            <a:spAutoFit/>
          </a:bodyPr>
          <a:lstStyle/>
          <a:p>
            <a:pPr marL="285750" indent="-285750">
              <a:buFont typeface="Arial" panose="020B0604020202020204" pitchFamily="34" charset="0"/>
              <a:buChar char="•"/>
            </a:pPr>
            <a:r>
              <a:rPr lang="en-US" dirty="0"/>
              <a:t>WSD has requested VM provide detailed information for the following VM WMP activities</a:t>
            </a:r>
          </a:p>
          <a:p>
            <a:pPr marL="742950" lvl="1" indent="-285750">
              <a:buFont typeface="Arial" panose="020B0604020202020204" pitchFamily="34" charset="0"/>
              <a:buChar char="•"/>
            </a:pPr>
            <a:r>
              <a:rPr lang="en-US" dirty="0"/>
              <a:t>HTMP Assessments</a:t>
            </a:r>
          </a:p>
          <a:p>
            <a:pPr marL="742950" lvl="1" indent="-285750">
              <a:buFont typeface="Arial" panose="020B0604020202020204" pitchFamily="34" charset="0"/>
              <a:buChar char="•"/>
            </a:pPr>
            <a:r>
              <a:rPr lang="en-US" dirty="0"/>
              <a:t>HTMP Mitigations</a:t>
            </a:r>
          </a:p>
          <a:p>
            <a:pPr marL="742950" lvl="1" indent="-285750">
              <a:buFont typeface="Arial" panose="020B0604020202020204" pitchFamily="34" charset="0"/>
              <a:buChar char="•"/>
            </a:pPr>
            <a:r>
              <a:rPr lang="en-US" dirty="0"/>
              <a:t>Pole Brushing              </a:t>
            </a:r>
          </a:p>
          <a:p>
            <a:pPr marL="742950" lvl="1" indent="-285750">
              <a:buFont typeface="Arial" panose="020B0604020202020204" pitchFamily="34" charset="0"/>
              <a:buChar char="•"/>
            </a:pPr>
            <a:r>
              <a:rPr lang="en-US" dirty="0"/>
              <a:t>DRI </a:t>
            </a:r>
          </a:p>
          <a:p>
            <a:pPr marL="742950" lvl="1" indent="-285750">
              <a:buFont typeface="Arial" panose="020B0604020202020204" pitchFamily="34" charset="0"/>
              <a:buChar char="•"/>
            </a:pPr>
            <a:r>
              <a:rPr lang="en-US" dirty="0"/>
              <a:t>Quality Control            </a:t>
            </a:r>
          </a:p>
          <a:p>
            <a:pPr marL="742950" lvl="1" indent="-285750">
              <a:buFont typeface="Arial" panose="020B0604020202020204" pitchFamily="34" charset="0"/>
              <a:buChar char="•"/>
            </a:pPr>
            <a:r>
              <a:rPr lang="en-US" dirty="0"/>
              <a:t>Routine Vegetation Pre-Inspection (not a WMP VM activity)</a:t>
            </a:r>
          </a:p>
          <a:p>
            <a:pPr marL="742950" lvl="1" indent="-285750">
              <a:buFont typeface="Arial" panose="020B0604020202020204" pitchFamily="34" charset="0"/>
              <a:buChar char="•"/>
            </a:pPr>
            <a:r>
              <a:rPr lang="en-US" dirty="0"/>
              <a:t>Routine Vegetation Pruning (not a WMP VM activity)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WSD has requested bi-weekly detailed updates for:</a:t>
            </a:r>
          </a:p>
          <a:p>
            <a:pPr marL="742950" lvl="1" indent="-285750">
              <a:buFont typeface="Arial" panose="020B0604020202020204" pitchFamily="34" charset="0"/>
              <a:buChar char="•"/>
            </a:pPr>
            <a:r>
              <a:rPr lang="en-US" dirty="0"/>
              <a:t>Work performed prior 2 weeks</a:t>
            </a:r>
          </a:p>
          <a:p>
            <a:pPr marL="742950" lvl="1" indent="-285750">
              <a:buFont typeface="Arial" panose="020B0604020202020204" pitchFamily="34" charset="0"/>
              <a:buChar char="•"/>
            </a:pPr>
            <a:r>
              <a:rPr lang="en-US" dirty="0"/>
              <a:t>Planned work 2 weeks look forward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Detailed information includes: Tree or Pole ID, GIS Lat/Long, Status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As of 8/3/20, no specific feedback has been received from WSD, except for potential excessive </a:t>
            </a:r>
            <a:r>
              <a:rPr lang="en-US" dirty="0" err="1"/>
              <a:t>foilage</a:t>
            </a:r>
            <a:r>
              <a:rPr lang="en-US" dirty="0"/>
              <a:t> adjacent to a pole in Hemet. VM reviewed and determined there was no </a:t>
            </a:r>
            <a:r>
              <a:rPr lang="en-US"/>
              <a:t>compliance issue</a:t>
            </a:r>
            <a:endParaRPr lang="en-US" dirty="0"/>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lvl="1"/>
            <a:endParaRPr lang="en-US" dirty="0"/>
          </a:p>
          <a:p>
            <a:endParaRPr lang="en-US" dirty="0"/>
          </a:p>
          <a:p>
            <a:endParaRPr lang="en-US" dirty="0"/>
          </a:p>
        </p:txBody>
      </p:sp>
      <p:sp>
        <p:nvSpPr>
          <p:cNvPr id="6" name="Rectangle 50">
            <a:extLst>
              <a:ext uri="{FF2B5EF4-FFF2-40B4-BE49-F238E27FC236}">
                <a16:creationId xmlns:a16="http://schemas.microsoft.com/office/drawing/2014/main" id="{419D21B4-6243-49A7-AF5D-341DF4FDDDFB}"/>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Tree>
    <p:extLst>
      <p:ext uri="{BB962C8B-B14F-4D97-AF65-F5344CB8AC3E}">
        <p14:creationId xmlns:p14="http://schemas.microsoft.com/office/powerpoint/2010/main" val="22362369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9" name="Title 1">
            <a:extLst>
              <a:ext uri="{FF2B5EF4-FFF2-40B4-BE49-F238E27FC236}">
                <a16:creationId xmlns:a16="http://schemas.microsoft.com/office/drawing/2014/main" id="{9CFF380D-7A1A-43DA-A221-F4A90DE39D80}"/>
              </a:ext>
            </a:extLst>
          </p:cNvPr>
          <p:cNvSpPr>
            <a:spLocks noGrp="1"/>
          </p:cNvSpPr>
          <p:nvPr>
            <p:ph type="title"/>
          </p:nvPr>
        </p:nvSpPr>
        <p:spPr>
          <a:xfrm>
            <a:off x="94428" y="216856"/>
            <a:ext cx="8439151" cy="334103"/>
          </a:xfrm>
        </p:spPr>
        <p:txBody>
          <a:bodyPr>
            <a:noAutofit/>
          </a:bodyPr>
          <a:lstStyle/>
          <a:p>
            <a:r>
              <a:rPr lang="en-US" sz="2400" b="1" dirty="0"/>
              <a:t>ASD Audits</a:t>
            </a:r>
          </a:p>
        </p:txBody>
      </p:sp>
      <p:sp>
        <p:nvSpPr>
          <p:cNvPr id="2" name="Rectangle 1">
            <a:extLst>
              <a:ext uri="{FF2B5EF4-FFF2-40B4-BE49-F238E27FC236}">
                <a16:creationId xmlns:a16="http://schemas.microsoft.com/office/drawing/2014/main" id="{2D796D27-ECD0-4AD5-8859-4723CFE75B3E}"/>
              </a:ext>
            </a:extLst>
          </p:cNvPr>
          <p:cNvSpPr/>
          <p:nvPr/>
        </p:nvSpPr>
        <p:spPr>
          <a:xfrm>
            <a:off x="244475" y="1099560"/>
            <a:ext cx="8655050" cy="2031325"/>
          </a:xfrm>
          <a:prstGeom prst="rect">
            <a:avLst/>
          </a:prstGeom>
        </p:spPr>
        <p:txBody>
          <a:bodyPr wrap="square">
            <a:spAutoFit/>
          </a:bodyPr>
          <a:lstStyle/>
          <a:p>
            <a:r>
              <a:rPr lang="en-US" dirty="0"/>
              <a:t>ASD Audit Y20-10104 VM Vendor Cost Review - 3 </a:t>
            </a:r>
            <a:r>
              <a:rPr lang="en-US"/>
              <a:t>observations issued </a:t>
            </a:r>
            <a:endParaRPr lang="en-US" dirty="0"/>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lvl="1"/>
            <a:endParaRPr lang="en-US" dirty="0"/>
          </a:p>
          <a:p>
            <a:endParaRPr lang="en-US" dirty="0"/>
          </a:p>
          <a:p>
            <a:endParaRPr lang="en-US" dirty="0"/>
          </a:p>
        </p:txBody>
      </p:sp>
      <p:sp>
        <p:nvSpPr>
          <p:cNvPr id="6" name="Rectangle 50">
            <a:extLst>
              <a:ext uri="{FF2B5EF4-FFF2-40B4-BE49-F238E27FC236}">
                <a16:creationId xmlns:a16="http://schemas.microsoft.com/office/drawing/2014/main" id="{419D21B4-6243-49A7-AF5D-341DF4FDDDFB}"/>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4" name="Picture 3">
            <a:extLst>
              <a:ext uri="{FF2B5EF4-FFF2-40B4-BE49-F238E27FC236}">
                <a16:creationId xmlns:a16="http://schemas.microsoft.com/office/drawing/2014/main" id="{4411AF82-5152-47DB-9D0D-A631D990296B}"/>
              </a:ext>
            </a:extLst>
          </p:cNvPr>
          <p:cNvPicPr>
            <a:picLocks noChangeAspect="1"/>
          </p:cNvPicPr>
          <p:nvPr/>
        </p:nvPicPr>
        <p:blipFill>
          <a:blip r:embed="rId3"/>
          <a:stretch>
            <a:fillRect/>
          </a:stretch>
        </p:blipFill>
        <p:spPr>
          <a:xfrm>
            <a:off x="323360" y="1603327"/>
            <a:ext cx="8497279" cy="2697549"/>
          </a:xfrm>
          <a:prstGeom prst="rect">
            <a:avLst/>
          </a:prstGeom>
        </p:spPr>
      </p:pic>
      <p:sp>
        <p:nvSpPr>
          <p:cNvPr id="7" name="TextBox 6">
            <a:extLst>
              <a:ext uri="{FF2B5EF4-FFF2-40B4-BE49-F238E27FC236}">
                <a16:creationId xmlns:a16="http://schemas.microsoft.com/office/drawing/2014/main" id="{7EE74A3C-D102-4385-BDAD-39CDCB13B136}"/>
              </a:ext>
            </a:extLst>
          </p:cNvPr>
          <p:cNvSpPr txBox="1"/>
          <p:nvPr/>
        </p:nvSpPr>
        <p:spPr bwMode="gray">
          <a:xfrm>
            <a:off x="244475" y="4537940"/>
            <a:ext cx="7037558" cy="349702"/>
          </a:xfrm>
          <a:prstGeom prst="rect">
            <a:avLst/>
          </a:prstGeom>
          <a:noFill/>
        </p:spPr>
        <p:txBody>
          <a:bodyPr wrap="none" lIns="36000" tIns="36000" rIns="36000" bIns="36000" rtlCol="0">
            <a:spAutoFit/>
          </a:bodyPr>
          <a:lstStyle/>
          <a:p>
            <a:pPr marL="0" indent="0">
              <a:buNone/>
            </a:pPr>
            <a:r>
              <a:rPr lang="en-US" dirty="0"/>
              <a:t>ASD Audit Y20-53070 follow-up to 2019 Audit. Commenced 7/31/20</a:t>
            </a:r>
          </a:p>
        </p:txBody>
      </p:sp>
    </p:spTree>
    <p:extLst>
      <p:ext uri="{BB962C8B-B14F-4D97-AF65-F5344CB8AC3E}">
        <p14:creationId xmlns:p14="http://schemas.microsoft.com/office/powerpoint/2010/main" val="5852077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9" name="Title 1">
            <a:extLst>
              <a:ext uri="{FF2B5EF4-FFF2-40B4-BE49-F238E27FC236}">
                <a16:creationId xmlns:a16="http://schemas.microsoft.com/office/drawing/2014/main" id="{9CFF380D-7A1A-43DA-A221-F4A90DE39D80}"/>
              </a:ext>
            </a:extLst>
          </p:cNvPr>
          <p:cNvSpPr>
            <a:spLocks noGrp="1"/>
          </p:cNvSpPr>
          <p:nvPr>
            <p:ph type="title"/>
          </p:nvPr>
        </p:nvSpPr>
        <p:spPr>
          <a:xfrm>
            <a:off x="94428" y="216856"/>
            <a:ext cx="8439151" cy="334103"/>
          </a:xfrm>
        </p:spPr>
        <p:txBody>
          <a:bodyPr>
            <a:noAutofit/>
          </a:bodyPr>
          <a:lstStyle/>
          <a:p>
            <a:r>
              <a:rPr lang="en-US" sz="2400" b="1" dirty="0"/>
              <a:t>SB-247 – Threshold Reporting to WSD</a:t>
            </a:r>
          </a:p>
        </p:txBody>
      </p:sp>
      <p:sp>
        <p:nvSpPr>
          <p:cNvPr id="2" name="Rectangle 1">
            <a:extLst>
              <a:ext uri="{FF2B5EF4-FFF2-40B4-BE49-F238E27FC236}">
                <a16:creationId xmlns:a16="http://schemas.microsoft.com/office/drawing/2014/main" id="{2D796D27-ECD0-4AD5-8859-4723CFE75B3E}"/>
              </a:ext>
            </a:extLst>
          </p:cNvPr>
          <p:cNvSpPr/>
          <p:nvPr/>
        </p:nvSpPr>
        <p:spPr>
          <a:xfrm>
            <a:off x="244475" y="1250950"/>
            <a:ext cx="8655050" cy="646331"/>
          </a:xfrm>
          <a:prstGeom prst="rect">
            <a:avLst/>
          </a:prstGeom>
        </p:spPr>
        <p:txBody>
          <a:bodyPr wrap="square">
            <a:spAutoFit/>
          </a:bodyPr>
          <a:lstStyle/>
          <a:p>
            <a:endParaRPr lang="en-US" dirty="0"/>
          </a:p>
          <a:p>
            <a:endParaRPr lang="en-US" dirty="0"/>
          </a:p>
        </p:txBody>
      </p:sp>
      <p:pic>
        <p:nvPicPr>
          <p:cNvPr id="5" name="Picture 4">
            <a:extLst>
              <a:ext uri="{FF2B5EF4-FFF2-40B4-BE49-F238E27FC236}">
                <a16:creationId xmlns:a16="http://schemas.microsoft.com/office/drawing/2014/main" id="{353B122C-9D17-4D0F-BE74-ED5C0F5DF75B}"/>
              </a:ext>
            </a:extLst>
          </p:cNvPr>
          <p:cNvPicPr>
            <a:picLocks noChangeAspect="1"/>
          </p:cNvPicPr>
          <p:nvPr/>
        </p:nvPicPr>
        <p:blipFill>
          <a:blip r:embed="rId3"/>
          <a:stretch>
            <a:fillRect/>
          </a:stretch>
        </p:blipFill>
        <p:spPr>
          <a:xfrm>
            <a:off x="464384" y="2010408"/>
            <a:ext cx="6497690" cy="4333275"/>
          </a:xfrm>
          <a:prstGeom prst="rect">
            <a:avLst/>
          </a:prstGeom>
        </p:spPr>
      </p:pic>
      <p:pic>
        <p:nvPicPr>
          <p:cNvPr id="6" name="Picture 5">
            <a:extLst>
              <a:ext uri="{FF2B5EF4-FFF2-40B4-BE49-F238E27FC236}">
                <a16:creationId xmlns:a16="http://schemas.microsoft.com/office/drawing/2014/main" id="{EA9F85ED-0484-46D6-AC14-A89A8E8BA596}"/>
              </a:ext>
            </a:extLst>
          </p:cNvPr>
          <p:cNvPicPr>
            <a:picLocks noChangeAspect="1"/>
          </p:cNvPicPr>
          <p:nvPr/>
        </p:nvPicPr>
        <p:blipFill>
          <a:blip r:embed="rId4"/>
          <a:stretch>
            <a:fillRect/>
          </a:stretch>
        </p:blipFill>
        <p:spPr>
          <a:xfrm>
            <a:off x="889544" y="829212"/>
            <a:ext cx="6848917" cy="1068069"/>
          </a:xfrm>
          <a:prstGeom prst="rect">
            <a:avLst/>
          </a:prstGeom>
        </p:spPr>
      </p:pic>
      <p:sp>
        <p:nvSpPr>
          <p:cNvPr id="8" name="Rectangle 50">
            <a:extLst>
              <a:ext uri="{FF2B5EF4-FFF2-40B4-BE49-F238E27FC236}">
                <a16:creationId xmlns:a16="http://schemas.microsoft.com/office/drawing/2014/main" id="{91F91607-FB18-4CDB-9084-BA8F4C32824F}"/>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4" name="Arrow: Left 3">
            <a:extLst>
              <a:ext uri="{FF2B5EF4-FFF2-40B4-BE49-F238E27FC236}">
                <a16:creationId xmlns:a16="http://schemas.microsoft.com/office/drawing/2014/main" id="{0C879C28-03F7-4E43-A99E-13C630BFB63A}"/>
              </a:ext>
            </a:extLst>
          </p:cNvPr>
          <p:cNvSpPr/>
          <p:nvPr/>
        </p:nvSpPr>
        <p:spPr bwMode="gray">
          <a:xfrm>
            <a:off x="6496498" y="6120933"/>
            <a:ext cx="744842" cy="102946"/>
          </a:xfrm>
          <a:prstGeom prst="leftArrow">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0" indent="0" algn="ctr">
              <a:spcBef>
                <a:spcPts val="0"/>
              </a:spcBef>
              <a:buNone/>
            </a:pPr>
            <a:endParaRPr lang="en-US" sz="1600" dirty="0">
              <a:solidFill>
                <a:srgbClr val="000000"/>
              </a:solidFill>
            </a:endParaRPr>
          </a:p>
        </p:txBody>
      </p:sp>
      <p:sp>
        <p:nvSpPr>
          <p:cNvPr id="7" name="TextBox 6">
            <a:extLst>
              <a:ext uri="{FF2B5EF4-FFF2-40B4-BE49-F238E27FC236}">
                <a16:creationId xmlns:a16="http://schemas.microsoft.com/office/drawing/2014/main" id="{241678AA-61EC-4474-BA0A-F5ECEEA66F19}"/>
              </a:ext>
            </a:extLst>
          </p:cNvPr>
          <p:cNvSpPr txBox="1"/>
          <p:nvPr/>
        </p:nvSpPr>
        <p:spPr bwMode="gray">
          <a:xfrm>
            <a:off x="7230138" y="5932426"/>
            <a:ext cx="1806285" cy="411257"/>
          </a:xfrm>
          <a:prstGeom prst="rect">
            <a:avLst/>
          </a:prstGeom>
          <a:noFill/>
        </p:spPr>
        <p:txBody>
          <a:bodyPr wrap="square" lIns="36000" tIns="36000" rIns="36000" bIns="36000" rtlCol="0">
            <a:spAutoFit/>
          </a:bodyPr>
          <a:lstStyle/>
          <a:p>
            <a:pPr marL="0" indent="0">
              <a:buNone/>
            </a:pPr>
            <a:r>
              <a:rPr lang="en-US" sz="1100" dirty="0"/>
              <a:t>Threshold met. </a:t>
            </a:r>
          </a:p>
          <a:p>
            <a:pPr marL="0" indent="0">
              <a:buNone/>
            </a:pPr>
            <a:r>
              <a:rPr lang="en-US" sz="1100" dirty="0"/>
              <a:t>Notification performed </a:t>
            </a:r>
          </a:p>
        </p:txBody>
      </p:sp>
      <p:sp>
        <p:nvSpPr>
          <p:cNvPr id="10" name="Arrow: Left 9">
            <a:extLst>
              <a:ext uri="{FF2B5EF4-FFF2-40B4-BE49-F238E27FC236}">
                <a16:creationId xmlns:a16="http://schemas.microsoft.com/office/drawing/2014/main" id="{0574656D-D03C-432D-A2C3-CEA49B4B091A}"/>
              </a:ext>
            </a:extLst>
          </p:cNvPr>
          <p:cNvSpPr/>
          <p:nvPr/>
        </p:nvSpPr>
        <p:spPr bwMode="gray">
          <a:xfrm>
            <a:off x="6758119" y="3090353"/>
            <a:ext cx="744842" cy="102946"/>
          </a:xfrm>
          <a:prstGeom prst="leftArrow">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0" indent="0" algn="ctr">
              <a:spcBef>
                <a:spcPts val="0"/>
              </a:spcBef>
              <a:buNone/>
            </a:pPr>
            <a:endParaRPr lang="en-US" sz="1600" dirty="0">
              <a:solidFill>
                <a:srgbClr val="000000"/>
              </a:solidFill>
            </a:endParaRPr>
          </a:p>
        </p:txBody>
      </p:sp>
      <p:sp>
        <p:nvSpPr>
          <p:cNvPr id="11" name="TextBox 10">
            <a:extLst>
              <a:ext uri="{FF2B5EF4-FFF2-40B4-BE49-F238E27FC236}">
                <a16:creationId xmlns:a16="http://schemas.microsoft.com/office/drawing/2014/main" id="{F9F67588-F05F-4ACE-94CF-5F8E8CC312AB}"/>
              </a:ext>
            </a:extLst>
          </p:cNvPr>
          <p:cNvSpPr txBox="1"/>
          <p:nvPr/>
        </p:nvSpPr>
        <p:spPr bwMode="gray">
          <a:xfrm>
            <a:off x="7505810" y="2913855"/>
            <a:ext cx="1806285" cy="411257"/>
          </a:xfrm>
          <a:prstGeom prst="rect">
            <a:avLst/>
          </a:prstGeom>
          <a:noFill/>
        </p:spPr>
        <p:txBody>
          <a:bodyPr wrap="square" lIns="36000" tIns="36000" rIns="36000" bIns="36000" rtlCol="0">
            <a:spAutoFit/>
          </a:bodyPr>
          <a:lstStyle/>
          <a:p>
            <a:pPr marL="0" indent="0">
              <a:buNone/>
            </a:pPr>
            <a:r>
              <a:rPr lang="en-US" sz="1100" dirty="0"/>
              <a:t>Threshold met. </a:t>
            </a:r>
          </a:p>
          <a:p>
            <a:pPr marL="0" indent="0">
              <a:buNone/>
            </a:pPr>
            <a:r>
              <a:rPr lang="en-US" sz="1100" dirty="0"/>
              <a:t>Notification performed </a:t>
            </a:r>
          </a:p>
        </p:txBody>
      </p:sp>
    </p:spTree>
    <p:extLst>
      <p:ext uri="{BB962C8B-B14F-4D97-AF65-F5344CB8AC3E}">
        <p14:creationId xmlns:p14="http://schemas.microsoft.com/office/powerpoint/2010/main" val="20294029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9" name="Title 1">
            <a:extLst>
              <a:ext uri="{FF2B5EF4-FFF2-40B4-BE49-F238E27FC236}">
                <a16:creationId xmlns:a16="http://schemas.microsoft.com/office/drawing/2014/main" id="{9CFF380D-7A1A-43DA-A221-F4A90DE39D80}"/>
              </a:ext>
            </a:extLst>
          </p:cNvPr>
          <p:cNvSpPr>
            <a:spLocks noGrp="1"/>
          </p:cNvSpPr>
          <p:nvPr>
            <p:ph type="title"/>
          </p:nvPr>
        </p:nvSpPr>
        <p:spPr>
          <a:xfrm>
            <a:off x="94428" y="216856"/>
            <a:ext cx="8439151" cy="334103"/>
          </a:xfrm>
        </p:spPr>
        <p:txBody>
          <a:bodyPr>
            <a:noAutofit/>
          </a:bodyPr>
          <a:lstStyle/>
          <a:p>
            <a:r>
              <a:rPr lang="en-US" sz="2400" b="1" dirty="0"/>
              <a:t>Data Requests – GRC </a:t>
            </a:r>
          </a:p>
        </p:txBody>
      </p:sp>
      <p:sp>
        <p:nvSpPr>
          <p:cNvPr id="2" name="Rectangle 1">
            <a:extLst>
              <a:ext uri="{FF2B5EF4-FFF2-40B4-BE49-F238E27FC236}">
                <a16:creationId xmlns:a16="http://schemas.microsoft.com/office/drawing/2014/main" id="{2D796D27-ECD0-4AD5-8859-4723CFE75B3E}"/>
              </a:ext>
            </a:extLst>
          </p:cNvPr>
          <p:cNvSpPr/>
          <p:nvPr/>
        </p:nvSpPr>
        <p:spPr>
          <a:xfrm>
            <a:off x="244475" y="1099560"/>
            <a:ext cx="8655050" cy="3416320"/>
          </a:xfrm>
          <a:prstGeom prst="rect">
            <a:avLst/>
          </a:prstGeom>
        </p:spPr>
        <p:txBody>
          <a:bodyPr wrap="square">
            <a:spAutoFit/>
          </a:bodyPr>
          <a:lstStyle/>
          <a:p>
            <a:pPr marL="285750" indent="-285750">
              <a:buFont typeface="Arial" panose="020B0604020202020204" pitchFamily="34" charset="0"/>
              <a:buChar char="•"/>
            </a:pPr>
            <a:r>
              <a:rPr lang="en-US" dirty="0"/>
              <a:t>3 Data Requests were received in July</a:t>
            </a:r>
          </a:p>
          <a:p>
            <a:endParaRPr lang="en-US" dirty="0"/>
          </a:p>
          <a:p>
            <a:pPr marL="285750" indent="-285750">
              <a:buFont typeface="Arial" panose="020B0604020202020204" pitchFamily="34" charset="0"/>
              <a:buChar char="•"/>
            </a:pPr>
            <a:r>
              <a:rPr lang="en-US" dirty="0"/>
              <a:t>PubAdv-SCE-198 MCL</a:t>
            </a:r>
          </a:p>
          <a:p>
            <a:endParaRPr lang="en-US" dirty="0"/>
          </a:p>
          <a:p>
            <a:pPr marL="285750" indent="-285750">
              <a:buFont typeface="Arial" panose="020B0604020202020204" pitchFamily="34" charset="0"/>
              <a:buChar char="•"/>
            </a:pPr>
            <a:r>
              <a:rPr lang="en-US" dirty="0"/>
              <a:t>TURN- SCE-118</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SBUA –SCE-002</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lvl="1"/>
            <a:endParaRPr lang="en-US" dirty="0"/>
          </a:p>
          <a:p>
            <a:endParaRPr lang="en-US" dirty="0"/>
          </a:p>
          <a:p>
            <a:endParaRPr lang="en-US" dirty="0"/>
          </a:p>
        </p:txBody>
      </p:sp>
      <p:sp>
        <p:nvSpPr>
          <p:cNvPr id="6" name="Rectangle 50">
            <a:extLst>
              <a:ext uri="{FF2B5EF4-FFF2-40B4-BE49-F238E27FC236}">
                <a16:creationId xmlns:a16="http://schemas.microsoft.com/office/drawing/2014/main" id="{419D21B4-6243-49A7-AF5D-341DF4FDDDFB}"/>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Tree>
    <p:extLst>
      <p:ext uri="{BB962C8B-B14F-4D97-AF65-F5344CB8AC3E}">
        <p14:creationId xmlns:p14="http://schemas.microsoft.com/office/powerpoint/2010/main" val="35223720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42836" y="3033870"/>
            <a:ext cx="6458328" cy="449631"/>
          </a:xfrm>
        </p:spPr>
        <p:txBody>
          <a:bodyPr>
            <a:normAutofit fontScale="90000"/>
          </a:bodyPr>
          <a:lstStyle/>
          <a:p>
            <a:br>
              <a:rPr lang="en-US" dirty="0"/>
            </a:br>
            <a:br>
              <a:rPr lang="en-US" dirty="0"/>
            </a:br>
            <a:r>
              <a:rPr lang="en-US" dirty="0"/>
              <a:t>APPENDIX – Contractor Performance Trending</a:t>
            </a:r>
          </a:p>
        </p:txBody>
      </p:sp>
      <p:sp>
        <p:nvSpPr>
          <p:cNvPr id="4" name="btfpLayoutConfig" hidden="1"/>
          <p:cNvSpPr txBox="1"/>
          <p:nvPr/>
        </p:nvSpPr>
        <p:spPr bwMode="gray">
          <a:xfrm>
            <a:off x="12702" y="12700"/>
            <a:ext cx="588870" cy="93158"/>
          </a:xfrm>
          <a:prstGeom prst="rect">
            <a:avLst/>
          </a:prstGeom>
          <a:noFill/>
        </p:spPr>
        <p:txBody>
          <a:bodyPr vert="horz" wrap="none" lIns="36000" tIns="36000" rIns="36000" bIns="36000" rtlCol="0">
            <a:spAutoFit/>
          </a:bodyPr>
          <a:lstStyle/>
          <a:p>
            <a:r>
              <a:rPr lang="en-US" sz="133" dirty="0">
                <a:solidFill>
                  <a:srgbClr val="FFFFFF">
                    <a:alpha val="0"/>
                  </a:srgbClr>
                </a:solidFill>
              </a:rPr>
              <a:t>overall_0_132149625091576866 columns_1_132149625091576866 </a:t>
            </a:r>
          </a:p>
        </p:txBody>
      </p:sp>
    </p:spTree>
    <p:extLst>
      <p:ext uri="{BB962C8B-B14F-4D97-AF65-F5344CB8AC3E}">
        <p14:creationId xmlns:p14="http://schemas.microsoft.com/office/powerpoint/2010/main" val="37854125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Pruning Contractor – YTD RCD Performance Trend</a:t>
            </a:r>
          </a:p>
        </p:txBody>
      </p:sp>
      <p:sp>
        <p:nvSpPr>
          <p:cNvPr id="6" name="TextBox 5">
            <a:extLst>
              <a:ext uri="{FF2B5EF4-FFF2-40B4-BE49-F238E27FC236}">
                <a16:creationId xmlns:a16="http://schemas.microsoft.com/office/drawing/2014/main" id="{091FF8DE-B80D-4DFB-8000-FC862F818269}"/>
              </a:ext>
            </a:extLst>
          </p:cNvPr>
          <p:cNvSpPr txBox="1"/>
          <p:nvPr/>
        </p:nvSpPr>
        <p:spPr bwMode="gray">
          <a:xfrm>
            <a:off x="156734" y="5592373"/>
            <a:ext cx="7823992" cy="811367"/>
          </a:xfrm>
          <a:prstGeom prst="rect">
            <a:avLst/>
          </a:prstGeom>
          <a:noFill/>
        </p:spPr>
        <p:txBody>
          <a:bodyPr wrap="none" lIns="36000" tIns="36000" rIns="36000" bIns="36000" rtlCol="0">
            <a:spAutoFit/>
          </a:bodyPr>
          <a:lstStyle/>
          <a:p>
            <a:pPr marL="0" indent="0">
              <a:buNone/>
            </a:pPr>
            <a:r>
              <a:rPr lang="en-US" sz="1600" dirty="0"/>
              <a:t>RCD = Regulation Clearance Distance</a:t>
            </a:r>
          </a:p>
          <a:p>
            <a:pPr marL="0" indent="0">
              <a:buNone/>
            </a:pPr>
            <a:endParaRPr lang="en-US" sz="1600" dirty="0"/>
          </a:p>
          <a:p>
            <a:pPr marL="0" indent="0">
              <a:buNone/>
            </a:pPr>
            <a:r>
              <a:rPr lang="en-US" sz="1600" dirty="0"/>
              <a:t>Note: Rolling Green scores should be blank for March/April – No QC was performed</a:t>
            </a:r>
          </a:p>
        </p:txBody>
      </p:sp>
      <p:sp>
        <p:nvSpPr>
          <p:cNvPr id="7" name="Rectangle 50">
            <a:extLst>
              <a:ext uri="{FF2B5EF4-FFF2-40B4-BE49-F238E27FC236}">
                <a16:creationId xmlns:a16="http://schemas.microsoft.com/office/drawing/2014/main" id="{867FBC82-9258-4024-BB64-542F3B5B3134}"/>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2" name="Picture 1">
            <a:extLst>
              <a:ext uri="{FF2B5EF4-FFF2-40B4-BE49-F238E27FC236}">
                <a16:creationId xmlns:a16="http://schemas.microsoft.com/office/drawing/2014/main" id="{91BDFB05-D16B-40EB-BF63-6954A2CB4443}"/>
              </a:ext>
            </a:extLst>
          </p:cNvPr>
          <p:cNvPicPr>
            <a:picLocks noChangeAspect="1"/>
          </p:cNvPicPr>
          <p:nvPr/>
        </p:nvPicPr>
        <p:blipFill>
          <a:blip r:embed="rId3"/>
          <a:stretch>
            <a:fillRect/>
          </a:stretch>
        </p:blipFill>
        <p:spPr>
          <a:xfrm>
            <a:off x="44047" y="987067"/>
            <a:ext cx="9055906" cy="4442631"/>
          </a:xfrm>
          <a:prstGeom prst="rect">
            <a:avLst/>
          </a:prstGeom>
        </p:spPr>
      </p:pic>
    </p:spTree>
    <p:extLst>
      <p:ext uri="{BB962C8B-B14F-4D97-AF65-F5344CB8AC3E}">
        <p14:creationId xmlns:p14="http://schemas.microsoft.com/office/powerpoint/2010/main" val="40665022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Pruning Contractor – </a:t>
            </a:r>
            <a:r>
              <a:rPr lang="en-US" sz="2400" b="1" dirty="0" err="1"/>
              <a:t>Arborworks</a:t>
            </a:r>
            <a:endParaRPr lang="en-US" sz="2400" b="1" dirty="0"/>
          </a:p>
        </p:txBody>
      </p:sp>
      <p:sp>
        <p:nvSpPr>
          <p:cNvPr id="6" name="Rectangle 50">
            <a:extLst>
              <a:ext uri="{FF2B5EF4-FFF2-40B4-BE49-F238E27FC236}">
                <a16:creationId xmlns:a16="http://schemas.microsoft.com/office/drawing/2014/main" id="{7C4FF383-8793-4558-8991-D8494AABB881}"/>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2" name="Picture 1">
            <a:extLst>
              <a:ext uri="{FF2B5EF4-FFF2-40B4-BE49-F238E27FC236}">
                <a16:creationId xmlns:a16="http://schemas.microsoft.com/office/drawing/2014/main" id="{E1BC8ACC-50C5-49D4-9194-8F1BC56D11D7}"/>
              </a:ext>
            </a:extLst>
          </p:cNvPr>
          <p:cNvPicPr>
            <a:picLocks noChangeAspect="1"/>
          </p:cNvPicPr>
          <p:nvPr/>
        </p:nvPicPr>
        <p:blipFill>
          <a:blip r:embed="rId3"/>
          <a:stretch>
            <a:fillRect/>
          </a:stretch>
        </p:blipFill>
        <p:spPr>
          <a:xfrm>
            <a:off x="86913" y="1032399"/>
            <a:ext cx="8970174" cy="4696311"/>
          </a:xfrm>
          <a:prstGeom prst="rect">
            <a:avLst/>
          </a:prstGeom>
        </p:spPr>
      </p:pic>
    </p:spTree>
    <p:extLst>
      <p:ext uri="{BB962C8B-B14F-4D97-AF65-F5344CB8AC3E}">
        <p14:creationId xmlns:p14="http://schemas.microsoft.com/office/powerpoint/2010/main" val="4637589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Pruning Contractor – Davey Tree Experts</a:t>
            </a:r>
          </a:p>
        </p:txBody>
      </p:sp>
      <p:sp>
        <p:nvSpPr>
          <p:cNvPr id="6" name="Rectangle 50">
            <a:extLst>
              <a:ext uri="{FF2B5EF4-FFF2-40B4-BE49-F238E27FC236}">
                <a16:creationId xmlns:a16="http://schemas.microsoft.com/office/drawing/2014/main" id="{D9BEACE2-8B4A-4454-A0F5-1740066D9825}"/>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2" name="Picture 1">
            <a:extLst>
              <a:ext uri="{FF2B5EF4-FFF2-40B4-BE49-F238E27FC236}">
                <a16:creationId xmlns:a16="http://schemas.microsoft.com/office/drawing/2014/main" id="{A3284D5B-E1E7-4026-9E9A-4E36A35A9EC8}"/>
              </a:ext>
            </a:extLst>
          </p:cNvPr>
          <p:cNvPicPr>
            <a:picLocks noChangeAspect="1"/>
          </p:cNvPicPr>
          <p:nvPr/>
        </p:nvPicPr>
        <p:blipFill>
          <a:blip r:embed="rId3"/>
          <a:stretch>
            <a:fillRect/>
          </a:stretch>
        </p:blipFill>
        <p:spPr>
          <a:xfrm>
            <a:off x="45417" y="1061633"/>
            <a:ext cx="9053166" cy="4734734"/>
          </a:xfrm>
          <a:prstGeom prst="rect">
            <a:avLst/>
          </a:prstGeom>
        </p:spPr>
      </p:pic>
    </p:spTree>
    <p:extLst>
      <p:ext uri="{BB962C8B-B14F-4D97-AF65-F5344CB8AC3E}">
        <p14:creationId xmlns:p14="http://schemas.microsoft.com/office/powerpoint/2010/main" val="3098837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Pruning Contractor – </a:t>
            </a:r>
            <a:r>
              <a:rPr lang="en-US" sz="2400" b="1" dirty="0" err="1"/>
              <a:t>Mowbrays</a:t>
            </a:r>
            <a:r>
              <a:rPr lang="en-US" sz="2400" b="1" dirty="0"/>
              <a:t> Tree Service</a:t>
            </a:r>
          </a:p>
        </p:txBody>
      </p:sp>
      <p:sp>
        <p:nvSpPr>
          <p:cNvPr id="6" name="Rectangle 50">
            <a:extLst>
              <a:ext uri="{FF2B5EF4-FFF2-40B4-BE49-F238E27FC236}">
                <a16:creationId xmlns:a16="http://schemas.microsoft.com/office/drawing/2014/main" id="{9A04D074-E0B8-4AAD-8A24-5B88EA2BB92E}"/>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4" name="Picture 3">
            <a:extLst>
              <a:ext uri="{FF2B5EF4-FFF2-40B4-BE49-F238E27FC236}">
                <a16:creationId xmlns:a16="http://schemas.microsoft.com/office/drawing/2014/main" id="{F51F661D-F5AD-4A78-894C-963BEF07E14B}"/>
              </a:ext>
            </a:extLst>
          </p:cNvPr>
          <p:cNvPicPr>
            <a:picLocks noChangeAspect="1"/>
          </p:cNvPicPr>
          <p:nvPr/>
        </p:nvPicPr>
        <p:blipFill>
          <a:blip r:embed="rId3"/>
          <a:stretch>
            <a:fillRect/>
          </a:stretch>
        </p:blipFill>
        <p:spPr>
          <a:xfrm>
            <a:off x="27945" y="993122"/>
            <a:ext cx="9088109" cy="4755665"/>
          </a:xfrm>
          <a:prstGeom prst="rect">
            <a:avLst/>
          </a:prstGeom>
        </p:spPr>
      </p:pic>
    </p:spTree>
    <p:extLst>
      <p:ext uri="{BB962C8B-B14F-4D97-AF65-F5344CB8AC3E}">
        <p14:creationId xmlns:p14="http://schemas.microsoft.com/office/powerpoint/2010/main" val="10363488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Pruning Contractor – Rolling Green</a:t>
            </a:r>
          </a:p>
        </p:txBody>
      </p:sp>
      <p:sp>
        <p:nvSpPr>
          <p:cNvPr id="6" name="Rectangle 50">
            <a:extLst>
              <a:ext uri="{FF2B5EF4-FFF2-40B4-BE49-F238E27FC236}">
                <a16:creationId xmlns:a16="http://schemas.microsoft.com/office/drawing/2014/main" id="{709F4780-D254-4D97-B8E3-5FBBFF644DEC}"/>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2" name="Picture 1">
            <a:extLst>
              <a:ext uri="{FF2B5EF4-FFF2-40B4-BE49-F238E27FC236}">
                <a16:creationId xmlns:a16="http://schemas.microsoft.com/office/drawing/2014/main" id="{0ADA193A-A475-41CB-ADDD-F7C56B1B22F0}"/>
              </a:ext>
            </a:extLst>
          </p:cNvPr>
          <p:cNvPicPr>
            <a:picLocks noChangeAspect="1"/>
          </p:cNvPicPr>
          <p:nvPr/>
        </p:nvPicPr>
        <p:blipFill>
          <a:blip r:embed="rId3"/>
          <a:stretch>
            <a:fillRect/>
          </a:stretch>
        </p:blipFill>
        <p:spPr>
          <a:xfrm>
            <a:off x="57528" y="1014703"/>
            <a:ext cx="9028943" cy="4719172"/>
          </a:xfrm>
          <a:prstGeom prst="rect">
            <a:avLst/>
          </a:prstGeom>
        </p:spPr>
      </p:pic>
    </p:spTree>
    <p:extLst>
      <p:ext uri="{BB962C8B-B14F-4D97-AF65-F5344CB8AC3E}">
        <p14:creationId xmlns:p14="http://schemas.microsoft.com/office/powerpoint/2010/main" val="1904643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216860"/>
            <a:ext cx="5565611" cy="500919"/>
          </a:xfrm>
        </p:spPr>
        <p:txBody>
          <a:bodyPr>
            <a:noAutofit/>
          </a:bodyPr>
          <a:lstStyle/>
          <a:p>
            <a:r>
              <a:rPr lang="en-US" sz="2400" b="1" dirty="0"/>
              <a:t>QC Mileage / Productivity</a:t>
            </a:r>
            <a:br>
              <a:rPr lang="en-US" sz="2400" b="1" dirty="0"/>
            </a:br>
            <a:r>
              <a:rPr lang="en-US" sz="2400" b="1" dirty="0"/>
              <a:t>HFRA / Non-HFRA / All Miles / WMP</a:t>
            </a:r>
            <a:br>
              <a:rPr lang="en-US" sz="2400" b="1" dirty="0"/>
            </a:br>
            <a:endParaRPr lang="en-US" sz="2400" b="1" dirty="0">
              <a:solidFill>
                <a:schemeClr val="accent5"/>
              </a:solidFill>
            </a:endParaRPr>
          </a:p>
        </p:txBody>
      </p:sp>
      <p:sp>
        <p:nvSpPr>
          <p:cNvPr id="4" name="Rectangle 3">
            <a:extLst>
              <a:ext uri="{FF2B5EF4-FFF2-40B4-BE49-F238E27FC236}">
                <a16:creationId xmlns:a16="http://schemas.microsoft.com/office/drawing/2014/main" id="{E45D9F3D-E65E-4247-9EE4-1036714E2495}"/>
              </a:ext>
            </a:extLst>
          </p:cNvPr>
          <p:cNvSpPr/>
          <p:nvPr/>
        </p:nvSpPr>
        <p:spPr>
          <a:xfrm>
            <a:off x="93863" y="5213755"/>
            <a:ext cx="8942560" cy="1169551"/>
          </a:xfrm>
          <a:prstGeom prst="rect">
            <a:avLst/>
          </a:prstGeom>
        </p:spPr>
        <p:txBody>
          <a:bodyPr wrap="square">
            <a:spAutoFit/>
          </a:bodyPr>
          <a:lstStyle/>
          <a:p>
            <a:r>
              <a:rPr lang="en-US" sz="1400" dirty="0">
                <a:latin typeface="Calibri" panose="020F0502020204030204" pitchFamily="34" charset="0"/>
                <a:ea typeface="Calibri" panose="020F0502020204030204" pitchFamily="34" charset="0"/>
              </a:rPr>
              <a:t>Lower than expected productivity is attributed to several factors: </a:t>
            </a:r>
          </a:p>
          <a:p>
            <a:pPr marL="285750" indent="-285750">
              <a:buFont typeface="Arial" panose="020B0604020202020204" pitchFamily="34" charset="0"/>
              <a:buChar char="•"/>
            </a:pPr>
            <a:r>
              <a:rPr lang="en-US" sz="1400" dirty="0">
                <a:latin typeface="Calibri" panose="020F0502020204030204" pitchFamily="34" charset="0"/>
                <a:ea typeface="Calibri" panose="020F0502020204030204" pitchFamily="34" charset="0"/>
              </a:rPr>
              <a:t>QC inspected 634 circuit miles in July which is below the monthly target. Grids/circuits and inventory inspected was more densely populated resulting in lower production</a:t>
            </a:r>
          </a:p>
          <a:p>
            <a:pPr marL="285750" indent="-285750">
              <a:buFont typeface="Arial" panose="020B0604020202020204" pitchFamily="34" charset="0"/>
              <a:buChar char="•"/>
            </a:pPr>
            <a:r>
              <a:rPr lang="en-US" sz="1400" dirty="0">
                <a:latin typeface="Calibri" panose="020F0502020204030204" pitchFamily="34" charset="0"/>
                <a:ea typeface="Calibri" panose="020F0502020204030204" pitchFamily="34" charset="0"/>
              </a:rPr>
              <a:t>High missed tree rate results in lower production </a:t>
            </a:r>
            <a:r>
              <a:rPr lang="en-US" sz="1400">
                <a:latin typeface="Calibri" panose="020F0502020204030204" pitchFamily="34" charset="0"/>
                <a:ea typeface="Calibri" panose="020F0502020204030204" pitchFamily="34" charset="0"/>
              </a:rPr>
              <a:t>by QC</a:t>
            </a:r>
            <a:endParaRPr lang="en-US" sz="1400" dirty="0">
              <a:latin typeface="Calibri" panose="020F0502020204030204" pitchFamily="34" charset="0"/>
              <a:ea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ea typeface="Calibri" panose="020F0502020204030204" pitchFamily="34" charset="0"/>
              </a:rPr>
              <a:t>Survey 123 onboarding process delays of more than 8 weeks issuing new devices</a:t>
            </a:r>
          </a:p>
        </p:txBody>
      </p:sp>
      <p:sp>
        <p:nvSpPr>
          <p:cNvPr id="9" name="Rectangle 50">
            <a:extLst>
              <a:ext uri="{FF2B5EF4-FFF2-40B4-BE49-F238E27FC236}">
                <a16:creationId xmlns:a16="http://schemas.microsoft.com/office/drawing/2014/main" id="{168FA7F6-9CD6-4539-88F5-2BE036EC364B}"/>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5" name="Picture 4">
            <a:extLst>
              <a:ext uri="{FF2B5EF4-FFF2-40B4-BE49-F238E27FC236}">
                <a16:creationId xmlns:a16="http://schemas.microsoft.com/office/drawing/2014/main" id="{3E79913F-4681-467E-86CB-00CA66B03FAE}"/>
              </a:ext>
            </a:extLst>
          </p:cNvPr>
          <p:cNvPicPr>
            <a:picLocks noChangeAspect="1"/>
          </p:cNvPicPr>
          <p:nvPr/>
        </p:nvPicPr>
        <p:blipFill>
          <a:blip r:embed="rId3"/>
          <a:stretch>
            <a:fillRect/>
          </a:stretch>
        </p:blipFill>
        <p:spPr>
          <a:xfrm>
            <a:off x="33609" y="1104652"/>
            <a:ext cx="9063067" cy="4109103"/>
          </a:xfrm>
          <a:prstGeom prst="rect">
            <a:avLst/>
          </a:prstGeom>
        </p:spPr>
      </p:pic>
    </p:spTree>
    <p:extLst>
      <p:ext uri="{BB962C8B-B14F-4D97-AF65-F5344CB8AC3E}">
        <p14:creationId xmlns:p14="http://schemas.microsoft.com/office/powerpoint/2010/main" val="5677041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Pruning Contractor – Utility Tree Service</a:t>
            </a:r>
          </a:p>
        </p:txBody>
      </p:sp>
      <p:sp>
        <p:nvSpPr>
          <p:cNvPr id="6" name="Rectangle 50">
            <a:extLst>
              <a:ext uri="{FF2B5EF4-FFF2-40B4-BE49-F238E27FC236}">
                <a16:creationId xmlns:a16="http://schemas.microsoft.com/office/drawing/2014/main" id="{A59D694A-E155-4A7B-83EA-254BC06DBF55}"/>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4" name="Picture 3">
            <a:extLst>
              <a:ext uri="{FF2B5EF4-FFF2-40B4-BE49-F238E27FC236}">
                <a16:creationId xmlns:a16="http://schemas.microsoft.com/office/drawing/2014/main" id="{0AF5ED5F-6F5A-4E41-A251-0B116C48DE26}"/>
              </a:ext>
            </a:extLst>
          </p:cNvPr>
          <p:cNvPicPr>
            <a:picLocks noChangeAspect="1"/>
          </p:cNvPicPr>
          <p:nvPr/>
        </p:nvPicPr>
        <p:blipFill>
          <a:blip r:embed="rId3"/>
          <a:stretch>
            <a:fillRect/>
          </a:stretch>
        </p:blipFill>
        <p:spPr>
          <a:xfrm>
            <a:off x="45304" y="1017346"/>
            <a:ext cx="9053392" cy="4737498"/>
          </a:xfrm>
          <a:prstGeom prst="rect">
            <a:avLst/>
          </a:prstGeom>
        </p:spPr>
      </p:pic>
    </p:spTree>
    <p:extLst>
      <p:ext uri="{BB962C8B-B14F-4D97-AF65-F5344CB8AC3E}">
        <p14:creationId xmlns:p14="http://schemas.microsoft.com/office/powerpoint/2010/main" val="11128339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Inspection Contractor – YTD Missed Tree Trend (Overall)</a:t>
            </a:r>
          </a:p>
        </p:txBody>
      </p:sp>
      <p:sp>
        <p:nvSpPr>
          <p:cNvPr id="6" name="Rectangle 50">
            <a:extLst>
              <a:ext uri="{FF2B5EF4-FFF2-40B4-BE49-F238E27FC236}">
                <a16:creationId xmlns:a16="http://schemas.microsoft.com/office/drawing/2014/main" id="{DA658498-3884-4B46-8A84-4D18E8D1C944}"/>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5" name="Rectangle 4">
            <a:extLst>
              <a:ext uri="{FF2B5EF4-FFF2-40B4-BE49-F238E27FC236}">
                <a16:creationId xmlns:a16="http://schemas.microsoft.com/office/drawing/2014/main" id="{B95E2B70-A5E8-4D9F-B4AF-BA5FF44B3142}"/>
              </a:ext>
            </a:extLst>
          </p:cNvPr>
          <p:cNvSpPr/>
          <p:nvPr/>
        </p:nvSpPr>
        <p:spPr>
          <a:xfrm>
            <a:off x="84779" y="5934670"/>
            <a:ext cx="8951644" cy="430887"/>
          </a:xfrm>
          <a:prstGeom prst="rect">
            <a:avLst/>
          </a:prstGeom>
        </p:spPr>
        <p:txBody>
          <a:bodyPr wrap="square">
            <a:spAutoFit/>
          </a:bodyPr>
          <a:lstStyle/>
          <a:p>
            <a:pPr marL="171450" indent="-171450">
              <a:buFont typeface="Arial" panose="020B0604020202020204" pitchFamily="34" charset="0"/>
              <a:buChar char="•"/>
            </a:pPr>
            <a:r>
              <a:rPr lang="en-US" sz="1100" u="sng" dirty="0"/>
              <a:t>Missed Tree Quantity</a:t>
            </a:r>
            <a:r>
              <a:rPr lang="en-US" sz="1100" dirty="0"/>
              <a:t>: Amount of trees identified by QC but not listed in VM tree database</a:t>
            </a:r>
          </a:p>
          <a:p>
            <a:pPr marL="171450" indent="-171450">
              <a:buFont typeface="Arial" panose="020B0604020202020204" pitchFamily="34" charset="0"/>
              <a:buChar char="•"/>
            </a:pPr>
            <a:r>
              <a:rPr lang="en-US" sz="1100" u="sng" dirty="0"/>
              <a:t>Inventory Inflation Quantity</a:t>
            </a:r>
            <a:r>
              <a:rPr lang="en-US" sz="1100" dirty="0"/>
              <a:t>: Amount of trees listed in VM database but not located in the field</a:t>
            </a:r>
          </a:p>
        </p:txBody>
      </p:sp>
      <p:pic>
        <p:nvPicPr>
          <p:cNvPr id="4" name="Picture 3">
            <a:extLst>
              <a:ext uri="{FF2B5EF4-FFF2-40B4-BE49-F238E27FC236}">
                <a16:creationId xmlns:a16="http://schemas.microsoft.com/office/drawing/2014/main" id="{266CFF93-643A-4343-A839-5003BA4F23EC}"/>
              </a:ext>
            </a:extLst>
          </p:cNvPr>
          <p:cNvPicPr>
            <a:picLocks noChangeAspect="1"/>
          </p:cNvPicPr>
          <p:nvPr/>
        </p:nvPicPr>
        <p:blipFill>
          <a:blip r:embed="rId3"/>
          <a:stretch>
            <a:fillRect/>
          </a:stretch>
        </p:blipFill>
        <p:spPr>
          <a:xfrm>
            <a:off x="45047" y="847553"/>
            <a:ext cx="9053905" cy="5055282"/>
          </a:xfrm>
          <a:prstGeom prst="rect">
            <a:avLst/>
          </a:prstGeom>
        </p:spPr>
      </p:pic>
    </p:spTree>
    <p:extLst>
      <p:ext uri="{BB962C8B-B14F-4D97-AF65-F5344CB8AC3E}">
        <p14:creationId xmlns:p14="http://schemas.microsoft.com/office/powerpoint/2010/main" val="23126409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Inspection Contractor – ACRT</a:t>
            </a:r>
          </a:p>
        </p:txBody>
      </p:sp>
      <p:sp>
        <p:nvSpPr>
          <p:cNvPr id="6" name="Rectangle 50">
            <a:extLst>
              <a:ext uri="{FF2B5EF4-FFF2-40B4-BE49-F238E27FC236}">
                <a16:creationId xmlns:a16="http://schemas.microsoft.com/office/drawing/2014/main" id="{F10A7AE8-C493-4195-A03B-742980673B34}"/>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9" name="Rectangle 8">
            <a:extLst>
              <a:ext uri="{FF2B5EF4-FFF2-40B4-BE49-F238E27FC236}">
                <a16:creationId xmlns:a16="http://schemas.microsoft.com/office/drawing/2014/main" id="{493D2211-BE52-4339-B5A2-881B1EC4F529}"/>
              </a:ext>
            </a:extLst>
          </p:cNvPr>
          <p:cNvSpPr/>
          <p:nvPr/>
        </p:nvSpPr>
        <p:spPr>
          <a:xfrm>
            <a:off x="84779" y="5934670"/>
            <a:ext cx="8951644" cy="430887"/>
          </a:xfrm>
          <a:prstGeom prst="rect">
            <a:avLst/>
          </a:prstGeom>
        </p:spPr>
        <p:txBody>
          <a:bodyPr wrap="square">
            <a:spAutoFit/>
          </a:bodyPr>
          <a:lstStyle/>
          <a:p>
            <a:pPr marL="171450" indent="-171450">
              <a:buFont typeface="Arial" panose="020B0604020202020204" pitchFamily="34" charset="0"/>
              <a:buChar char="•"/>
            </a:pPr>
            <a:r>
              <a:rPr lang="en-US" sz="1100" u="sng" dirty="0"/>
              <a:t>Missed Tree Quantity</a:t>
            </a:r>
            <a:r>
              <a:rPr lang="en-US" sz="1100" dirty="0"/>
              <a:t>: Amount of trees identified by QC but not listed in VM tree database</a:t>
            </a:r>
          </a:p>
          <a:p>
            <a:pPr marL="171450" indent="-171450">
              <a:buFont typeface="Arial" panose="020B0604020202020204" pitchFamily="34" charset="0"/>
              <a:buChar char="•"/>
            </a:pPr>
            <a:r>
              <a:rPr lang="en-US" sz="1100" u="sng" dirty="0"/>
              <a:t>Inventory Inflation Quantity</a:t>
            </a:r>
            <a:r>
              <a:rPr lang="en-US" sz="1100" dirty="0"/>
              <a:t>: Amount of trees listed in VM database but not located in the field</a:t>
            </a:r>
          </a:p>
        </p:txBody>
      </p:sp>
      <p:pic>
        <p:nvPicPr>
          <p:cNvPr id="4" name="Picture 3">
            <a:extLst>
              <a:ext uri="{FF2B5EF4-FFF2-40B4-BE49-F238E27FC236}">
                <a16:creationId xmlns:a16="http://schemas.microsoft.com/office/drawing/2014/main" id="{AE772F3D-9299-4011-ABA7-1A26E67659DD}"/>
              </a:ext>
            </a:extLst>
          </p:cNvPr>
          <p:cNvPicPr>
            <a:picLocks noChangeAspect="1"/>
          </p:cNvPicPr>
          <p:nvPr/>
        </p:nvPicPr>
        <p:blipFill>
          <a:blip r:embed="rId3"/>
          <a:stretch>
            <a:fillRect/>
          </a:stretch>
        </p:blipFill>
        <p:spPr>
          <a:xfrm>
            <a:off x="42389" y="882626"/>
            <a:ext cx="9059221" cy="5052044"/>
          </a:xfrm>
          <a:prstGeom prst="rect">
            <a:avLst/>
          </a:prstGeom>
        </p:spPr>
      </p:pic>
    </p:spTree>
    <p:extLst>
      <p:ext uri="{BB962C8B-B14F-4D97-AF65-F5344CB8AC3E}">
        <p14:creationId xmlns:p14="http://schemas.microsoft.com/office/powerpoint/2010/main" val="17389588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Inspection Contractor – CNUC</a:t>
            </a:r>
          </a:p>
        </p:txBody>
      </p:sp>
      <p:sp>
        <p:nvSpPr>
          <p:cNvPr id="6" name="Rectangle 50">
            <a:extLst>
              <a:ext uri="{FF2B5EF4-FFF2-40B4-BE49-F238E27FC236}">
                <a16:creationId xmlns:a16="http://schemas.microsoft.com/office/drawing/2014/main" id="{4FE7F696-7BD1-489E-A91E-80C6437AFB4E}"/>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7" name="Rectangle 6">
            <a:extLst>
              <a:ext uri="{FF2B5EF4-FFF2-40B4-BE49-F238E27FC236}">
                <a16:creationId xmlns:a16="http://schemas.microsoft.com/office/drawing/2014/main" id="{E3430ED3-283C-48AA-BCF9-CD9055CE8E0C}"/>
              </a:ext>
            </a:extLst>
          </p:cNvPr>
          <p:cNvSpPr/>
          <p:nvPr/>
        </p:nvSpPr>
        <p:spPr>
          <a:xfrm>
            <a:off x="84779" y="5934670"/>
            <a:ext cx="8951644" cy="430887"/>
          </a:xfrm>
          <a:prstGeom prst="rect">
            <a:avLst/>
          </a:prstGeom>
        </p:spPr>
        <p:txBody>
          <a:bodyPr wrap="square">
            <a:spAutoFit/>
          </a:bodyPr>
          <a:lstStyle/>
          <a:p>
            <a:pPr marL="171450" indent="-171450">
              <a:buFont typeface="Arial" panose="020B0604020202020204" pitchFamily="34" charset="0"/>
              <a:buChar char="•"/>
            </a:pPr>
            <a:r>
              <a:rPr lang="en-US" sz="1100" u="sng" dirty="0"/>
              <a:t>Missed Tree Quantity</a:t>
            </a:r>
            <a:r>
              <a:rPr lang="en-US" sz="1100" dirty="0"/>
              <a:t>: Amount of trees identified by QC but not listed in VM tree database</a:t>
            </a:r>
          </a:p>
          <a:p>
            <a:pPr marL="171450" indent="-171450">
              <a:buFont typeface="Arial" panose="020B0604020202020204" pitchFamily="34" charset="0"/>
              <a:buChar char="•"/>
            </a:pPr>
            <a:r>
              <a:rPr lang="en-US" sz="1100" u="sng" dirty="0"/>
              <a:t>Inventory Inflation Quantity</a:t>
            </a:r>
            <a:r>
              <a:rPr lang="en-US" sz="1100" dirty="0"/>
              <a:t>: Amount of trees listed in VM database but not located in the field</a:t>
            </a:r>
          </a:p>
        </p:txBody>
      </p:sp>
      <p:pic>
        <p:nvPicPr>
          <p:cNvPr id="5" name="Picture 4">
            <a:extLst>
              <a:ext uri="{FF2B5EF4-FFF2-40B4-BE49-F238E27FC236}">
                <a16:creationId xmlns:a16="http://schemas.microsoft.com/office/drawing/2014/main" id="{1DD38964-A3B5-4794-A4AE-17708FB44ADF}"/>
              </a:ext>
            </a:extLst>
          </p:cNvPr>
          <p:cNvPicPr>
            <a:picLocks noChangeAspect="1"/>
          </p:cNvPicPr>
          <p:nvPr/>
        </p:nvPicPr>
        <p:blipFill>
          <a:blip r:embed="rId3"/>
          <a:stretch>
            <a:fillRect/>
          </a:stretch>
        </p:blipFill>
        <p:spPr>
          <a:xfrm>
            <a:off x="61602" y="865391"/>
            <a:ext cx="9020796" cy="5037444"/>
          </a:xfrm>
          <a:prstGeom prst="rect">
            <a:avLst/>
          </a:prstGeom>
        </p:spPr>
      </p:pic>
    </p:spTree>
    <p:extLst>
      <p:ext uri="{BB962C8B-B14F-4D97-AF65-F5344CB8AC3E}">
        <p14:creationId xmlns:p14="http://schemas.microsoft.com/office/powerpoint/2010/main" val="4435254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Inspection Contractor – Davey</a:t>
            </a:r>
          </a:p>
        </p:txBody>
      </p:sp>
      <p:sp>
        <p:nvSpPr>
          <p:cNvPr id="6" name="Rectangle 50">
            <a:extLst>
              <a:ext uri="{FF2B5EF4-FFF2-40B4-BE49-F238E27FC236}">
                <a16:creationId xmlns:a16="http://schemas.microsoft.com/office/drawing/2014/main" id="{E7116848-A7AB-476D-8406-B1EDBEAC6FA5}"/>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7" name="Rectangle 6">
            <a:extLst>
              <a:ext uri="{FF2B5EF4-FFF2-40B4-BE49-F238E27FC236}">
                <a16:creationId xmlns:a16="http://schemas.microsoft.com/office/drawing/2014/main" id="{743F82CA-C031-4E6B-9551-70D7E9975971}"/>
              </a:ext>
            </a:extLst>
          </p:cNvPr>
          <p:cNvSpPr/>
          <p:nvPr/>
        </p:nvSpPr>
        <p:spPr>
          <a:xfrm>
            <a:off x="84779" y="5934670"/>
            <a:ext cx="8951644" cy="430887"/>
          </a:xfrm>
          <a:prstGeom prst="rect">
            <a:avLst/>
          </a:prstGeom>
        </p:spPr>
        <p:txBody>
          <a:bodyPr wrap="square">
            <a:spAutoFit/>
          </a:bodyPr>
          <a:lstStyle/>
          <a:p>
            <a:pPr marL="171450" indent="-171450">
              <a:buFont typeface="Arial" panose="020B0604020202020204" pitchFamily="34" charset="0"/>
              <a:buChar char="•"/>
            </a:pPr>
            <a:r>
              <a:rPr lang="en-US" sz="1100" u="sng" dirty="0"/>
              <a:t>Missed Tree Quantity</a:t>
            </a:r>
            <a:r>
              <a:rPr lang="en-US" sz="1100" dirty="0"/>
              <a:t>: Amount of trees identified by QC but not listed in VM tree database</a:t>
            </a:r>
          </a:p>
          <a:p>
            <a:pPr marL="171450" indent="-171450">
              <a:buFont typeface="Arial" panose="020B0604020202020204" pitchFamily="34" charset="0"/>
              <a:buChar char="•"/>
            </a:pPr>
            <a:r>
              <a:rPr lang="en-US" sz="1100" u="sng" dirty="0"/>
              <a:t>Inventory Inflation Quantity</a:t>
            </a:r>
            <a:r>
              <a:rPr lang="en-US" sz="1100" dirty="0"/>
              <a:t>: Amount of trees listed in VM database but not located in the field</a:t>
            </a:r>
          </a:p>
        </p:txBody>
      </p:sp>
      <p:pic>
        <p:nvPicPr>
          <p:cNvPr id="4" name="Picture 3">
            <a:extLst>
              <a:ext uri="{FF2B5EF4-FFF2-40B4-BE49-F238E27FC236}">
                <a16:creationId xmlns:a16="http://schemas.microsoft.com/office/drawing/2014/main" id="{FF067DEA-5022-4A73-A9AB-123F058271DE}"/>
              </a:ext>
            </a:extLst>
          </p:cNvPr>
          <p:cNvPicPr>
            <a:picLocks noChangeAspect="1"/>
          </p:cNvPicPr>
          <p:nvPr/>
        </p:nvPicPr>
        <p:blipFill>
          <a:blip r:embed="rId3"/>
          <a:stretch>
            <a:fillRect/>
          </a:stretch>
        </p:blipFill>
        <p:spPr>
          <a:xfrm>
            <a:off x="38861" y="841601"/>
            <a:ext cx="9043479" cy="5061234"/>
          </a:xfrm>
          <a:prstGeom prst="rect">
            <a:avLst/>
          </a:prstGeom>
        </p:spPr>
      </p:pic>
    </p:spTree>
    <p:extLst>
      <p:ext uri="{BB962C8B-B14F-4D97-AF65-F5344CB8AC3E}">
        <p14:creationId xmlns:p14="http://schemas.microsoft.com/office/powerpoint/2010/main" val="22146386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46857" y="254850"/>
            <a:ext cx="8439151" cy="334103"/>
          </a:xfrm>
        </p:spPr>
        <p:txBody>
          <a:bodyPr>
            <a:noAutofit/>
          </a:bodyPr>
          <a:lstStyle/>
          <a:p>
            <a:r>
              <a:rPr lang="en-US" sz="2400" b="1" dirty="0"/>
              <a:t>Inspection Contractor – UPE</a:t>
            </a:r>
          </a:p>
        </p:txBody>
      </p:sp>
      <p:sp>
        <p:nvSpPr>
          <p:cNvPr id="6" name="Rectangle 50">
            <a:extLst>
              <a:ext uri="{FF2B5EF4-FFF2-40B4-BE49-F238E27FC236}">
                <a16:creationId xmlns:a16="http://schemas.microsoft.com/office/drawing/2014/main" id="{985B8DAB-E456-4388-B222-8716641CD975}"/>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7" name="Rectangle 6">
            <a:extLst>
              <a:ext uri="{FF2B5EF4-FFF2-40B4-BE49-F238E27FC236}">
                <a16:creationId xmlns:a16="http://schemas.microsoft.com/office/drawing/2014/main" id="{7A55D1A7-EADB-4EBA-801B-D139DAE34B25}"/>
              </a:ext>
            </a:extLst>
          </p:cNvPr>
          <p:cNvSpPr/>
          <p:nvPr/>
        </p:nvSpPr>
        <p:spPr>
          <a:xfrm>
            <a:off x="84779" y="5934670"/>
            <a:ext cx="8951644" cy="430887"/>
          </a:xfrm>
          <a:prstGeom prst="rect">
            <a:avLst/>
          </a:prstGeom>
        </p:spPr>
        <p:txBody>
          <a:bodyPr wrap="square">
            <a:spAutoFit/>
          </a:bodyPr>
          <a:lstStyle/>
          <a:p>
            <a:pPr marL="171450" indent="-171450">
              <a:buFont typeface="Arial" panose="020B0604020202020204" pitchFamily="34" charset="0"/>
              <a:buChar char="•"/>
            </a:pPr>
            <a:r>
              <a:rPr lang="en-US" sz="1100" u="sng" dirty="0"/>
              <a:t>Missed Tree Quantity</a:t>
            </a:r>
            <a:r>
              <a:rPr lang="en-US" sz="1100" dirty="0"/>
              <a:t>: Amount of trees identified by QC but not listed in VM tree database</a:t>
            </a:r>
          </a:p>
          <a:p>
            <a:pPr marL="171450" indent="-171450">
              <a:buFont typeface="Arial" panose="020B0604020202020204" pitchFamily="34" charset="0"/>
              <a:buChar char="•"/>
            </a:pPr>
            <a:r>
              <a:rPr lang="en-US" sz="1100" u="sng" dirty="0"/>
              <a:t>Inventory Inflation Quantity</a:t>
            </a:r>
            <a:r>
              <a:rPr lang="en-US" sz="1100" dirty="0"/>
              <a:t>: Amount of trees listed in VM database but not located in the field</a:t>
            </a:r>
          </a:p>
        </p:txBody>
      </p:sp>
      <p:pic>
        <p:nvPicPr>
          <p:cNvPr id="4" name="Picture 3">
            <a:extLst>
              <a:ext uri="{FF2B5EF4-FFF2-40B4-BE49-F238E27FC236}">
                <a16:creationId xmlns:a16="http://schemas.microsoft.com/office/drawing/2014/main" id="{D9DC75BF-C60E-40AD-AFEE-B57740035BD2}"/>
              </a:ext>
            </a:extLst>
          </p:cNvPr>
          <p:cNvPicPr>
            <a:picLocks noChangeAspect="1"/>
          </p:cNvPicPr>
          <p:nvPr/>
        </p:nvPicPr>
        <p:blipFill>
          <a:blip r:embed="rId3"/>
          <a:stretch>
            <a:fillRect/>
          </a:stretch>
        </p:blipFill>
        <p:spPr>
          <a:xfrm>
            <a:off x="28041" y="829490"/>
            <a:ext cx="9065119" cy="5073345"/>
          </a:xfrm>
          <a:prstGeom prst="rect">
            <a:avLst/>
          </a:prstGeom>
        </p:spPr>
      </p:pic>
    </p:spTree>
    <p:extLst>
      <p:ext uri="{BB962C8B-B14F-4D97-AF65-F5344CB8AC3E}">
        <p14:creationId xmlns:p14="http://schemas.microsoft.com/office/powerpoint/2010/main" val="2143850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125961" y="118175"/>
            <a:ext cx="8439151" cy="334103"/>
          </a:xfrm>
        </p:spPr>
        <p:txBody>
          <a:bodyPr>
            <a:noAutofit/>
          </a:bodyPr>
          <a:lstStyle/>
          <a:p>
            <a:r>
              <a:rPr lang="en-US" sz="2400" b="1" dirty="0"/>
              <a:t>YTD VM Performance – Transmission &amp; Distribution</a:t>
            </a:r>
            <a:endParaRPr lang="en-US" sz="2400" b="1" dirty="0">
              <a:solidFill>
                <a:schemeClr val="accent5"/>
              </a:solidFill>
            </a:endParaRPr>
          </a:p>
        </p:txBody>
      </p:sp>
      <p:sp>
        <p:nvSpPr>
          <p:cNvPr id="5" name="TextBox 4">
            <a:extLst>
              <a:ext uri="{FF2B5EF4-FFF2-40B4-BE49-F238E27FC236}">
                <a16:creationId xmlns:a16="http://schemas.microsoft.com/office/drawing/2014/main" id="{EC9D0D34-344D-4F5F-90BA-51753C0038C3}"/>
              </a:ext>
            </a:extLst>
          </p:cNvPr>
          <p:cNvSpPr txBox="1"/>
          <p:nvPr/>
        </p:nvSpPr>
        <p:spPr bwMode="gray">
          <a:xfrm>
            <a:off x="87958" y="6575146"/>
            <a:ext cx="8548045" cy="226591"/>
          </a:xfrm>
          <a:prstGeom prst="rect">
            <a:avLst/>
          </a:prstGeom>
          <a:noFill/>
        </p:spPr>
        <p:txBody>
          <a:bodyPr wrap="square" lIns="36000" tIns="36000" rIns="36000" bIns="36000" rtlCol="0">
            <a:spAutoFit/>
          </a:bodyPr>
          <a:lstStyle/>
          <a:p>
            <a:pPr marL="0" indent="0">
              <a:buNone/>
            </a:pPr>
            <a:r>
              <a:rPr lang="en-US" sz="1000" dirty="0"/>
              <a:t>YTD data reflects work completed in 2020 only. This does not include any January/February report data</a:t>
            </a:r>
          </a:p>
        </p:txBody>
      </p:sp>
      <p:sp>
        <p:nvSpPr>
          <p:cNvPr id="10" name="Rectangle 50">
            <a:extLst>
              <a:ext uri="{FF2B5EF4-FFF2-40B4-BE49-F238E27FC236}">
                <a16:creationId xmlns:a16="http://schemas.microsoft.com/office/drawing/2014/main" id="{04F9654D-25B6-4501-883A-8F50790DA06E}"/>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6" name="Picture 5">
            <a:extLst>
              <a:ext uri="{FF2B5EF4-FFF2-40B4-BE49-F238E27FC236}">
                <a16:creationId xmlns:a16="http://schemas.microsoft.com/office/drawing/2014/main" id="{D7AD76AE-164E-409A-8446-BCF803D3572A}"/>
              </a:ext>
            </a:extLst>
          </p:cNvPr>
          <p:cNvPicPr>
            <a:picLocks noChangeAspect="1"/>
          </p:cNvPicPr>
          <p:nvPr/>
        </p:nvPicPr>
        <p:blipFill>
          <a:blip r:embed="rId3"/>
          <a:stretch>
            <a:fillRect/>
          </a:stretch>
        </p:blipFill>
        <p:spPr>
          <a:xfrm>
            <a:off x="125961" y="5764908"/>
            <a:ext cx="3060073" cy="716843"/>
          </a:xfrm>
          <a:prstGeom prst="rect">
            <a:avLst/>
          </a:prstGeom>
        </p:spPr>
      </p:pic>
      <p:pic>
        <p:nvPicPr>
          <p:cNvPr id="7" name="Picture 6">
            <a:extLst>
              <a:ext uri="{FF2B5EF4-FFF2-40B4-BE49-F238E27FC236}">
                <a16:creationId xmlns:a16="http://schemas.microsoft.com/office/drawing/2014/main" id="{8896DC28-FE33-4817-8586-E8AD76BC2067}"/>
              </a:ext>
            </a:extLst>
          </p:cNvPr>
          <p:cNvPicPr>
            <a:picLocks noChangeAspect="1"/>
          </p:cNvPicPr>
          <p:nvPr/>
        </p:nvPicPr>
        <p:blipFill>
          <a:blip r:embed="rId4"/>
          <a:stretch>
            <a:fillRect/>
          </a:stretch>
        </p:blipFill>
        <p:spPr>
          <a:xfrm>
            <a:off x="3276095" y="5767654"/>
            <a:ext cx="3629025" cy="711350"/>
          </a:xfrm>
          <a:prstGeom prst="rect">
            <a:avLst/>
          </a:prstGeom>
        </p:spPr>
      </p:pic>
      <p:pic>
        <p:nvPicPr>
          <p:cNvPr id="4" name="Picture 3">
            <a:extLst>
              <a:ext uri="{FF2B5EF4-FFF2-40B4-BE49-F238E27FC236}">
                <a16:creationId xmlns:a16="http://schemas.microsoft.com/office/drawing/2014/main" id="{F5F76F50-236E-4FDD-8F03-FB1EE7221511}"/>
              </a:ext>
            </a:extLst>
          </p:cNvPr>
          <p:cNvPicPr>
            <a:picLocks noChangeAspect="1"/>
          </p:cNvPicPr>
          <p:nvPr/>
        </p:nvPicPr>
        <p:blipFill>
          <a:blip r:embed="rId5"/>
          <a:stretch>
            <a:fillRect/>
          </a:stretch>
        </p:blipFill>
        <p:spPr>
          <a:xfrm>
            <a:off x="55495" y="608501"/>
            <a:ext cx="9033010" cy="5091762"/>
          </a:xfrm>
          <a:prstGeom prst="rect">
            <a:avLst/>
          </a:prstGeom>
        </p:spPr>
      </p:pic>
    </p:spTree>
    <p:extLst>
      <p:ext uri="{BB962C8B-B14F-4D97-AF65-F5344CB8AC3E}">
        <p14:creationId xmlns:p14="http://schemas.microsoft.com/office/powerpoint/2010/main" val="2842083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107577" y="120758"/>
            <a:ext cx="8439151" cy="334103"/>
          </a:xfrm>
        </p:spPr>
        <p:txBody>
          <a:bodyPr>
            <a:noAutofit/>
          </a:bodyPr>
          <a:lstStyle/>
          <a:p>
            <a:r>
              <a:rPr lang="en-US" sz="2400" b="1" dirty="0"/>
              <a:t>YTD VM Performance – Transmission</a:t>
            </a:r>
            <a:endParaRPr lang="en-US" sz="2400" b="1" dirty="0">
              <a:solidFill>
                <a:schemeClr val="accent5"/>
              </a:solidFill>
            </a:endParaRPr>
          </a:p>
        </p:txBody>
      </p:sp>
      <p:sp>
        <p:nvSpPr>
          <p:cNvPr id="10" name="Rectangle 50">
            <a:extLst>
              <a:ext uri="{FF2B5EF4-FFF2-40B4-BE49-F238E27FC236}">
                <a16:creationId xmlns:a16="http://schemas.microsoft.com/office/drawing/2014/main" id="{E4163489-B79C-48BC-AA02-82DE82A4460A}"/>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12" name="Rectangle 11">
            <a:extLst>
              <a:ext uri="{FF2B5EF4-FFF2-40B4-BE49-F238E27FC236}">
                <a16:creationId xmlns:a16="http://schemas.microsoft.com/office/drawing/2014/main" id="{36009167-94B1-4381-AB82-38390B3B2E08}"/>
              </a:ext>
            </a:extLst>
          </p:cNvPr>
          <p:cNvSpPr/>
          <p:nvPr/>
        </p:nvSpPr>
        <p:spPr>
          <a:xfrm>
            <a:off x="107577" y="5595946"/>
            <a:ext cx="8977623" cy="600164"/>
          </a:xfrm>
          <a:prstGeom prst="rect">
            <a:avLst/>
          </a:prstGeom>
        </p:spPr>
        <p:txBody>
          <a:bodyPr wrap="square">
            <a:spAutoFit/>
          </a:bodyPr>
          <a:lstStyle/>
          <a:p>
            <a:pPr marL="171450" indent="-171450">
              <a:buFont typeface="Arial" panose="020B0604020202020204" pitchFamily="34" charset="0"/>
              <a:buChar char="•"/>
            </a:pPr>
            <a:r>
              <a:rPr lang="en-US" sz="1100" dirty="0"/>
              <a:t>July observed a further decline in RCD performance from 91.88% to 74.56%. This was attributed to: </a:t>
            </a:r>
          </a:p>
          <a:p>
            <a:pPr marL="628650" lvl="1" indent="-171450">
              <a:buFont typeface="Arial" panose="020B0604020202020204" pitchFamily="34" charset="0"/>
              <a:buChar char="•"/>
            </a:pPr>
            <a:r>
              <a:rPr lang="en-US" sz="1100" dirty="0"/>
              <a:t>Issues with Sag/Sway versus LiDAR usage and improper implementation of LiDAR during the Pre-Inspection process</a:t>
            </a:r>
          </a:p>
          <a:p>
            <a:pPr marL="1085850" lvl="2" indent="-171450">
              <a:buFont typeface="Arial" panose="020B0604020202020204" pitchFamily="34" charset="0"/>
              <a:buChar char="•"/>
            </a:pPr>
            <a:r>
              <a:rPr lang="en-US" sz="1100" dirty="0"/>
              <a:t>(lot of missed trees relates to a low RCD) – same circuits that were identified in the June report; addressed in action plan</a:t>
            </a:r>
          </a:p>
        </p:txBody>
      </p:sp>
      <p:pic>
        <p:nvPicPr>
          <p:cNvPr id="9" name="Picture 8">
            <a:extLst>
              <a:ext uri="{FF2B5EF4-FFF2-40B4-BE49-F238E27FC236}">
                <a16:creationId xmlns:a16="http://schemas.microsoft.com/office/drawing/2014/main" id="{58D4A167-81E9-440E-80F0-FFABB5A8F039}"/>
              </a:ext>
            </a:extLst>
          </p:cNvPr>
          <p:cNvPicPr>
            <a:picLocks noChangeAspect="1"/>
          </p:cNvPicPr>
          <p:nvPr/>
        </p:nvPicPr>
        <p:blipFill>
          <a:blip r:embed="rId3"/>
          <a:stretch>
            <a:fillRect/>
          </a:stretch>
        </p:blipFill>
        <p:spPr>
          <a:xfrm>
            <a:off x="107577" y="6180370"/>
            <a:ext cx="2377186" cy="556872"/>
          </a:xfrm>
          <a:prstGeom prst="rect">
            <a:avLst/>
          </a:prstGeom>
        </p:spPr>
      </p:pic>
      <p:pic>
        <p:nvPicPr>
          <p:cNvPr id="4" name="Picture 3">
            <a:extLst>
              <a:ext uri="{FF2B5EF4-FFF2-40B4-BE49-F238E27FC236}">
                <a16:creationId xmlns:a16="http://schemas.microsoft.com/office/drawing/2014/main" id="{D1DD1467-15C4-45CA-B1FB-6C023051437C}"/>
              </a:ext>
            </a:extLst>
          </p:cNvPr>
          <p:cNvPicPr>
            <a:picLocks noChangeAspect="1"/>
          </p:cNvPicPr>
          <p:nvPr/>
        </p:nvPicPr>
        <p:blipFill>
          <a:blip r:embed="rId4"/>
          <a:stretch>
            <a:fillRect/>
          </a:stretch>
        </p:blipFill>
        <p:spPr>
          <a:xfrm>
            <a:off x="115223" y="605918"/>
            <a:ext cx="8913554" cy="5012057"/>
          </a:xfrm>
          <a:prstGeom prst="rect">
            <a:avLst/>
          </a:prstGeom>
        </p:spPr>
      </p:pic>
    </p:spTree>
    <p:extLst>
      <p:ext uri="{BB962C8B-B14F-4D97-AF65-F5344CB8AC3E}">
        <p14:creationId xmlns:p14="http://schemas.microsoft.com/office/powerpoint/2010/main" val="2029183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33140" y="223008"/>
            <a:ext cx="8439151" cy="334103"/>
          </a:xfrm>
        </p:spPr>
        <p:txBody>
          <a:bodyPr>
            <a:noAutofit/>
          </a:bodyPr>
          <a:lstStyle/>
          <a:p>
            <a:r>
              <a:rPr lang="en-US" sz="2400" b="1" dirty="0"/>
              <a:t>Transmission HFRA / Non-HFRA RCD &amp; CCD Breakdown </a:t>
            </a:r>
          </a:p>
        </p:txBody>
      </p:sp>
      <p:sp>
        <p:nvSpPr>
          <p:cNvPr id="9" name="Rectangle 50">
            <a:extLst>
              <a:ext uri="{FF2B5EF4-FFF2-40B4-BE49-F238E27FC236}">
                <a16:creationId xmlns:a16="http://schemas.microsoft.com/office/drawing/2014/main" id="{51A86F4A-52EC-4DE6-B3FF-5386D6712CD3}"/>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10" name="Picture 9">
            <a:extLst>
              <a:ext uri="{FF2B5EF4-FFF2-40B4-BE49-F238E27FC236}">
                <a16:creationId xmlns:a16="http://schemas.microsoft.com/office/drawing/2014/main" id="{C6A39532-C6EA-4081-B43C-471923DAFDF7}"/>
              </a:ext>
            </a:extLst>
          </p:cNvPr>
          <p:cNvPicPr>
            <a:picLocks noChangeAspect="1"/>
          </p:cNvPicPr>
          <p:nvPr/>
        </p:nvPicPr>
        <p:blipFill>
          <a:blip r:embed="rId3"/>
          <a:stretch>
            <a:fillRect/>
          </a:stretch>
        </p:blipFill>
        <p:spPr>
          <a:xfrm>
            <a:off x="83874" y="6185977"/>
            <a:ext cx="3779618" cy="555547"/>
          </a:xfrm>
          <a:prstGeom prst="rect">
            <a:avLst/>
          </a:prstGeom>
        </p:spPr>
      </p:pic>
      <p:pic>
        <p:nvPicPr>
          <p:cNvPr id="2" name="Picture 1">
            <a:extLst>
              <a:ext uri="{FF2B5EF4-FFF2-40B4-BE49-F238E27FC236}">
                <a16:creationId xmlns:a16="http://schemas.microsoft.com/office/drawing/2014/main" id="{9AE835BB-C5F3-4A1A-9690-40698BFFE638}"/>
              </a:ext>
            </a:extLst>
          </p:cNvPr>
          <p:cNvPicPr>
            <a:picLocks noChangeAspect="1"/>
          </p:cNvPicPr>
          <p:nvPr/>
        </p:nvPicPr>
        <p:blipFill>
          <a:blip r:embed="rId4"/>
          <a:stretch>
            <a:fillRect/>
          </a:stretch>
        </p:blipFill>
        <p:spPr>
          <a:xfrm>
            <a:off x="41937" y="873651"/>
            <a:ext cx="9060126" cy="5110697"/>
          </a:xfrm>
          <a:prstGeom prst="rect">
            <a:avLst/>
          </a:prstGeom>
        </p:spPr>
      </p:pic>
    </p:spTree>
    <p:extLst>
      <p:ext uri="{BB962C8B-B14F-4D97-AF65-F5344CB8AC3E}">
        <p14:creationId xmlns:p14="http://schemas.microsoft.com/office/powerpoint/2010/main" val="15914572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87958" y="143504"/>
            <a:ext cx="8439151" cy="334103"/>
          </a:xfrm>
        </p:spPr>
        <p:txBody>
          <a:bodyPr>
            <a:noAutofit/>
          </a:bodyPr>
          <a:lstStyle/>
          <a:p>
            <a:r>
              <a:rPr lang="en-US" sz="2400" b="1" dirty="0"/>
              <a:t>YTD VM Performance – Distribution</a:t>
            </a:r>
            <a:endParaRPr lang="en-US" sz="2400" b="1" dirty="0">
              <a:solidFill>
                <a:schemeClr val="accent5"/>
              </a:solidFill>
            </a:endParaRPr>
          </a:p>
        </p:txBody>
      </p:sp>
      <p:sp>
        <p:nvSpPr>
          <p:cNvPr id="5" name="TextBox 4">
            <a:extLst>
              <a:ext uri="{FF2B5EF4-FFF2-40B4-BE49-F238E27FC236}">
                <a16:creationId xmlns:a16="http://schemas.microsoft.com/office/drawing/2014/main" id="{EC9D0D34-344D-4F5F-90BA-51753C0038C3}"/>
              </a:ext>
            </a:extLst>
          </p:cNvPr>
          <p:cNvSpPr txBox="1"/>
          <p:nvPr/>
        </p:nvSpPr>
        <p:spPr bwMode="gray">
          <a:xfrm>
            <a:off x="3293915" y="6254512"/>
            <a:ext cx="5486489" cy="380480"/>
          </a:xfrm>
          <a:prstGeom prst="rect">
            <a:avLst/>
          </a:prstGeom>
          <a:noFill/>
        </p:spPr>
        <p:txBody>
          <a:bodyPr wrap="square" lIns="36000" tIns="36000" rIns="36000" bIns="36000" rtlCol="0">
            <a:spAutoFit/>
          </a:bodyPr>
          <a:lstStyle/>
          <a:p>
            <a:pPr marL="0" indent="0">
              <a:buNone/>
            </a:pPr>
            <a:r>
              <a:rPr lang="en-US" sz="1000" dirty="0"/>
              <a:t>YTD data reflects work completed in 2020 only. This does not include any January/February report data</a:t>
            </a:r>
          </a:p>
        </p:txBody>
      </p:sp>
      <p:sp>
        <p:nvSpPr>
          <p:cNvPr id="9" name="Rectangle 8">
            <a:extLst>
              <a:ext uri="{FF2B5EF4-FFF2-40B4-BE49-F238E27FC236}">
                <a16:creationId xmlns:a16="http://schemas.microsoft.com/office/drawing/2014/main" id="{F1568A91-8F7C-4F53-BEC1-E280699A268D}"/>
              </a:ext>
            </a:extLst>
          </p:cNvPr>
          <p:cNvSpPr/>
          <p:nvPr/>
        </p:nvSpPr>
        <p:spPr>
          <a:xfrm>
            <a:off x="166375" y="5571560"/>
            <a:ext cx="8977623" cy="600164"/>
          </a:xfrm>
          <a:prstGeom prst="rect">
            <a:avLst/>
          </a:prstGeom>
        </p:spPr>
        <p:txBody>
          <a:bodyPr wrap="square">
            <a:spAutoFit/>
          </a:bodyPr>
          <a:lstStyle/>
          <a:p>
            <a:pPr marL="171450" indent="-171450">
              <a:buFont typeface="Arial" panose="020B0604020202020204" pitchFamily="34" charset="0"/>
              <a:buChar char="•"/>
            </a:pPr>
            <a:r>
              <a:rPr lang="en-US" sz="1100" dirty="0"/>
              <a:t>July observed a further decline in RCD performance from 98.59% to 98.10%. At this time it is difficult to determine why we are seeing the decline as most of our contractors’ individual performance also declined. Could be attributed to seasonal growth conditions and line dynamics.</a:t>
            </a:r>
          </a:p>
        </p:txBody>
      </p:sp>
      <p:sp>
        <p:nvSpPr>
          <p:cNvPr id="10" name="Rectangle 50">
            <a:extLst>
              <a:ext uri="{FF2B5EF4-FFF2-40B4-BE49-F238E27FC236}">
                <a16:creationId xmlns:a16="http://schemas.microsoft.com/office/drawing/2014/main" id="{04F9654D-25B6-4501-883A-8F50790DA06E}"/>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11" name="Picture 10">
            <a:extLst>
              <a:ext uri="{FF2B5EF4-FFF2-40B4-BE49-F238E27FC236}">
                <a16:creationId xmlns:a16="http://schemas.microsoft.com/office/drawing/2014/main" id="{91884580-8A4A-4010-9697-1ED0A46A5CF2}"/>
              </a:ext>
            </a:extLst>
          </p:cNvPr>
          <p:cNvPicPr>
            <a:picLocks noChangeAspect="1"/>
          </p:cNvPicPr>
          <p:nvPr/>
        </p:nvPicPr>
        <p:blipFill>
          <a:blip r:embed="rId3"/>
          <a:stretch>
            <a:fillRect/>
          </a:stretch>
        </p:blipFill>
        <p:spPr>
          <a:xfrm>
            <a:off x="87958" y="6125776"/>
            <a:ext cx="3018884" cy="591752"/>
          </a:xfrm>
          <a:prstGeom prst="rect">
            <a:avLst/>
          </a:prstGeom>
        </p:spPr>
      </p:pic>
      <p:pic>
        <p:nvPicPr>
          <p:cNvPr id="4" name="Picture 3">
            <a:extLst>
              <a:ext uri="{FF2B5EF4-FFF2-40B4-BE49-F238E27FC236}">
                <a16:creationId xmlns:a16="http://schemas.microsoft.com/office/drawing/2014/main" id="{B6ACF1FE-8DED-4D28-BA7E-D9B05E2DA29A}"/>
              </a:ext>
            </a:extLst>
          </p:cNvPr>
          <p:cNvPicPr>
            <a:picLocks noChangeAspect="1"/>
          </p:cNvPicPr>
          <p:nvPr/>
        </p:nvPicPr>
        <p:blipFill>
          <a:blip r:embed="rId4"/>
          <a:stretch>
            <a:fillRect/>
          </a:stretch>
        </p:blipFill>
        <p:spPr>
          <a:xfrm>
            <a:off x="148364" y="583172"/>
            <a:ext cx="8847272" cy="5002646"/>
          </a:xfrm>
          <a:prstGeom prst="rect">
            <a:avLst/>
          </a:prstGeom>
        </p:spPr>
      </p:pic>
    </p:spTree>
    <p:extLst>
      <p:ext uri="{BB962C8B-B14F-4D97-AF65-F5344CB8AC3E}">
        <p14:creationId xmlns:p14="http://schemas.microsoft.com/office/powerpoint/2010/main" val="2428593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33140" y="223008"/>
            <a:ext cx="8439151" cy="334103"/>
          </a:xfrm>
        </p:spPr>
        <p:txBody>
          <a:bodyPr>
            <a:noAutofit/>
          </a:bodyPr>
          <a:lstStyle/>
          <a:p>
            <a:r>
              <a:rPr lang="en-US" sz="2400" b="1" dirty="0"/>
              <a:t>Distribution HFRA / Non-HFRA RCD &amp; CCD Breakdown  </a:t>
            </a:r>
          </a:p>
        </p:txBody>
      </p:sp>
      <p:sp>
        <p:nvSpPr>
          <p:cNvPr id="9" name="Rectangle 50">
            <a:extLst>
              <a:ext uri="{FF2B5EF4-FFF2-40B4-BE49-F238E27FC236}">
                <a16:creationId xmlns:a16="http://schemas.microsoft.com/office/drawing/2014/main" id="{51A86F4A-52EC-4DE6-B3FF-5386D6712CD3}"/>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10" name="Picture 9">
            <a:extLst>
              <a:ext uri="{FF2B5EF4-FFF2-40B4-BE49-F238E27FC236}">
                <a16:creationId xmlns:a16="http://schemas.microsoft.com/office/drawing/2014/main" id="{17ACCC20-10E0-428F-A9BB-871940E45B78}"/>
              </a:ext>
            </a:extLst>
          </p:cNvPr>
          <p:cNvPicPr>
            <a:picLocks noChangeAspect="1"/>
          </p:cNvPicPr>
          <p:nvPr/>
        </p:nvPicPr>
        <p:blipFill>
          <a:blip r:embed="rId3"/>
          <a:stretch>
            <a:fillRect/>
          </a:stretch>
        </p:blipFill>
        <p:spPr>
          <a:xfrm>
            <a:off x="73781" y="6183733"/>
            <a:ext cx="4498219" cy="561692"/>
          </a:xfrm>
          <a:prstGeom prst="rect">
            <a:avLst/>
          </a:prstGeom>
        </p:spPr>
      </p:pic>
      <p:pic>
        <p:nvPicPr>
          <p:cNvPr id="4" name="Picture 3">
            <a:extLst>
              <a:ext uri="{FF2B5EF4-FFF2-40B4-BE49-F238E27FC236}">
                <a16:creationId xmlns:a16="http://schemas.microsoft.com/office/drawing/2014/main" id="{8FB1FD8D-3C87-45FA-86DD-1AC77D7BA8F8}"/>
              </a:ext>
            </a:extLst>
          </p:cNvPr>
          <p:cNvPicPr>
            <a:picLocks noChangeAspect="1"/>
          </p:cNvPicPr>
          <p:nvPr/>
        </p:nvPicPr>
        <p:blipFill>
          <a:blip r:embed="rId4"/>
          <a:stretch>
            <a:fillRect/>
          </a:stretch>
        </p:blipFill>
        <p:spPr>
          <a:xfrm>
            <a:off x="59115" y="769064"/>
            <a:ext cx="9025769" cy="5071410"/>
          </a:xfrm>
          <a:prstGeom prst="rect">
            <a:avLst/>
          </a:prstGeom>
        </p:spPr>
      </p:pic>
    </p:spTree>
    <p:extLst>
      <p:ext uri="{BB962C8B-B14F-4D97-AF65-F5344CB8AC3E}">
        <p14:creationId xmlns:p14="http://schemas.microsoft.com/office/powerpoint/2010/main" val="257993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dirty="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33140" y="223008"/>
            <a:ext cx="8439151" cy="334103"/>
          </a:xfrm>
        </p:spPr>
        <p:txBody>
          <a:bodyPr>
            <a:noAutofit/>
          </a:bodyPr>
          <a:lstStyle/>
          <a:p>
            <a:r>
              <a:rPr lang="en-US" sz="2400" b="1" dirty="0"/>
              <a:t>T&amp; D RCD Clearance Breakdown </a:t>
            </a:r>
          </a:p>
        </p:txBody>
      </p:sp>
      <p:sp>
        <p:nvSpPr>
          <p:cNvPr id="9" name="Rectangle 50">
            <a:extLst>
              <a:ext uri="{FF2B5EF4-FFF2-40B4-BE49-F238E27FC236}">
                <a16:creationId xmlns:a16="http://schemas.microsoft.com/office/drawing/2014/main" id="{51A86F4A-52EC-4DE6-B3FF-5386D6712CD3}"/>
              </a:ext>
            </a:extLst>
          </p:cNvPr>
          <p:cNvSpPr>
            <a:spLocks noChangeArrowheads="1"/>
          </p:cNvSpPr>
          <p:nvPr/>
        </p:nvSpPr>
        <p:spPr bwMode="auto">
          <a:xfrm>
            <a:off x="7781483" y="169558"/>
            <a:ext cx="1254940" cy="38756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5" name="Picture 4">
            <a:extLst>
              <a:ext uri="{FF2B5EF4-FFF2-40B4-BE49-F238E27FC236}">
                <a16:creationId xmlns:a16="http://schemas.microsoft.com/office/drawing/2014/main" id="{1A6BDB8B-0B3B-4E08-9035-E86632C4BB7F}"/>
              </a:ext>
            </a:extLst>
          </p:cNvPr>
          <p:cNvPicPr>
            <a:picLocks noChangeAspect="1"/>
          </p:cNvPicPr>
          <p:nvPr/>
        </p:nvPicPr>
        <p:blipFill>
          <a:blip r:embed="rId3"/>
          <a:stretch>
            <a:fillRect/>
          </a:stretch>
        </p:blipFill>
        <p:spPr>
          <a:xfrm>
            <a:off x="72001" y="1008902"/>
            <a:ext cx="8999998" cy="4840196"/>
          </a:xfrm>
          <a:prstGeom prst="rect">
            <a:avLst/>
          </a:prstGeom>
        </p:spPr>
      </p:pic>
    </p:spTree>
    <p:extLst>
      <p:ext uri="{BB962C8B-B14F-4D97-AF65-F5344CB8AC3E}">
        <p14:creationId xmlns:p14="http://schemas.microsoft.com/office/powerpoint/2010/main" val="97436525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EKKOFORMATS" val="&lt;MekkoFormats&gt;&lt;NumberFormat DecimalSeparator=&quot;.&quot; ThousandSeparator=&quot;,&quot; NegativeNumberFormat=&quot;1&quot; /&gt;&lt;Font&gt;&lt;Output_Font_Name Default=&quot;Arial&quot; UsePPTTheme=&quot;True&quot; /&gt;&lt;/Font&gt;&lt;DateFormat CultureID=&quot;1033&quot; FormatString=&quot;M/d/yyyy&quot; /&gt;&lt;/MekkoFormats&gt;"/>
</p:tagLst>
</file>

<file path=ppt/tags/tag10.xml><?xml version="1.0" encoding="utf-8"?>
<p:tagLst xmlns:a="http://schemas.openxmlformats.org/drawingml/2006/main" xmlns:r="http://schemas.openxmlformats.org/officeDocument/2006/relationships" xmlns:p="http://schemas.openxmlformats.org/presentationml/2006/main">
  <p:tag name="AS_UNIQUEID" val="300"/>
</p:tagLst>
</file>

<file path=ppt/tags/tag11.xml><?xml version="1.0" encoding="utf-8"?>
<p:tagLst xmlns:a="http://schemas.openxmlformats.org/drawingml/2006/main" xmlns:r="http://schemas.openxmlformats.org/officeDocument/2006/relationships" xmlns:p="http://schemas.openxmlformats.org/presentationml/2006/main">
  <p:tag name="AS_UNIQUEID" val="301"/>
</p:tagLst>
</file>

<file path=ppt/tags/tag12.xml><?xml version="1.0" encoding="utf-8"?>
<p:tagLst xmlns:a="http://schemas.openxmlformats.org/drawingml/2006/main" xmlns:r="http://schemas.openxmlformats.org/officeDocument/2006/relationships" xmlns:p="http://schemas.openxmlformats.org/presentationml/2006/main">
  <p:tag name="AS_UNIQUEID" val="302"/>
</p:tagLst>
</file>

<file path=ppt/tags/tag13.xml><?xml version="1.0" encoding="utf-8"?>
<p:tagLst xmlns:a="http://schemas.openxmlformats.org/drawingml/2006/main" xmlns:r="http://schemas.openxmlformats.org/officeDocument/2006/relationships" xmlns:p="http://schemas.openxmlformats.org/presentationml/2006/main">
  <p:tag name="AS_UNIQUEID" val="304"/>
</p:tagLst>
</file>

<file path=ppt/tags/tag14.xml><?xml version="1.0" encoding="utf-8"?>
<p:tagLst xmlns:a="http://schemas.openxmlformats.org/drawingml/2006/main" xmlns:r="http://schemas.openxmlformats.org/officeDocument/2006/relationships" xmlns:p="http://schemas.openxmlformats.org/presentationml/2006/main">
  <p:tag name="AS_UNIQUEID" val="303"/>
</p:tagLst>
</file>

<file path=ppt/tags/tag15.xml><?xml version="1.0" encoding="utf-8"?>
<p:tagLst xmlns:a="http://schemas.openxmlformats.org/drawingml/2006/main" xmlns:r="http://schemas.openxmlformats.org/officeDocument/2006/relationships" xmlns:p="http://schemas.openxmlformats.org/presentationml/2006/main">
  <p:tag name="AS_UNIQUEID" val="331"/>
</p:tagLst>
</file>

<file path=ppt/tags/tag16.xml><?xml version="1.0" encoding="utf-8"?>
<p:tagLst xmlns:a="http://schemas.openxmlformats.org/drawingml/2006/main" xmlns:r="http://schemas.openxmlformats.org/officeDocument/2006/relationships" xmlns:p="http://schemas.openxmlformats.org/presentationml/2006/main">
  <p:tag name="AS_UNIQUEID" val="884"/>
</p:tagLst>
</file>

<file path=ppt/tags/tag17.xml><?xml version="1.0" encoding="utf-8"?>
<p:tagLst xmlns:a="http://schemas.openxmlformats.org/drawingml/2006/main" xmlns:r="http://schemas.openxmlformats.org/officeDocument/2006/relationships" xmlns:p="http://schemas.openxmlformats.org/presentationml/2006/main">
  <p:tag name="AS_UNIQUEID" val="884"/>
</p:tagLst>
</file>

<file path=ppt/tags/tag18.xml><?xml version="1.0" encoding="utf-8"?>
<p:tagLst xmlns:a="http://schemas.openxmlformats.org/drawingml/2006/main" xmlns:r="http://schemas.openxmlformats.org/officeDocument/2006/relationships" xmlns:p="http://schemas.openxmlformats.org/presentationml/2006/main">
  <p:tag name="AS_UNIQUEID" val="884"/>
</p:tagLst>
</file>

<file path=ppt/tags/tag19.xml><?xml version="1.0" encoding="utf-8"?>
<p:tagLst xmlns:a="http://schemas.openxmlformats.org/drawingml/2006/main" xmlns:r="http://schemas.openxmlformats.org/officeDocument/2006/relationships" xmlns:p="http://schemas.openxmlformats.org/presentationml/2006/main">
  <p:tag name="AS_UNIQUEID" val="884"/>
</p:tagLst>
</file>

<file path=ppt/tags/tag2.xml><?xml version="1.0" encoding="utf-8"?>
<p:tagLst xmlns:a="http://schemas.openxmlformats.org/drawingml/2006/main" xmlns:r="http://schemas.openxmlformats.org/officeDocument/2006/relationships" xmlns:p="http://schemas.openxmlformats.org/presentationml/2006/main">
  <p:tag name="AS_UNIQUEID" val="339"/>
</p:tagLst>
</file>

<file path=ppt/tags/tag20.xml><?xml version="1.0" encoding="utf-8"?>
<p:tagLst xmlns:a="http://schemas.openxmlformats.org/drawingml/2006/main" xmlns:r="http://schemas.openxmlformats.org/officeDocument/2006/relationships" xmlns:p="http://schemas.openxmlformats.org/presentationml/2006/main">
  <p:tag name="AS_UNIQUEID" val="884"/>
</p:tagLst>
</file>

<file path=ppt/tags/tag21.xml><?xml version="1.0" encoding="utf-8"?>
<p:tagLst xmlns:a="http://schemas.openxmlformats.org/drawingml/2006/main" xmlns:r="http://schemas.openxmlformats.org/officeDocument/2006/relationships" xmlns:p="http://schemas.openxmlformats.org/presentationml/2006/main">
  <p:tag name="AS_UNIQUEID" val="884"/>
</p:tagLst>
</file>

<file path=ppt/tags/tag22.xml><?xml version="1.0" encoding="utf-8"?>
<p:tagLst xmlns:a="http://schemas.openxmlformats.org/drawingml/2006/main" xmlns:r="http://schemas.openxmlformats.org/officeDocument/2006/relationships" xmlns:p="http://schemas.openxmlformats.org/presentationml/2006/main">
  <p:tag name="AS_UNIQUEID" val="884"/>
</p:tagLst>
</file>

<file path=ppt/tags/tag23.xml><?xml version="1.0" encoding="utf-8"?>
<p:tagLst xmlns:a="http://schemas.openxmlformats.org/drawingml/2006/main" xmlns:r="http://schemas.openxmlformats.org/officeDocument/2006/relationships" xmlns:p="http://schemas.openxmlformats.org/presentationml/2006/main">
  <p:tag name="AS_UNIQUEID" val="884"/>
</p:tagLst>
</file>

<file path=ppt/tags/tag24.xml><?xml version="1.0" encoding="utf-8"?>
<p:tagLst xmlns:a="http://schemas.openxmlformats.org/drawingml/2006/main" xmlns:r="http://schemas.openxmlformats.org/officeDocument/2006/relationships" xmlns:p="http://schemas.openxmlformats.org/presentationml/2006/main">
  <p:tag name="AS_UNIQUEID" val="884"/>
</p:tagLst>
</file>

<file path=ppt/tags/tag25.xml><?xml version="1.0" encoding="utf-8"?>
<p:tagLst xmlns:a="http://schemas.openxmlformats.org/drawingml/2006/main" xmlns:r="http://schemas.openxmlformats.org/officeDocument/2006/relationships" xmlns:p="http://schemas.openxmlformats.org/presentationml/2006/main">
  <p:tag name="AS_UNIQUEID" val="884"/>
</p:tagLst>
</file>

<file path=ppt/tags/tag26.xml><?xml version="1.0" encoding="utf-8"?>
<p:tagLst xmlns:a="http://schemas.openxmlformats.org/drawingml/2006/main" xmlns:r="http://schemas.openxmlformats.org/officeDocument/2006/relationships" xmlns:p="http://schemas.openxmlformats.org/presentationml/2006/main">
  <p:tag name="AS_UNIQUEID" val="884"/>
</p:tagLst>
</file>

<file path=ppt/tags/tag27.xml><?xml version="1.0" encoding="utf-8"?>
<p:tagLst xmlns:a="http://schemas.openxmlformats.org/drawingml/2006/main" xmlns:r="http://schemas.openxmlformats.org/officeDocument/2006/relationships" xmlns:p="http://schemas.openxmlformats.org/presentationml/2006/main">
  <p:tag name="AS_UNIQUEID" val="884"/>
</p:tagLst>
</file>

<file path=ppt/tags/tag28.xml><?xml version="1.0" encoding="utf-8"?>
<p:tagLst xmlns:a="http://schemas.openxmlformats.org/drawingml/2006/main" xmlns:r="http://schemas.openxmlformats.org/officeDocument/2006/relationships" xmlns:p="http://schemas.openxmlformats.org/presentationml/2006/main">
  <p:tag name="AS_UNIQUEID" val="884"/>
</p:tagLst>
</file>

<file path=ppt/tags/tag29.xml><?xml version="1.0" encoding="utf-8"?>
<p:tagLst xmlns:a="http://schemas.openxmlformats.org/drawingml/2006/main" xmlns:r="http://schemas.openxmlformats.org/officeDocument/2006/relationships" xmlns:p="http://schemas.openxmlformats.org/presentationml/2006/main">
  <p:tag name="AS_UNIQUEID" val="884"/>
</p:tagLst>
</file>

<file path=ppt/tags/tag3.xml><?xml version="1.0" encoding="utf-8"?>
<p:tagLst xmlns:a="http://schemas.openxmlformats.org/drawingml/2006/main" xmlns:r="http://schemas.openxmlformats.org/officeDocument/2006/relationships" xmlns:p="http://schemas.openxmlformats.org/presentationml/2006/main">
  <p:tag name="AS_UNIQUEID" val="336"/>
</p:tagLst>
</file>

<file path=ppt/tags/tag30.xml><?xml version="1.0" encoding="utf-8"?>
<p:tagLst xmlns:a="http://schemas.openxmlformats.org/drawingml/2006/main" xmlns:r="http://schemas.openxmlformats.org/officeDocument/2006/relationships" xmlns:p="http://schemas.openxmlformats.org/presentationml/2006/main">
  <p:tag name="AS_UNIQUEID" val="884"/>
</p:tagLst>
</file>

<file path=ppt/tags/tag31.xml><?xml version="1.0" encoding="utf-8"?>
<p:tagLst xmlns:a="http://schemas.openxmlformats.org/drawingml/2006/main" xmlns:r="http://schemas.openxmlformats.org/officeDocument/2006/relationships" xmlns:p="http://schemas.openxmlformats.org/presentationml/2006/main">
  <p:tag name="AS_UNIQUEID" val="884"/>
</p:tagLst>
</file>

<file path=ppt/tags/tag32.xml><?xml version="1.0" encoding="utf-8"?>
<p:tagLst xmlns:a="http://schemas.openxmlformats.org/drawingml/2006/main" xmlns:r="http://schemas.openxmlformats.org/officeDocument/2006/relationships" xmlns:p="http://schemas.openxmlformats.org/presentationml/2006/main">
  <p:tag name="AS_UNIQUEID" val="884"/>
</p:tagLst>
</file>

<file path=ppt/tags/tag33.xml><?xml version="1.0" encoding="utf-8"?>
<p:tagLst xmlns:a="http://schemas.openxmlformats.org/drawingml/2006/main" xmlns:r="http://schemas.openxmlformats.org/officeDocument/2006/relationships" xmlns:p="http://schemas.openxmlformats.org/presentationml/2006/main">
  <p:tag name="AS_UNIQUEID" val="884"/>
</p:tagLst>
</file>

<file path=ppt/tags/tag34.xml><?xml version="1.0" encoding="utf-8"?>
<p:tagLst xmlns:a="http://schemas.openxmlformats.org/drawingml/2006/main" xmlns:r="http://schemas.openxmlformats.org/officeDocument/2006/relationships" xmlns:p="http://schemas.openxmlformats.org/presentationml/2006/main">
  <p:tag name="AS_UNIQUEID" val="884"/>
</p:tagLst>
</file>

<file path=ppt/tags/tag35.xml><?xml version="1.0" encoding="utf-8"?>
<p:tagLst xmlns:a="http://schemas.openxmlformats.org/drawingml/2006/main" xmlns:r="http://schemas.openxmlformats.org/officeDocument/2006/relationships" xmlns:p="http://schemas.openxmlformats.org/presentationml/2006/main">
  <p:tag name="AS_UNIQUEID" val="884"/>
</p:tagLst>
</file>

<file path=ppt/tags/tag36.xml><?xml version="1.0" encoding="utf-8"?>
<p:tagLst xmlns:a="http://schemas.openxmlformats.org/drawingml/2006/main" xmlns:r="http://schemas.openxmlformats.org/officeDocument/2006/relationships" xmlns:p="http://schemas.openxmlformats.org/presentationml/2006/main">
  <p:tag name="AS_UNIQUEID" val="884"/>
</p:tagLst>
</file>

<file path=ppt/tags/tag37.xml><?xml version="1.0" encoding="utf-8"?>
<p:tagLst xmlns:a="http://schemas.openxmlformats.org/drawingml/2006/main" xmlns:r="http://schemas.openxmlformats.org/officeDocument/2006/relationships" xmlns:p="http://schemas.openxmlformats.org/presentationml/2006/main">
  <p:tag name="AS_UNIQUEID" val="884"/>
</p:tagLst>
</file>

<file path=ppt/tags/tag38.xml><?xml version="1.0" encoding="utf-8"?>
<p:tagLst xmlns:a="http://schemas.openxmlformats.org/drawingml/2006/main" xmlns:r="http://schemas.openxmlformats.org/officeDocument/2006/relationships" xmlns:p="http://schemas.openxmlformats.org/presentationml/2006/main">
  <p:tag name="AS_UNIQUEID" val="884"/>
</p:tagLst>
</file>

<file path=ppt/tags/tag39.xml><?xml version="1.0" encoding="utf-8"?>
<p:tagLst xmlns:a="http://schemas.openxmlformats.org/drawingml/2006/main" xmlns:r="http://schemas.openxmlformats.org/officeDocument/2006/relationships" xmlns:p="http://schemas.openxmlformats.org/presentationml/2006/main">
  <p:tag name="AS_UNIQUEID" val="884"/>
</p:tagLst>
</file>

<file path=ppt/tags/tag4.xml><?xml version="1.0" encoding="utf-8"?>
<p:tagLst xmlns:a="http://schemas.openxmlformats.org/drawingml/2006/main" xmlns:r="http://schemas.openxmlformats.org/officeDocument/2006/relationships" xmlns:p="http://schemas.openxmlformats.org/presentationml/2006/main">
  <p:tag name="AS_UNIQUEID" val="337"/>
</p:tagLst>
</file>

<file path=ppt/tags/tag40.xml><?xml version="1.0" encoding="utf-8"?>
<p:tagLst xmlns:a="http://schemas.openxmlformats.org/drawingml/2006/main" xmlns:r="http://schemas.openxmlformats.org/officeDocument/2006/relationships" xmlns:p="http://schemas.openxmlformats.org/presentationml/2006/main">
  <p:tag name="AS_UNIQUEID" val="884"/>
</p:tagLst>
</file>

<file path=ppt/tags/tag41.xml><?xml version="1.0" encoding="utf-8"?>
<p:tagLst xmlns:a="http://schemas.openxmlformats.org/drawingml/2006/main" xmlns:r="http://schemas.openxmlformats.org/officeDocument/2006/relationships" xmlns:p="http://schemas.openxmlformats.org/presentationml/2006/main">
  <p:tag name="AS_UNIQUEID" val="884"/>
</p:tagLst>
</file>

<file path=ppt/tags/tag42.xml><?xml version="1.0" encoding="utf-8"?>
<p:tagLst xmlns:a="http://schemas.openxmlformats.org/drawingml/2006/main" xmlns:r="http://schemas.openxmlformats.org/officeDocument/2006/relationships" xmlns:p="http://schemas.openxmlformats.org/presentationml/2006/main">
  <p:tag name="AS_UNIQUEID" val="884"/>
</p:tagLst>
</file>

<file path=ppt/tags/tag43.xml><?xml version="1.0" encoding="utf-8"?>
<p:tagLst xmlns:a="http://schemas.openxmlformats.org/drawingml/2006/main" xmlns:r="http://schemas.openxmlformats.org/officeDocument/2006/relationships" xmlns:p="http://schemas.openxmlformats.org/presentationml/2006/main">
  <p:tag name="AS_UNIQUEID" val="884"/>
</p:tagLst>
</file>

<file path=ppt/tags/tag44.xml><?xml version="1.0" encoding="utf-8"?>
<p:tagLst xmlns:a="http://schemas.openxmlformats.org/drawingml/2006/main" xmlns:r="http://schemas.openxmlformats.org/officeDocument/2006/relationships" xmlns:p="http://schemas.openxmlformats.org/presentationml/2006/main">
  <p:tag name="AS_UNIQUEID" val="884"/>
</p:tagLst>
</file>

<file path=ppt/tags/tag45.xml><?xml version="1.0" encoding="utf-8"?>
<p:tagLst xmlns:a="http://schemas.openxmlformats.org/drawingml/2006/main" xmlns:r="http://schemas.openxmlformats.org/officeDocument/2006/relationships" xmlns:p="http://schemas.openxmlformats.org/presentationml/2006/main">
  <p:tag name="AS_UNIQUEID" val="884"/>
</p:tagLst>
</file>

<file path=ppt/tags/tag46.xml><?xml version="1.0" encoding="utf-8"?>
<p:tagLst xmlns:a="http://schemas.openxmlformats.org/drawingml/2006/main" xmlns:r="http://schemas.openxmlformats.org/officeDocument/2006/relationships" xmlns:p="http://schemas.openxmlformats.org/presentationml/2006/main">
  <p:tag name="AS_UNIQUEID" val="884"/>
</p:tagLst>
</file>

<file path=ppt/tags/tag5.xml><?xml version="1.0" encoding="utf-8"?>
<p:tagLst xmlns:a="http://schemas.openxmlformats.org/drawingml/2006/main" xmlns:r="http://schemas.openxmlformats.org/officeDocument/2006/relationships" xmlns:p="http://schemas.openxmlformats.org/presentationml/2006/main">
  <p:tag name="AS_UNIQUEID" val="320"/>
</p:tagLst>
</file>

<file path=ppt/tags/tag6.xml><?xml version="1.0" encoding="utf-8"?>
<p:tagLst xmlns:a="http://schemas.openxmlformats.org/drawingml/2006/main" xmlns:r="http://schemas.openxmlformats.org/officeDocument/2006/relationships" xmlns:p="http://schemas.openxmlformats.org/presentationml/2006/main">
  <p:tag name="AS_UNIQUEID" val="321"/>
</p:tagLst>
</file>

<file path=ppt/tags/tag7.xml><?xml version="1.0" encoding="utf-8"?>
<p:tagLst xmlns:a="http://schemas.openxmlformats.org/drawingml/2006/main" xmlns:r="http://schemas.openxmlformats.org/officeDocument/2006/relationships" xmlns:p="http://schemas.openxmlformats.org/presentationml/2006/main">
  <p:tag name="AS_UNIQUEID" val="302"/>
</p:tagLst>
</file>

<file path=ppt/tags/tag8.xml><?xml version="1.0" encoding="utf-8"?>
<p:tagLst xmlns:a="http://schemas.openxmlformats.org/drawingml/2006/main" xmlns:r="http://schemas.openxmlformats.org/officeDocument/2006/relationships" xmlns:p="http://schemas.openxmlformats.org/presentationml/2006/main">
  <p:tag name="AS_UNIQUEID" val="304"/>
</p:tagLst>
</file>

<file path=ppt/tags/tag9.xml><?xml version="1.0" encoding="utf-8"?>
<p:tagLst xmlns:a="http://schemas.openxmlformats.org/drawingml/2006/main" xmlns:r="http://schemas.openxmlformats.org/officeDocument/2006/relationships" xmlns:p="http://schemas.openxmlformats.org/presentationml/2006/main">
  <p:tag name="AS_UNIQUEID" val="303"/>
</p:tagLst>
</file>

<file path=ppt/theme/theme1.xml><?xml version="1.0" encoding="utf-8"?>
<a:theme xmlns:a="http://schemas.openxmlformats.org/drawingml/2006/main" name="1_SoCal.Edison_4.3_CORE">
  <a:themeElements>
    <a:clrScheme name="SoCal.Edison_4.3_CORE">
      <a:dk1>
        <a:sysClr val="windowText" lastClr="000000"/>
      </a:dk1>
      <a:lt1>
        <a:srgbClr val="DDDDDD"/>
      </a:lt1>
      <a:dk2>
        <a:srgbClr val="FFFFFF"/>
      </a:dk2>
      <a:lt2>
        <a:srgbClr val="FFFFFF"/>
      </a:lt2>
      <a:accent1>
        <a:srgbClr val="00664F"/>
      </a:accent1>
      <a:accent2>
        <a:srgbClr val="707372"/>
      </a:accent2>
      <a:accent3>
        <a:srgbClr val="FED141"/>
      </a:accent3>
      <a:accent4>
        <a:srgbClr val="101820"/>
      </a:accent4>
      <a:accent5>
        <a:srgbClr val="53565A"/>
      </a:accent5>
      <a:accent6>
        <a:srgbClr val="B1B3B3"/>
      </a:accent6>
      <a:hlink>
        <a:srgbClr val="006269"/>
      </a:hlink>
      <a:folHlink>
        <a:srgbClr val="00A9E1"/>
      </a:folHlink>
    </a:clrScheme>
    <a:fontScheme name="Custom 3">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rgbClr val="FFFFFF"/>
        </a:solidFill>
        <a:ln w="9525">
          <a:solidFill>
            <a:schemeClr val="tx1"/>
          </a:solidFill>
        </a:ln>
      </a:spPr>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defPPr marL="0" indent="0" algn="ctr">
          <a:spcBef>
            <a:spcPts val="0"/>
          </a:spcBef>
          <a:buNone/>
          <a:defRPr sz="1600" dirty="0" err="1" smtClean="0">
            <a:solidFill>
              <a:srgbClr val="000000"/>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w="9525" cap="flat">
          <a:solidFill>
            <a:schemeClr val="tx1"/>
          </a:solidFill>
          <a:miter lim="800000"/>
          <a:tailEnd type="none" w="med" len="lg"/>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36000" tIns="36000" rIns="36000" bIns="36000" rtlCol="0">
        <a:spAutoFit/>
      </a:bodyPr>
      <a:lstStyle>
        <a:defPPr marL="0" indent="0">
          <a:buNone/>
          <a:defRPr sz="1600" dirty="0" err="1" smtClean="0"/>
        </a:defPPr>
      </a:lstStyle>
    </a:txDef>
  </a:objectDefaults>
  <a:extraClrSchemeLst/>
  <a:extLst>
    <a:ext uri="{05A4C25C-085E-4340-85A3-A5531E510DB2}">
      <thm15:themeFamily xmlns:thm15="http://schemas.microsoft.com/office/thememl/2012/main" name="SoCal.Edison_4.3_CORE.potx" id="{DCC33A22-2462-4153-9A41-FDAFEEE6FCA1}" vid="{244B04C0-9CB6-460C-9E50-F004A5FB11D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fi7y xmlns="470f3cb9-6190-467f-98b3-13287c8881c8"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3BDCAA064B24A498CFD3DF224C73A0E" ma:contentTypeVersion="7" ma:contentTypeDescription="Create a new document." ma:contentTypeScope="" ma:versionID="76e8f06a99eee6bf361b61571d2ab681">
  <xsd:schema xmlns:xsd="http://www.w3.org/2001/XMLSchema" xmlns:xs="http://www.w3.org/2001/XMLSchema" xmlns:p="http://schemas.microsoft.com/office/2006/metadata/properties" xmlns:ns2="470f3cb9-6190-467f-98b3-13287c8881c8" xmlns:ns3="287e4302-86cf-4944-a309-ab111957c492" targetNamespace="http://schemas.microsoft.com/office/2006/metadata/properties" ma:root="true" ma:fieldsID="99812758fcad5f90009c75bb3d0ceb16" ns2:_="" ns3:_="">
    <xsd:import namespace="470f3cb9-6190-467f-98b3-13287c8881c8"/>
    <xsd:import namespace="287e4302-86cf-4944-a309-ab111957c492"/>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fi7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70f3cb9-6190-467f-98b3-13287c8881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fi7y" ma:index="14" nillable="true" ma:displayName="Number" ma:internalName="fi7y">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87e4302-86cf-4944-a309-ab111957c49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AFFF0A-03AE-4593-946F-7BDCAA2F4913}">
  <ds:schemaRefs>
    <ds:schemaRef ds:uri="http://schemas.microsoft.com/sharepoint/v3/contenttype/forms"/>
  </ds:schemaRefs>
</ds:datastoreItem>
</file>

<file path=customXml/itemProps2.xml><?xml version="1.0" encoding="utf-8"?>
<ds:datastoreItem xmlns:ds="http://schemas.openxmlformats.org/officeDocument/2006/customXml" ds:itemID="{C35146F8-3E3B-4CBE-B6FE-845BC34447F7}">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C0F9D4D-67CE-4990-BC40-A17919921922}"/>
</file>

<file path=docProps/app.xml><?xml version="1.0" encoding="utf-8"?>
<Properties xmlns="http://schemas.openxmlformats.org/officeDocument/2006/extended-properties" xmlns:vt="http://schemas.openxmlformats.org/officeDocument/2006/docPropsVTypes">
  <TotalTime>18677</TotalTime>
  <Words>1924</Words>
  <Application>Microsoft Office PowerPoint</Application>
  <PresentationFormat>On-screen Show (4:3)</PresentationFormat>
  <Paragraphs>213</Paragraphs>
  <Slides>35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Arial Narrow</vt:lpstr>
      <vt:lpstr>Calibri</vt:lpstr>
      <vt:lpstr>Segoe UI</vt:lpstr>
      <vt:lpstr>Segoe UI Light</vt:lpstr>
      <vt:lpstr>Times New Roman</vt:lpstr>
      <vt:lpstr>1_SoCal.Edison_4.3_CORE</vt:lpstr>
      <vt:lpstr>VM Performance Review Meeting</vt:lpstr>
      <vt:lpstr>QC Mileage, Sampling and Performance Targets  </vt:lpstr>
      <vt:lpstr>QC Mileage / Productivity HFRA / Non-HFRA / All Miles / WMP </vt:lpstr>
      <vt:lpstr>YTD VM Performance – Transmission &amp; Distribution</vt:lpstr>
      <vt:lpstr>YTD VM Performance – Transmission</vt:lpstr>
      <vt:lpstr>Transmission HFRA / Non-HFRA RCD &amp; CCD Breakdown </vt:lpstr>
      <vt:lpstr>YTD VM Performance – Distribution</vt:lpstr>
      <vt:lpstr>Distribution HFRA / Non-HFRA RCD &amp; CCD Breakdown  </vt:lpstr>
      <vt:lpstr>T&amp; D RCD Clearance Breakdown </vt:lpstr>
      <vt:lpstr>YTD Contractor Performance Summary (Pruning &amp; PI)</vt:lpstr>
      <vt:lpstr>Quality Control for HTMP</vt:lpstr>
      <vt:lpstr>HTMP Inspection Summary</vt:lpstr>
      <vt:lpstr>HTMP QC Findings – Program to Date</vt:lpstr>
      <vt:lpstr>HTMP QC of Risk Assessments  1216 QC risk assessments performed in June; YTD = 4525   </vt:lpstr>
      <vt:lpstr>Compliance – Other</vt:lpstr>
      <vt:lpstr>WMP / WSD-004 Resolution</vt:lpstr>
      <vt:lpstr>WMP / WSD Deficiency Responses</vt:lpstr>
      <vt:lpstr>WMP / WSD Deficiency Responses</vt:lpstr>
      <vt:lpstr>WMP / WSD Deficiency Responses</vt:lpstr>
      <vt:lpstr>WSD WMP Audit</vt:lpstr>
      <vt:lpstr>ASD Audits</vt:lpstr>
      <vt:lpstr>SB-247 – Threshold Reporting to WSD</vt:lpstr>
      <vt:lpstr>Data Requests – GRC </vt:lpstr>
      <vt:lpstr>  APPENDIX – Contractor Performance Trending</vt:lpstr>
      <vt:lpstr>Pruning Contractor – YTD RCD Performance Trend</vt:lpstr>
      <vt:lpstr>Pruning Contractor – Arborworks</vt:lpstr>
      <vt:lpstr>Pruning Contractor – Davey Tree Experts</vt:lpstr>
      <vt:lpstr>Pruning Contractor – Mowbrays Tree Service</vt:lpstr>
      <vt:lpstr>Pruning Contractor – Rolling Green</vt:lpstr>
      <vt:lpstr>Pruning Contractor – Utility Tree Service</vt:lpstr>
      <vt:lpstr>Inspection Contractor – YTD Missed Tree Trend (Overall)</vt:lpstr>
      <vt:lpstr>Inspection Contractor – ACRT</vt:lpstr>
      <vt:lpstr>Inspection Contractor – CNUC</vt:lpstr>
      <vt:lpstr>Inspection Contractor – Davey</vt:lpstr>
      <vt:lpstr>Inspection Contractor – UPE</vt:lpstr>
    </vt:vector>
  </TitlesOfParts>
  <Company>Bain &amp;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Management</dc:title>
  <dc:creator>Burlone, Amanda</dc:creator>
  <cp:lastModifiedBy>BILL KOTTEAKOS</cp:lastModifiedBy>
  <cp:revision>544</cp:revision>
  <cp:lastPrinted>2020-08-05T19:28:56Z</cp:lastPrinted>
  <dcterms:created xsi:type="dcterms:W3CDTF">2019-10-03T04:19:00Z</dcterms:created>
  <dcterms:modified xsi:type="dcterms:W3CDTF">2020-08-31T14:08:30Z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0x01010093BDCAA064B24A498CFD3DF224C73A0E</vt:lpwstr>
  </property>
</Properties>
</file>