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Lst>
  <p:notesMasterIdLst>
    <p:notesMasterId r:id="rId33"/>
  </p:notesMasterIdLst>
  <p:sldIdLst>
    <p:sldId id="263" r:id="rId5"/>
    <p:sldId id="427" r:id="rId6"/>
    <p:sldId id="412" r:id="rId7"/>
    <p:sldId id="417" r:id="rId8"/>
    <p:sldId id="411" r:id="rId9"/>
    <p:sldId id="433" r:id="rId10"/>
    <p:sldId id="422" r:id="rId11"/>
    <p:sldId id="431" r:id="rId12"/>
    <p:sldId id="428" r:id="rId13"/>
    <p:sldId id="425" r:id="rId14"/>
    <p:sldId id="426" r:id="rId15"/>
    <p:sldId id="421" r:id="rId16"/>
    <p:sldId id="429" r:id="rId17"/>
    <p:sldId id="455" r:id="rId18"/>
    <p:sldId id="420" r:id="rId19"/>
    <p:sldId id="410" r:id="rId20"/>
    <p:sldId id="432" r:id="rId21"/>
    <p:sldId id="444" r:id="rId22"/>
    <p:sldId id="445" r:id="rId23"/>
    <p:sldId id="446" r:id="rId24"/>
    <p:sldId id="447" r:id="rId25"/>
    <p:sldId id="448" r:id="rId26"/>
    <p:sldId id="449" r:id="rId27"/>
    <p:sldId id="450" r:id="rId28"/>
    <p:sldId id="451" r:id="rId29"/>
    <p:sldId id="452" r:id="rId30"/>
    <p:sldId id="453" r:id="rId31"/>
    <p:sldId id="454" r:id="rId32"/>
  </p:sldIdLst>
  <p:sldSz cx="9144000" cy="6858000" type="screen4x3"/>
  <p:notesSz cx="7023100" cy="93091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E3D0"/>
    <a:srgbClr val="C7F9DB"/>
    <a:srgbClr val="FFD9D9"/>
    <a:srgbClr val="624F34"/>
    <a:srgbClr val="AB8933"/>
    <a:srgbClr val="006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ECEFFB-2BD5-4408-995D-EDFE7415EEDB}" v="18" dt="2020-06-03T18:12:46.4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44" autoAdjust="0"/>
    <p:restoredTop sz="96387" autoAdjust="0"/>
  </p:normalViewPr>
  <p:slideViewPr>
    <p:cSldViewPr snapToGrid="0" showGuides="1">
      <p:cViewPr varScale="1">
        <p:scale>
          <a:sx n="104" d="100"/>
          <a:sy n="104" d="100"/>
        </p:scale>
        <p:origin x="826"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LL KOTTEAKOS" userId="69481dd3-0df0-4bbc-ab04-2a31a7f5ee6e" providerId="ADAL" clId="{6D92FBB1-B27E-4B75-9A44-C98E0A4ECA5C}"/>
    <pc:docChg chg="custSel modSld">
      <pc:chgData name="BILL KOTTEAKOS" userId="69481dd3-0df0-4bbc-ab04-2a31a7f5ee6e" providerId="ADAL" clId="{6D92FBB1-B27E-4B75-9A44-C98E0A4ECA5C}" dt="2020-06-03T18:14:08.493" v="2471" actId="20577"/>
      <pc:docMkLst>
        <pc:docMk/>
      </pc:docMkLst>
      <pc:sldChg chg="addSp modSp mod">
        <pc:chgData name="BILL KOTTEAKOS" userId="69481dd3-0df0-4bbc-ab04-2a31a7f5ee6e" providerId="ADAL" clId="{6D92FBB1-B27E-4B75-9A44-C98E0A4ECA5C}" dt="2020-06-03T17:32:12.799" v="8" actId="20577"/>
        <pc:sldMkLst>
          <pc:docMk/>
          <pc:sldMk cId="3469014937" sldId="263"/>
        </pc:sldMkLst>
        <pc:spChg chg="add mod">
          <ac:chgData name="BILL KOTTEAKOS" userId="69481dd3-0df0-4bbc-ab04-2a31a7f5ee6e" providerId="ADAL" clId="{6D92FBB1-B27E-4B75-9A44-C98E0A4ECA5C}" dt="2020-06-03T17:32:12.799" v="8" actId="20577"/>
          <ac:spMkLst>
            <pc:docMk/>
            <pc:sldMk cId="3469014937" sldId="263"/>
            <ac:spMk id="5" creationId="{9BBC0A69-8442-4EE3-9BFF-4AE43ED1F08B}"/>
          </ac:spMkLst>
        </pc:spChg>
      </pc:sldChg>
      <pc:sldChg chg="modSp mod">
        <pc:chgData name="BILL KOTTEAKOS" userId="69481dd3-0df0-4bbc-ab04-2a31a7f5ee6e" providerId="ADAL" clId="{6D92FBB1-B27E-4B75-9A44-C98E0A4ECA5C}" dt="2020-06-03T18:04:04.495" v="1754" actId="20577"/>
        <pc:sldMkLst>
          <pc:docMk/>
          <pc:sldMk cId="2428593090" sldId="411"/>
        </pc:sldMkLst>
        <pc:spChg chg="mod">
          <ac:chgData name="BILL KOTTEAKOS" userId="69481dd3-0df0-4bbc-ab04-2a31a7f5ee6e" providerId="ADAL" clId="{6D92FBB1-B27E-4B75-9A44-C98E0A4ECA5C}" dt="2020-06-03T17:42:26.611" v="482" actId="1076"/>
          <ac:spMkLst>
            <pc:docMk/>
            <pc:sldMk cId="2428593090" sldId="411"/>
            <ac:spMk id="5" creationId="{EC9D0D34-344D-4F5F-90BA-51753C0038C3}"/>
          </ac:spMkLst>
        </pc:spChg>
        <pc:spChg chg="mod">
          <ac:chgData name="BILL KOTTEAKOS" userId="69481dd3-0df0-4bbc-ab04-2a31a7f5ee6e" providerId="ADAL" clId="{6D92FBB1-B27E-4B75-9A44-C98E0A4ECA5C}" dt="2020-06-03T18:04:04.495" v="1754" actId="20577"/>
          <ac:spMkLst>
            <pc:docMk/>
            <pc:sldMk cId="2428593090" sldId="411"/>
            <ac:spMk id="9" creationId="{F1568A91-8F7C-4F53-BEC1-E280699A268D}"/>
          </ac:spMkLst>
        </pc:spChg>
        <pc:picChg chg="mod">
          <ac:chgData name="BILL KOTTEAKOS" userId="69481dd3-0df0-4bbc-ab04-2a31a7f5ee6e" providerId="ADAL" clId="{6D92FBB1-B27E-4B75-9A44-C98E0A4ECA5C}" dt="2020-06-03T18:01:19.751" v="1489" actId="1076"/>
          <ac:picMkLst>
            <pc:docMk/>
            <pc:sldMk cId="2428593090" sldId="411"/>
            <ac:picMk id="4" creationId="{625562BD-EFE3-4968-A3C9-A8D0AF698B37}"/>
          </ac:picMkLst>
        </pc:picChg>
        <pc:picChg chg="mod">
          <ac:chgData name="BILL KOTTEAKOS" userId="69481dd3-0df0-4bbc-ab04-2a31a7f5ee6e" providerId="ADAL" clId="{6D92FBB1-B27E-4B75-9A44-C98E0A4ECA5C}" dt="2020-06-03T17:41:59.258" v="478" actId="1076"/>
          <ac:picMkLst>
            <pc:docMk/>
            <pc:sldMk cId="2428593090" sldId="411"/>
            <ac:picMk id="6" creationId="{4B81DA04-02B7-44E0-9674-900EAD74EFEA}"/>
          </ac:picMkLst>
        </pc:picChg>
        <pc:picChg chg="mod">
          <ac:chgData name="BILL KOTTEAKOS" userId="69481dd3-0df0-4bbc-ab04-2a31a7f5ee6e" providerId="ADAL" clId="{6D92FBB1-B27E-4B75-9A44-C98E0A4ECA5C}" dt="2020-06-03T17:42:07.908" v="480" actId="1076"/>
          <ac:picMkLst>
            <pc:docMk/>
            <pc:sldMk cId="2428593090" sldId="411"/>
            <ac:picMk id="7" creationId="{3A7ED04F-E155-4A69-963A-3B441330B915}"/>
          </ac:picMkLst>
        </pc:picChg>
      </pc:sldChg>
      <pc:sldChg chg="addSp delSp modSp mod">
        <pc:chgData name="BILL KOTTEAKOS" userId="69481dd3-0df0-4bbc-ab04-2a31a7f5ee6e" providerId="ADAL" clId="{6D92FBB1-B27E-4B75-9A44-C98E0A4ECA5C}" dt="2020-06-03T18:03:36.703" v="1745" actId="1076"/>
        <pc:sldMkLst>
          <pc:docMk/>
          <pc:sldMk cId="1844621717" sldId="412"/>
        </pc:sldMkLst>
        <pc:spChg chg="add mod">
          <ac:chgData name="BILL KOTTEAKOS" userId="69481dd3-0df0-4bbc-ab04-2a31a7f5ee6e" providerId="ADAL" clId="{6D92FBB1-B27E-4B75-9A44-C98E0A4ECA5C}" dt="2020-06-03T17:50:55.346" v="881" actId="113"/>
          <ac:spMkLst>
            <pc:docMk/>
            <pc:sldMk cId="1844621717" sldId="412"/>
            <ac:spMk id="6" creationId="{F28085BD-D0F3-4FFE-ADDD-9303AE5A310F}"/>
          </ac:spMkLst>
        </pc:spChg>
        <pc:spChg chg="add del mod">
          <ac:chgData name="BILL KOTTEAKOS" userId="69481dd3-0df0-4bbc-ab04-2a31a7f5ee6e" providerId="ADAL" clId="{6D92FBB1-B27E-4B75-9A44-C98E0A4ECA5C}" dt="2020-06-03T17:37:35.329" v="214"/>
          <ac:spMkLst>
            <pc:docMk/>
            <pc:sldMk cId="1844621717" sldId="412"/>
            <ac:spMk id="7" creationId="{E34BEB12-8B00-471F-8A14-C2DFEE63AFCD}"/>
          </ac:spMkLst>
        </pc:spChg>
        <pc:spChg chg="add mod">
          <ac:chgData name="BILL KOTTEAKOS" userId="69481dd3-0df0-4bbc-ab04-2a31a7f5ee6e" providerId="ADAL" clId="{6D92FBB1-B27E-4B75-9A44-C98E0A4ECA5C}" dt="2020-06-03T17:54:10.305" v="971" actId="1076"/>
          <ac:spMkLst>
            <pc:docMk/>
            <pc:sldMk cId="1844621717" sldId="412"/>
            <ac:spMk id="10" creationId="{7847B432-408D-4FB2-B5E5-8CD821B89254}"/>
          </ac:spMkLst>
        </pc:spChg>
        <pc:picChg chg="mod">
          <ac:chgData name="BILL KOTTEAKOS" userId="69481dd3-0df0-4bbc-ab04-2a31a7f5ee6e" providerId="ADAL" clId="{6D92FBB1-B27E-4B75-9A44-C98E0A4ECA5C}" dt="2020-06-03T17:39:21.532" v="220" actId="1076"/>
          <ac:picMkLst>
            <pc:docMk/>
            <pc:sldMk cId="1844621717" sldId="412"/>
            <ac:picMk id="2" creationId="{E5096103-1925-4691-9ED7-8BE5276F152F}"/>
          </ac:picMkLst>
        </pc:picChg>
        <pc:picChg chg="mod">
          <ac:chgData name="BILL KOTTEAKOS" userId="69481dd3-0df0-4bbc-ab04-2a31a7f5ee6e" providerId="ADAL" clId="{6D92FBB1-B27E-4B75-9A44-C98E0A4ECA5C}" dt="2020-06-03T18:03:36.703" v="1745" actId="1076"/>
          <ac:picMkLst>
            <pc:docMk/>
            <pc:sldMk cId="1844621717" sldId="412"/>
            <ac:picMk id="4" creationId="{2AAD632F-C105-432B-BC6D-0095328B1187}"/>
          </ac:picMkLst>
        </pc:picChg>
        <pc:picChg chg="mod">
          <ac:chgData name="BILL KOTTEAKOS" userId="69481dd3-0df0-4bbc-ab04-2a31a7f5ee6e" providerId="ADAL" clId="{6D92FBB1-B27E-4B75-9A44-C98E0A4ECA5C}" dt="2020-06-03T17:32:23.167" v="9" actId="14100"/>
          <ac:picMkLst>
            <pc:docMk/>
            <pc:sldMk cId="1844621717" sldId="412"/>
            <ac:picMk id="5" creationId="{2DCCE58C-F04C-493C-B2EF-DBEF1F2D4BE6}"/>
          </ac:picMkLst>
        </pc:picChg>
      </pc:sldChg>
      <pc:sldChg chg="addSp delSp modSp mod">
        <pc:chgData name="BILL KOTTEAKOS" userId="69481dd3-0df0-4bbc-ab04-2a31a7f5ee6e" providerId="ADAL" clId="{6D92FBB1-B27E-4B75-9A44-C98E0A4ECA5C}" dt="2020-06-03T18:04:12.559" v="1763" actId="20577"/>
        <pc:sldMkLst>
          <pc:docMk/>
          <pc:sldMk cId="2029183047" sldId="422"/>
        </pc:sldMkLst>
        <pc:spChg chg="del">
          <ac:chgData name="BILL KOTTEAKOS" userId="69481dd3-0df0-4bbc-ab04-2a31a7f5ee6e" providerId="ADAL" clId="{6D92FBB1-B27E-4B75-9A44-C98E0A4ECA5C}" dt="2020-06-03T17:47:26.369" v="850" actId="478"/>
          <ac:spMkLst>
            <pc:docMk/>
            <pc:sldMk cId="2029183047" sldId="422"/>
            <ac:spMk id="5" creationId="{12D19218-913A-4E9C-AB88-B510DF27C59B}"/>
          </ac:spMkLst>
        </pc:spChg>
        <pc:spChg chg="add del mod">
          <ac:chgData name="BILL KOTTEAKOS" userId="69481dd3-0df0-4bbc-ab04-2a31a7f5ee6e" providerId="ADAL" clId="{6D92FBB1-B27E-4B75-9A44-C98E0A4ECA5C}" dt="2020-06-03T18:01:39.700" v="1491" actId="478"/>
          <ac:spMkLst>
            <pc:docMk/>
            <pc:sldMk cId="2029183047" sldId="422"/>
            <ac:spMk id="11" creationId="{CD1B70F5-9BE8-4B36-A166-9D3F44EBDA3F}"/>
          </ac:spMkLst>
        </pc:spChg>
        <pc:spChg chg="add mod">
          <ac:chgData name="BILL KOTTEAKOS" userId="69481dd3-0df0-4bbc-ab04-2a31a7f5ee6e" providerId="ADAL" clId="{6D92FBB1-B27E-4B75-9A44-C98E0A4ECA5C}" dt="2020-06-03T18:04:12.559" v="1763" actId="20577"/>
          <ac:spMkLst>
            <pc:docMk/>
            <pc:sldMk cId="2029183047" sldId="422"/>
            <ac:spMk id="12" creationId="{36009167-94B1-4381-AB82-38390B3B2E08}"/>
          </ac:spMkLst>
        </pc:spChg>
        <pc:picChg chg="mod">
          <ac:chgData name="BILL KOTTEAKOS" userId="69481dd3-0df0-4bbc-ab04-2a31a7f5ee6e" providerId="ADAL" clId="{6D92FBB1-B27E-4B75-9A44-C98E0A4ECA5C}" dt="2020-06-03T18:01:47.484" v="1494" actId="1076"/>
          <ac:picMkLst>
            <pc:docMk/>
            <pc:sldMk cId="2029183047" sldId="422"/>
            <ac:picMk id="2" creationId="{B7EFAD87-98FB-44D3-8C11-A032B0C53C16}"/>
          </ac:picMkLst>
        </pc:picChg>
        <pc:picChg chg="mod">
          <ac:chgData name="BILL KOTTEAKOS" userId="69481dd3-0df0-4bbc-ab04-2a31a7f5ee6e" providerId="ADAL" clId="{6D92FBB1-B27E-4B75-9A44-C98E0A4ECA5C}" dt="2020-06-03T17:47:42.125" v="854" actId="1076"/>
          <ac:picMkLst>
            <pc:docMk/>
            <pc:sldMk cId="2029183047" sldId="422"/>
            <ac:picMk id="9" creationId="{27606FEB-957E-4083-917D-70163021CBA9}"/>
          </ac:picMkLst>
        </pc:picChg>
      </pc:sldChg>
      <pc:sldChg chg="addSp modSp mod">
        <pc:chgData name="BILL KOTTEAKOS" userId="69481dd3-0df0-4bbc-ab04-2a31a7f5ee6e" providerId="ADAL" clId="{6D92FBB1-B27E-4B75-9A44-C98E0A4ECA5C}" dt="2020-06-03T18:12:46.422" v="2450" actId="207"/>
        <pc:sldMkLst>
          <pc:docMk/>
          <pc:sldMk cId="3372645423" sldId="426"/>
        </pc:sldMkLst>
        <pc:spChg chg="add mod">
          <ac:chgData name="BILL KOTTEAKOS" userId="69481dd3-0df0-4bbc-ab04-2a31a7f5ee6e" providerId="ADAL" clId="{6D92FBB1-B27E-4B75-9A44-C98E0A4ECA5C}" dt="2020-06-03T18:12:30.610" v="2448" actId="1076"/>
          <ac:spMkLst>
            <pc:docMk/>
            <pc:sldMk cId="3372645423" sldId="426"/>
            <ac:spMk id="2" creationId="{A99485C5-6E90-4258-BFEF-59DF929378BF}"/>
          </ac:spMkLst>
        </pc:spChg>
        <pc:spChg chg="mod">
          <ac:chgData name="BILL KOTTEAKOS" userId="69481dd3-0df0-4bbc-ab04-2a31a7f5ee6e" providerId="ADAL" clId="{6D92FBB1-B27E-4B75-9A44-C98E0A4ECA5C}" dt="2020-06-03T18:11:47.044" v="2442" actId="1076"/>
          <ac:spMkLst>
            <pc:docMk/>
            <pc:sldMk cId="3372645423" sldId="426"/>
            <ac:spMk id="4" creationId="{414142F0-12C3-4C24-94F3-C804AE2DB3DA}"/>
          </ac:spMkLst>
        </pc:spChg>
        <pc:spChg chg="add mod">
          <ac:chgData name="BILL KOTTEAKOS" userId="69481dd3-0df0-4bbc-ab04-2a31a7f5ee6e" providerId="ADAL" clId="{6D92FBB1-B27E-4B75-9A44-C98E0A4ECA5C}" dt="2020-06-03T18:12:46.422" v="2450" actId="207"/>
          <ac:spMkLst>
            <pc:docMk/>
            <pc:sldMk cId="3372645423" sldId="426"/>
            <ac:spMk id="6" creationId="{1652F448-04FF-4346-8AAA-5FA7D2FCA49D}"/>
          </ac:spMkLst>
        </pc:spChg>
        <pc:picChg chg="mod">
          <ac:chgData name="BILL KOTTEAKOS" userId="69481dd3-0df0-4bbc-ab04-2a31a7f5ee6e" providerId="ADAL" clId="{6D92FBB1-B27E-4B75-9A44-C98E0A4ECA5C}" dt="2020-06-03T18:12:22.704" v="2447" actId="1076"/>
          <ac:picMkLst>
            <pc:docMk/>
            <pc:sldMk cId="3372645423" sldId="426"/>
            <ac:picMk id="5" creationId="{D8BB69F4-FB8E-4105-A5FA-03CFD1E40129}"/>
          </ac:picMkLst>
        </pc:picChg>
      </pc:sldChg>
      <pc:sldChg chg="addSp modSp mod">
        <pc:chgData name="BILL KOTTEAKOS" userId="69481dd3-0df0-4bbc-ab04-2a31a7f5ee6e" providerId="ADAL" clId="{6D92FBB1-B27E-4B75-9A44-C98E0A4ECA5C}" dt="2020-06-03T18:14:08.493" v="2471" actId="20577"/>
        <pc:sldMkLst>
          <pc:docMk/>
          <pc:sldMk cId="192545355" sldId="431"/>
        </pc:sldMkLst>
        <pc:spChg chg="add mod">
          <ac:chgData name="BILL KOTTEAKOS" userId="69481dd3-0df0-4bbc-ab04-2a31a7f5ee6e" providerId="ADAL" clId="{6D92FBB1-B27E-4B75-9A44-C98E0A4ECA5C}" dt="2020-06-03T18:08:27.729" v="2109" actId="1076"/>
          <ac:spMkLst>
            <pc:docMk/>
            <pc:sldMk cId="192545355" sldId="431"/>
            <ac:spMk id="2" creationId="{2FC55EC5-B15F-4B6C-9A32-038FC37EC8EB}"/>
          </ac:spMkLst>
        </pc:spChg>
        <pc:spChg chg="add mod">
          <ac:chgData name="BILL KOTTEAKOS" userId="69481dd3-0df0-4bbc-ab04-2a31a7f5ee6e" providerId="ADAL" clId="{6D92FBB1-B27E-4B75-9A44-C98E0A4ECA5C}" dt="2020-06-03T18:14:08.493" v="2471" actId="20577"/>
          <ac:spMkLst>
            <pc:docMk/>
            <pc:sldMk cId="192545355" sldId="431"/>
            <ac:spMk id="4" creationId="{1DE41DC4-34B8-412D-8841-EBCE011F5F83}"/>
          </ac:spMkLst>
        </pc:spChg>
        <pc:spChg chg="mod">
          <ac:chgData name="BILL KOTTEAKOS" userId="69481dd3-0df0-4bbc-ab04-2a31a7f5ee6e" providerId="ADAL" clId="{6D92FBB1-B27E-4B75-9A44-C98E0A4ECA5C}" dt="2020-06-03T18:09:33.438" v="2209" actId="1076"/>
          <ac:spMkLst>
            <pc:docMk/>
            <pc:sldMk cId="192545355" sldId="431"/>
            <ac:spMk id="7" creationId="{207CF39A-3930-4E8F-A56B-2551DAE732A7}"/>
          </ac:spMkLst>
        </pc:spChg>
        <pc:picChg chg="mod">
          <ac:chgData name="BILL KOTTEAKOS" userId="69481dd3-0df0-4bbc-ab04-2a31a7f5ee6e" providerId="ADAL" clId="{6D92FBB1-B27E-4B75-9A44-C98E0A4ECA5C}" dt="2020-06-03T18:08:23.336" v="2108" actId="1076"/>
          <ac:picMkLst>
            <pc:docMk/>
            <pc:sldMk cId="192545355" sldId="431"/>
            <ac:picMk id="6" creationId="{88BA7625-DEDB-4F89-B222-FEF4F59DC0D4}"/>
          </ac:picMkLst>
        </pc:picChg>
      </pc:sldChg>
      <pc:sldChg chg="addSp delSp modSp mod">
        <pc:chgData name="BILL KOTTEAKOS" userId="69481dd3-0df0-4bbc-ab04-2a31a7f5ee6e" providerId="ADAL" clId="{6D92FBB1-B27E-4B75-9A44-C98E0A4ECA5C}" dt="2020-06-03T18:02:47.524" v="1743" actId="1076"/>
        <pc:sldMkLst>
          <pc:docMk/>
          <pc:sldMk cId="2813064152" sldId="433"/>
        </pc:sldMkLst>
        <pc:spChg chg="add del mod">
          <ac:chgData name="BILL KOTTEAKOS" userId="69481dd3-0df0-4bbc-ab04-2a31a7f5ee6e" providerId="ADAL" clId="{6D92FBB1-B27E-4B75-9A44-C98E0A4ECA5C}" dt="2020-06-03T18:02:02.191" v="1496" actId="478"/>
          <ac:spMkLst>
            <pc:docMk/>
            <pc:sldMk cId="2813064152" sldId="433"/>
            <ac:spMk id="4" creationId="{58E18B83-1330-477E-BDC1-AD194728F917}"/>
          </ac:spMkLst>
        </pc:spChg>
        <pc:spChg chg="add mod">
          <ac:chgData name="BILL KOTTEAKOS" userId="69481dd3-0df0-4bbc-ab04-2a31a7f5ee6e" providerId="ADAL" clId="{6D92FBB1-B27E-4B75-9A44-C98E0A4ECA5C}" dt="2020-06-03T18:02:38.028" v="1741" actId="1076"/>
          <ac:spMkLst>
            <pc:docMk/>
            <pc:sldMk cId="2813064152" sldId="433"/>
            <ac:spMk id="10" creationId="{2330DADB-AC02-42CF-8CB7-4B6FA604B80E}"/>
          </ac:spMkLst>
        </pc:spChg>
        <pc:picChg chg="mod">
          <ac:chgData name="BILL KOTTEAKOS" userId="69481dd3-0df0-4bbc-ab04-2a31a7f5ee6e" providerId="ADAL" clId="{6D92FBB1-B27E-4B75-9A44-C98E0A4ECA5C}" dt="2020-06-03T18:02:47.524" v="1743" actId="1076"/>
          <ac:picMkLst>
            <pc:docMk/>
            <pc:sldMk cId="2813064152" sldId="433"/>
            <ac:picMk id="2" creationId="{34C1D928-0706-4D6E-96F9-855AEC3B474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idx="1"/>
          </p:nvPr>
        </p:nvSpPr>
        <p:spPr>
          <a:xfrm>
            <a:off x="3978132" y="0"/>
            <a:ext cx="3043343" cy="467071"/>
          </a:xfrm>
          <a:prstGeom prst="rect">
            <a:avLst/>
          </a:prstGeom>
        </p:spPr>
        <p:txBody>
          <a:bodyPr vert="horz" lIns="93317" tIns="46659" rIns="93317" bIns="46659" rtlCol="0"/>
          <a:lstStyle>
            <a:lvl1pPr algn="r">
              <a:defRPr sz="1200"/>
            </a:lvl1pPr>
          </a:lstStyle>
          <a:p>
            <a:fld id="{A44F0EDF-486B-4130-906B-82E021EAA112}" type="datetimeFigureOut">
              <a:rPr lang="en-US" smtClean="0"/>
              <a:t>2/17/2021</a:t>
            </a:fld>
            <a:endParaRPr lang="en-US"/>
          </a:p>
        </p:txBody>
      </p:sp>
      <p:sp>
        <p:nvSpPr>
          <p:cNvPr id="4" name="Slide Image Placeholder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3317" tIns="46659" rIns="93317" bIns="46659" rtlCol="0" anchor="ctr"/>
          <a:lstStyle/>
          <a:p>
            <a:endParaRPr lang="en-US"/>
          </a:p>
        </p:txBody>
      </p:sp>
      <p:sp>
        <p:nvSpPr>
          <p:cNvPr id="5" name="Notes Placeholder 4"/>
          <p:cNvSpPr>
            <a:spLocks noGrp="1"/>
          </p:cNvSpPr>
          <p:nvPr>
            <p:ph type="body" sz="quarter" idx="3"/>
          </p:nvPr>
        </p:nvSpPr>
        <p:spPr>
          <a:xfrm>
            <a:off x="702310" y="4480004"/>
            <a:ext cx="5618480" cy="3665459"/>
          </a:xfrm>
          <a:prstGeom prst="rect">
            <a:avLst/>
          </a:prstGeom>
        </p:spPr>
        <p:txBody>
          <a:bodyPr vert="horz" lIns="93317" tIns="46659" rIns="93317" bIns="4665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0"/>
          </a:xfrm>
          <a:prstGeom prst="rect">
            <a:avLst/>
          </a:prstGeom>
        </p:spPr>
        <p:txBody>
          <a:bodyPr vert="horz" lIns="93317" tIns="46659" rIns="93317" bIns="46659" rtlCol="0" anchor="b"/>
          <a:lstStyle>
            <a:lvl1pPr algn="r">
              <a:defRPr sz="1200"/>
            </a:lvl1pPr>
          </a:lstStyle>
          <a:p>
            <a:fld id="{D779F283-9363-461A-A6C7-4CFEC99132AD}" type="slidenum">
              <a:rPr lang="en-US" smtClean="0"/>
              <a:t>‹#›</a:t>
            </a:fld>
            <a:endParaRPr lang="en-US"/>
          </a:p>
        </p:txBody>
      </p:sp>
    </p:spTree>
    <p:extLst>
      <p:ext uri="{BB962C8B-B14F-4D97-AF65-F5344CB8AC3E}">
        <p14:creationId xmlns:p14="http://schemas.microsoft.com/office/powerpoint/2010/main" val="222946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xml"/><Relationship Id="rId7" Type="http://schemas.openxmlformats.org/officeDocument/2006/relationships/image" Target="../media/image2.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1.xml"/><Relationship Id="rId5" Type="http://schemas.openxmlformats.org/officeDocument/2006/relationships/tags" Target="../tags/tag9.xml"/><Relationship Id="rId4" Type="http://schemas.openxmlformats.org/officeDocument/2006/relationships/tags" Target="../tags/tag8.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2.xml"/><Relationship Id="rId7" Type="http://schemas.openxmlformats.org/officeDocument/2006/relationships/image" Target="../media/image2.emf"/><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1.xml"/><Relationship Id="rId5" Type="http://schemas.openxmlformats.org/officeDocument/2006/relationships/tags" Target="../tags/tag14.xml"/><Relationship Id="rId4" Type="http://schemas.openxmlformats.org/officeDocument/2006/relationships/tags" Target="../tags/tag1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vider Slide Layout 2">
    <p:bg>
      <p:bgPr>
        <a:solidFill>
          <a:srgbClr val="D9D9D9"/>
        </a:solidFill>
        <a:effectLst/>
      </p:bgPr>
    </p:bg>
    <p:spTree>
      <p:nvGrpSpPr>
        <p:cNvPr id="1" name=""/>
        <p:cNvGrpSpPr/>
        <p:nvPr/>
      </p:nvGrpSpPr>
      <p:grpSpPr>
        <a:xfrm>
          <a:off x="0" y="0"/>
          <a:ext cx="0" cy="0"/>
          <a:chOff x="0" y="0"/>
          <a:chExt cx="0" cy="0"/>
        </a:xfrm>
      </p:grpSpPr>
      <p:sp>
        <p:nvSpPr>
          <p:cNvPr id="6" name="Rectangle 5"/>
          <p:cNvSpPr/>
          <p:nvPr userDrawn="1">
            <p:custDataLst>
              <p:tags r:id="rId1"/>
            </p:custDataLst>
          </p:nvPr>
        </p:nvSpPr>
        <p:spPr>
          <a:xfrm>
            <a:off x="6826928" y="0"/>
            <a:ext cx="2308194" cy="6858000"/>
          </a:xfrm>
          <a:prstGeom prst="rect">
            <a:avLst/>
          </a:prstGeom>
          <a:solidFill>
            <a:schemeClr val="tx2"/>
          </a:solidFill>
          <a:ln>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effectLst/>
            </a:endParaRPr>
          </a:p>
        </p:txBody>
      </p:sp>
      <p:sp>
        <p:nvSpPr>
          <p:cNvPr id="7" name="Title 1"/>
          <p:cNvSpPr>
            <a:spLocks noGrp="1"/>
          </p:cNvSpPr>
          <p:nvPr>
            <p:ph type="ctrTitle" hasCustomPrompt="1"/>
            <p:custDataLst>
              <p:tags r:id="rId2"/>
            </p:custDataLst>
          </p:nvPr>
        </p:nvSpPr>
        <p:spPr>
          <a:xfrm>
            <a:off x="374904" y="1554480"/>
            <a:ext cx="5934456" cy="1325880"/>
          </a:xfrm>
          <a:prstGeom prst="rect">
            <a:avLst/>
          </a:prstGeom>
          <a:effectLst/>
        </p:spPr>
        <p:txBody>
          <a:bodyPr lIns="91440" tIns="42597" rIns="91440" bIns="42597" anchor="ctr" anchorCtr="0">
            <a:normAutofit/>
          </a:bodyPr>
          <a:lstStyle>
            <a:lvl1pPr>
              <a:defRPr sz="2800" b="0" baseline="0">
                <a:solidFill>
                  <a:schemeClr val="tx1"/>
                </a:solidFill>
                <a:effectLst/>
              </a:defRPr>
            </a:lvl1pPr>
          </a:lstStyle>
          <a:p>
            <a:r>
              <a:rPr lang="en-US" dirty="0">
                <a:effectLst/>
              </a:rPr>
              <a:t>Divider Slide Title</a:t>
            </a:r>
          </a:p>
        </p:txBody>
      </p:sp>
      <p:sp>
        <p:nvSpPr>
          <p:cNvPr id="3" name="Rectangle 2"/>
          <p:cNvSpPr/>
          <p:nvPr userDrawn="1">
            <p:custDataLst>
              <p:tags r:id="rId3"/>
            </p:custDataLst>
          </p:nvPr>
        </p:nvSpPr>
        <p:spPr>
          <a:xfrm>
            <a:off x="1" y="6027939"/>
            <a:ext cx="6828818"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effectLst/>
            </a:endParaRPr>
          </a:p>
        </p:txBody>
      </p:sp>
      <p:pic>
        <p:nvPicPr>
          <p:cNvPr id="4" name="Picture 3"/>
          <p:cNvPicPr>
            <a:picLocks noChangeAspect="1"/>
          </p:cNvPicPr>
          <p:nvPr userDrawn="1">
            <p:custDataLst>
              <p:tags r:id="rId4"/>
            </p:custDataLst>
          </p:nvPr>
        </p:nvPicPr>
        <p:blipFill>
          <a:blip r:embed="rId7"/>
          <a:stretch>
            <a:fillRect/>
          </a:stretch>
        </p:blipFill>
        <p:spPr>
          <a:xfrm>
            <a:off x="7158406" y="6024477"/>
            <a:ext cx="1657123" cy="455336"/>
          </a:xfrm>
          <a:prstGeom prst="rect">
            <a:avLst/>
          </a:prstGeom>
          <a:effectLst/>
        </p:spPr>
      </p:pic>
      <p:pic>
        <p:nvPicPr>
          <p:cNvPr id="5" name="Picture 4"/>
          <p:cNvPicPr>
            <a:picLocks noChangeAspect="1"/>
          </p:cNvPicPr>
          <p:nvPr userDrawn="1">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374905" y="6178534"/>
            <a:ext cx="2120768" cy="175565"/>
          </a:xfrm>
          <a:prstGeom prst="rect">
            <a:avLst/>
          </a:prstGeom>
          <a:effectLst/>
        </p:spPr>
      </p:pic>
    </p:spTree>
    <p:extLst>
      <p:ext uri="{BB962C8B-B14F-4D97-AF65-F5344CB8AC3E}">
        <p14:creationId xmlns:p14="http://schemas.microsoft.com/office/powerpoint/2010/main" val="1711782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6" name="btfpLayoutConfig" hidden="1"/>
          <p:cNvSpPr txBox="1"/>
          <p:nvPr userDrawn="1"/>
        </p:nvSpPr>
        <p:spPr>
          <a:xfrm>
            <a:off x="9525" y="12700"/>
            <a:ext cx="570694" cy="74982"/>
          </a:xfrm>
          <a:prstGeom prst="rect">
            <a:avLst/>
          </a:prstGeom>
          <a:noFill/>
        </p:spPr>
        <p:txBody>
          <a:bodyPr vert="horz" wrap="none" lIns="27000" tIns="27000" rIns="27000" bIns="27000" rtlCol="0">
            <a:spAutoFit/>
          </a:bodyPr>
          <a:lstStyle/>
          <a:p>
            <a:r>
              <a:rPr lang="en-US" sz="133">
                <a:solidFill>
                  <a:srgbClr val="FFFFFF">
                    <a:alpha val="0"/>
                  </a:srgbClr>
                </a:solidFill>
              </a:rPr>
              <a:t>overall_0_131468226384557565 columns_1_131468226384557565 </a:t>
            </a:r>
            <a:endParaRPr lang="en-US" sz="133" dirty="0">
              <a:solidFill>
                <a:srgbClr val="FFFFFF">
                  <a:alpha val="0"/>
                </a:srgbClr>
              </a:solidFill>
            </a:endParaRPr>
          </a:p>
        </p:txBody>
      </p:sp>
      <p:sp>
        <p:nvSpPr>
          <p:cNvPr id="10" name="Title 1"/>
          <p:cNvSpPr>
            <a:spLocks noGrp="1"/>
          </p:cNvSpPr>
          <p:nvPr>
            <p:ph type="ctrTitle"/>
            <p:custDataLst>
              <p:tags r:id="rId1"/>
            </p:custDataLst>
          </p:nvPr>
        </p:nvSpPr>
        <p:spPr>
          <a:xfrm>
            <a:off x="374904" y="676656"/>
            <a:ext cx="7891272" cy="1325880"/>
          </a:xfrm>
          <a:prstGeom prst="rect">
            <a:avLst/>
          </a:prstGeom>
          <a:effectLst/>
        </p:spPr>
        <p:txBody>
          <a:bodyPr lIns="91440" tIns="42597" rIns="91440" bIns="42597" anchor="b" anchorCtr="0">
            <a:normAutofit/>
          </a:bodyPr>
          <a:lstStyle>
            <a:lvl1pPr>
              <a:defRPr sz="2800" b="1">
                <a:solidFill>
                  <a:srgbClr val="006269"/>
                </a:solidFill>
                <a:effectLst/>
              </a:defRPr>
            </a:lvl1pPr>
          </a:lstStyle>
          <a:p>
            <a:r>
              <a:rPr lang="en-US">
                <a:effectLst/>
              </a:rPr>
              <a:t>Click to edit Master title style</a:t>
            </a:r>
            <a:endParaRPr lang="en-US" dirty="0">
              <a:effectLst/>
            </a:endParaRPr>
          </a:p>
        </p:txBody>
      </p:sp>
      <p:sp>
        <p:nvSpPr>
          <p:cNvPr id="11" name="Subtitle 2"/>
          <p:cNvSpPr>
            <a:spLocks noGrp="1"/>
          </p:cNvSpPr>
          <p:nvPr>
            <p:ph type="subTitle" idx="1"/>
            <p:custDataLst>
              <p:tags r:id="rId2"/>
            </p:custDataLst>
          </p:nvPr>
        </p:nvSpPr>
        <p:spPr>
          <a:xfrm>
            <a:off x="374904" y="2048256"/>
            <a:ext cx="6858000" cy="1078992"/>
          </a:xfrm>
          <a:prstGeom prst="rect">
            <a:avLst/>
          </a:prstGeom>
          <a:effectLst/>
        </p:spPr>
        <p:txBody>
          <a:bodyPr lIns="91440" rIns="91440">
            <a:normAutofit/>
          </a:bodyPr>
          <a:lstStyle>
            <a:lvl1pPr marL="0" indent="0" algn="l">
              <a:buNone/>
              <a:defRPr sz="2400">
                <a:solidFill>
                  <a:schemeClr val="tx1"/>
                </a:solidFill>
                <a:effectLst/>
              </a:defRPr>
            </a:lvl1pPr>
            <a:lvl2pPr marL="457143" indent="0" algn="ctr">
              <a:buNone/>
              <a:defRPr>
                <a:solidFill>
                  <a:schemeClr val="tx1">
                    <a:tint val="75000"/>
                  </a:schemeClr>
                </a:solidFill>
                <a:effectLst/>
              </a:defRPr>
            </a:lvl2pPr>
            <a:lvl3pPr marL="914286" indent="0" algn="ctr">
              <a:buNone/>
              <a:defRPr>
                <a:solidFill>
                  <a:schemeClr val="tx1">
                    <a:tint val="75000"/>
                  </a:schemeClr>
                </a:solidFill>
                <a:effectLst/>
              </a:defRPr>
            </a:lvl3pPr>
            <a:lvl4pPr marL="1371428" indent="0" algn="ctr">
              <a:buNone/>
              <a:defRPr>
                <a:solidFill>
                  <a:schemeClr val="tx1">
                    <a:tint val="75000"/>
                  </a:schemeClr>
                </a:solidFill>
                <a:effectLst/>
              </a:defRPr>
            </a:lvl4pPr>
            <a:lvl5pPr marL="1828573" indent="0" algn="ctr">
              <a:buNone/>
              <a:defRPr>
                <a:solidFill>
                  <a:schemeClr val="tx1">
                    <a:tint val="75000"/>
                  </a:schemeClr>
                </a:solidFill>
                <a:effectLst/>
              </a:defRPr>
            </a:lvl5pPr>
            <a:lvl6pPr marL="2285715" indent="0" algn="ctr">
              <a:buNone/>
              <a:defRPr>
                <a:solidFill>
                  <a:schemeClr val="tx1">
                    <a:tint val="75000"/>
                  </a:schemeClr>
                </a:solidFill>
                <a:effectLst/>
              </a:defRPr>
            </a:lvl6pPr>
            <a:lvl7pPr marL="2742858" indent="0" algn="ctr">
              <a:buNone/>
              <a:defRPr>
                <a:solidFill>
                  <a:schemeClr val="tx1">
                    <a:tint val="75000"/>
                  </a:schemeClr>
                </a:solidFill>
                <a:effectLst/>
              </a:defRPr>
            </a:lvl7pPr>
            <a:lvl8pPr marL="3200001" indent="0" algn="ctr">
              <a:buNone/>
              <a:defRPr>
                <a:solidFill>
                  <a:schemeClr val="tx1">
                    <a:tint val="75000"/>
                  </a:schemeClr>
                </a:solidFill>
                <a:effectLst/>
              </a:defRPr>
            </a:lvl8pPr>
            <a:lvl9pPr marL="3657145" indent="0" algn="ctr">
              <a:buNone/>
              <a:defRPr>
                <a:solidFill>
                  <a:schemeClr val="tx1">
                    <a:tint val="75000"/>
                  </a:schemeClr>
                </a:solidFill>
                <a:effectLst/>
              </a:defRPr>
            </a:lvl9pPr>
          </a:lstStyle>
          <a:p>
            <a:r>
              <a:rPr lang="en-US">
                <a:effectLst/>
              </a:rPr>
              <a:t>Click to edit Master subtitle style</a:t>
            </a:r>
            <a:endParaRPr lang="en-US" dirty="0">
              <a:effectLst/>
            </a:endParaRPr>
          </a:p>
        </p:txBody>
      </p:sp>
      <p:sp>
        <p:nvSpPr>
          <p:cNvPr id="14" name="Rectangle 13"/>
          <p:cNvSpPr/>
          <p:nvPr userDrawn="1">
            <p:custDataLst>
              <p:tags r:id="rId3"/>
            </p:custDataLst>
          </p:nvPr>
        </p:nvSpPr>
        <p:spPr>
          <a:xfrm>
            <a:off x="1" y="6027939"/>
            <a:ext cx="6828818"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effectLst/>
            </a:endParaRPr>
          </a:p>
        </p:txBody>
      </p:sp>
      <p:pic>
        <p:nvPicPr>
          <p:cNvPr id="15" name="Picture 14"/>
          <p:cNvPicPr>
            <a:picLocks noChangeAspect="1"/>
          </p:cNvPicPr>
          <p:nvPr userDrawn="1">
            <p:custDataLst>
              <p:tags r:id="rId4"/>
            </p:custDataLst>
          </p:nvPr>
        </p:nvPicPr>
        <p:blipFill>
          <a:blip r:embed="rId7"/>
          <a:stretch>
            <a:fillRect/>
          </a:stretch>
        </p:blipFill>
        <p:spPr>
          <a:xfrm>
            <a:off x="7158406" y="6024477"/>
            <a:ext cx="1657123" cy="455336"/>
          </a:xfrm>
          <a:prstGeom prst="rect">
            <a:avLst/>
          </a:prstGeom>
          <a:effectLst/>
        </p:spPr>
      </p:pic>
      <p:pic>
        <p:nvPicPr>
          <p:cNvPr id="16" name="Picture 15"/>
          <p:cNvPicPr>
            <a:picLocks noChangeAspect="1"/>
          </p:cNvPicPr>
          <p:nvPr userDrawn="1">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374905" y="6178534"/>
            <a:ext cx="2120768" cy="175565"/>
          </a:xfrm>
          <a:prstGeom prst="rect">
            <a:avLst/>
          </a:prstGeom>
          <a:effectLst/>
        </p:spPr>
      </p:pic>
    </p:spTree>
    <p:extLst>
      <p:ext uri="{BB962C8B-B14F-4D97-AF65-F5344CB8AC3E}">
        <p14:creationId xmlns:p14="http://schemas.microsoft.com/office/powerpoint/2010/main" val="3386892529"/>
      </p:ext>
    </p:extLst>
  </p:cSld>
  <p:clrMapOvr>
    <a:masterClrMapping/>
  </p:clrMapOvr>
  <p:extLst>
    <p:ext uri="{DCECCB84-F9BA-43D5-87BE-67443E8EF086}">
      <p15:sldGuideLst xmlns:p15="http://schemas.microsoft.com/office/powerpoint/2012/main">
        <p15:guide id="1" pos="160" userDrawn="1">
          <p15:clr>
            <a:srgbClr val="CCCCCC"/>
          </p15:clr>
        </p15:guide>
        <p15:guide id="2" pos="5600" userDrawn="1">
          <p15:clr>
            <a:srgbClr val="CCCCCC"/>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a:t>Click to edit Master title style</a:t>
            </a:r>
            <a:endParaRPr lang="en-US" dirty="0"/>
          </a:p>
        </p:txBody>
      </p:sp>
      <p:sp>
        <p:nvSpPr>
          <p:cNvPr id="3" name="btfpLayoutConfig" hidden="1"/>
          <p:cNvSpPr txBox="1"/>
          <p:nvPr userDrawn="1"/>
        </p:nvSpPr>
        <p:spPr bwMode="gray">
          <a:xfrm>
            <a:off x="12701" y="12700"/>
            <a:ext cx="588870" cy="93158"/>
          </a:xfrm>
          <a:prstGeom prst="rect">
            <a:avLst/>
          </a:prstGeom>
          <a:noFill/>
        </p:spPr>
        <p:txBody>
          <a:bodyPr vert="horz" wrap="none" lIns="36000" tIns="36000" rIns="36000" bIns="36000" rtlCol="0">
            <a:spAutoFit/>
          </a:bodyPr>
          <a:lstStyle/>
          <a:p>
            <a:pPr marL="0" indent="0">
              <a:buNone/>
            </a:pPr>
            <a:r>
              <a:rPr lang="en-US" sz="133">
                <a:solidFill>
                  <a:srgbClr val="FFFFFF">
                    <a:alpha val="0"/>
                  </a:srgbClr>
                </a:solidFill>
              </a:rPr>
              <a:t>overall_0_131769264328215855 columns_1_131769264328215855 </a:t>
            </a:r>
            <a:endParaRPr lang="en-US" sz="133" dirty="0" err="1">
              <a:solidFill>
                <a:srgbClr val="FFFFFF">
                  <a:alpha val="0"/>
                </a:srgbClr>
              </a:solidFill>
            </a:endParaRPr>
          </a:p>
        </p:txBody>
      </p:sp>
    </p:spTree>
    <p:extLst>
      <p:ext uri="{BB962C8B-B14F-4D97-AF65-F5344CB8AC3E}">
        <p14:creationId xmlns:p14="http://schemas.microsoft.com/office/powerpoint/2010/main" val="3653883881"/>
      </p:ext>
    </p:extLst>
  </p:cSld>
  <p:clrMapOvr>
    <a:masterClrMapping/>
  </p:clrMapOvr>
  <p:extLst>
    <p:ext uri="{DCECCB84-F9BA-43D5-87BE-67443E8EF086}">
      <p15:sldGuideLst xmlns:p15="http://schemas.microsoft.com/office/powerpoint/2012/main">
        <p15:guide id="1" pos="160" userDrawn="1">
          <p15:clr>
            <a:srgbClr val="CCCCCC"/>
          </p15:clr>
        </p15:guide>
        <p15:guide id="2" pos="5600" userDrawn="1">
          <p15:clr>
            <a:srgbClr val="CCCCC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ast Page Logo">
    <p:spTree>
      <p:nvGrpSpPr>
        <p:cNvPr id="1" name=""/>
        <p:cNvGrpSpPr/>
        <p:nvPr/>
      </p:nvGrpSpPr>
      <p:grpSpPr>
        <a:xfrm>
          <a:off x="0" y="0"/>
          <a:ext cx="0" cy="0"/>
          <a:chOff x="0" y="0"/>
          <a:chExt cx="0" cy="0"/>
        </a:xfrm>
      </p:grpSpPr>
      <p:pic>
        <p:nvPicPr>
          <p:cNvPr id="9" name="Picture 8"/>
          <p:cNvPicPr>
            <a:picLocks noChangeAspect="1"/>
          </p:cNvPicPr>
          <p:nvPr userDrawn="1">
            <p:custDataLst>
              <p:tags r:id="rId1"/>
            </p:custDataLst>
          </p:nvPr>
        </p:nvPicPr>
        <p:blipFill>
          <a:blip r:embed="rId3"/>
          <a:stretch>
            <a:fillRect/>
          </a:stretch>
        </p:blipFill>
        <p:spPr>
          <a:xfrm>
            <a:off x="2005060" y="2723672"/>
            <a:ext cx="5133884" cy="1410663"/>
          </a:xfrm>
          <a:prstGeom prst="rect">
            <a:avLst/>
          </a:prstGeom>
          <a:effectLst/>
        </p:spPr>
      </p:pic>
    </p:spTree>
    <p:extLst>
      <p:ext uri="{BB962C8B-B14F-4D97-AF65-F5344CB8AC3E}">
        <p14:creationId xmlns:p14="http://schemas.microsoft.com/office/powerpoint/2010/main" val="1851112694"/>
      </p:ext>
    </p:extLst>
  </p:cSld>
  <p:clrMapOvr>
    <a:masterClrMapping/>
  </p:clrMapOvr>
  <p:extLst>
    <p:ext uri="{DCECCB84-F9BA-43D5-87BE-67443E8EF086}">
      <p15:sldGuideLst xmlns:p15="http://schemas.microsoft.com/office/powerpoint/2012/main">
        <p15:guide id="1" orient="horz" pos="3453"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5005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cSld name="SCE Divider Slide Grey">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2119" y="1554734"/>
            <a:ext cx="5931948" cy="1325563"/>
          </a:xfrm>
        </p:spPr>
        <p:txBody>
          <a:bodyPr/>
          <a:lstStyle>
            <a:lvl1pPr>
              <a:defRPr baseline="0">
                <a:solidFill>
                  <a:schemeClr val="tx1"/>
                </a:solidFill>
              </a:defRPr>
            </a:lvl1pPr>
          </a:lstStyle>
          <a:p>
            <a:r>
              <a:rPr lang="en-US"/>
              <a:t>Divider Slide Title</a:t>
            </a:r>
          </a:p>
        </p:txBody>
      </p:sp>
      <p:sp>
        <p:nvSpPr>
          <p:cNvPr id="9" name="Rectangle 8"/>
          <p:cNvSpPr/>
          <p:nvPr/>
        </p:nvSpPr>
        <p:spPr>
          <a:xfrm>
            <a:off x="1" y="6027939"/>
            <a:ext cx="6828819"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352" y="6178534"/>
            <a:ext cx="2120768" cy="175565"/>
          </a:xfrm>
          <a:prstGeom prst="rect">
            <a:avLst/>
          </a:prstGeom>
        </p:spPr>
      </p:pic>
      <p:sp>
        <p:nvSpPr>
          <p:cNvPr id="11" name="Rectangle 10"/>
          <p:cNvSpPr/>
          <p:nvPr/>
        </p:nvSpPr>
        <p:spPr>
          <a:xfrm>
            <a:off x="6826929" y="0"/>
            <a:ext cx="2308195"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pic>
        <p:nvPicPr>
          <p:cNvPr id="7" name="Picture 6"/>
          <p:cNvPicPr>
            <a:picLocks noChangeAspect="1"/>
          </p:cNvPicPr>
          <p:nvPr/>
        </p:nvPicPr>
        <p:blipFill>
          <a:blip r:embed="rId3"/>
          <a:stretch>
            <a:fillRect/>
          </a:stretch>
        </p:blipFill>
        <p:spPr>
          <a:xfrm>
            <a:off x="7158405" y="6024478"/>
            <a:ext cx="1657123" cy="455336"/>
          </a:xfrm>
          <a:prstGeom prst="rect">
            <a:avLst/>
          </a:prstGeom>
        </p:spPr>
      </p:pic>
    </p:spTree>
    <p:extLst>
      <p:ext uri="{BB962C8B-B14F-4D97-AF65-F5344CB8AC3E}">
        <p14:creationId xmlns:p14="http://schemas.microsoft.com/office/powerpoint/2010/main" val="292787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BtfpConfiguration" hidden="1"/>
          <p:cNvSpPr txBox="1"/>
          <p:nvPr userDrawn="1"/>
        </p:nvSpPr>
        <p:spPr bwMode="hidden">
          <a:xfrm>
            <a:off x="0" y="0"/>
            <a:ext cx="27000" cy="36000"/>
          </a:xfrm>
          <a:prstGeom prst="rect">
            <a:avLst/>
          </a:prstGeom>
          <a:noFill/>
        </p:spPr>
        <p:txBody>
          <a:bodyPr wrap="none" lIns="0" tIns="0" rIns="0" bIns="0" rtlCol="0">
            <a:noAutofit/>
          </a:bodyPr>
          <a:lstStyle/>
          <a:p>
            <a:pPr marL="0" indent="0">
              <a:buNone/>
            </a:pPr>
            <a:r>
              <a:rPr lang="en-US" sz="133" dirty="0">
                <a:solidFill>
                  <a:schemeClr val="bg1">
                    <a:alpha val="0"/>
                  </a:schemeClr>
                </a:solidFill>
              </a:rPr>
              <a:t>&lt;btfp&gt;</a:t>
            </a:r>
          </a:p>
          <a:p>
            <a:pPr marL="0" indent="0">
              <a:buNone/>
            </a:pPr>
            <a:r>
              <a:rPr lang="en-US" sz="133" dirty="0">
                <a:solidFill>
                  <a:schemeClr val="bg1">
                    <a:alpha val="0"/>
                  </a:schemeClr>
                </a:solidFill>
              </a:rPr>
              <a:t>  &lt;!-- Created 8.2018. SFR. Updated 2.14.2019. North America Graphics. NYC. Changed font in XML. Did not fix other non-compliant procedures.Instructions for the &lt;template&gt; tag:       Keep "version" and "type" options unchanged.       Set "name" option to the client name that should appear on the client color section.        Set "pageSize" to the paper size you are setting this slide master up on. Valid values are: "widescreen" (which equals 16:9), "4_3", "a4" and "letter". Observe capitalization! --&gt;</a:t>
            </a:r>
          </a:p>
          <a:p>
            <a:pPr marL="0" indent="0">
              <a:buNone/>
            </a:pPr>
            <a:r>
              <a:rPr lang="en-US" sz="133" dirty="0">
                <a:solidFill>
                  <a:schemeClr val="bg1">
                    <a:alpha val="0"/>
                  </a:schemeClr>
                </a:solidFill>
              </a:rPr>
              <a:t>  &lt;template version="2.0.14" type="unbranded" name="SoCal.Edison_4.3_CORE" pageSize="letter"&gt;</a:t>
            </a:r>
          </a:p>
          <a:p>
            <a:pPr marL="0" indent="0">
              <a:buNone/>
            </a:pPr>
            <a:r>
              <a:rPr lang="en-US" sz="133" dirty="0">
                <a:solidFill>
                  <a:schemeClr val="bg1">
                    <a:alpha val="0"/>
                  </a:schemeClr>
                </a:solidFill>
              </a:rPr>
              <a:t>    &lt;!-- Instructions for &lt;settings&gt; tag:         In each sub-tag set the hex code of the RGB color you wish to use for the standard elements when they are created on this slide master.         If the value is missing or invalid, default colors will be used. --&gt;</a:t>
            </a:r>
          </a:p>
          <a:p>
            <a:pPr marL="0" indent="0">
              <a:buNone/>
            </a:pPr>
            <a:r>
              <a:rPr lang="en-US" sz="133" dirty="0">
                <a:solidFill>
                  <a:schemeClr val="bg1">
                    <a:alpha val="0"/>
                  </a:schemeClr>
                </a:solidFill>
              </a:rPr>
              <a:t>    &lt;settings&gt;</a:t>
            </a:r>
          </a:p>
          <a:p>
            <a:pPr marL="0" indent="0">
              <a:buNone/>
            </a:pPr>
            <a:r>
              <a:rPr lang="en-US" sz="133" dirty="0">
                <a:solidFill>
                  <a:schemeClr val="bg1">
                    <a:alpha val="0"/>
                  </a:schemeClr>
                </a:solidFill>
              </a:rPr>
              <a:t>      &lt;runningAgendaBackColorLeft&gt;#53565A&lt;/runningAgendaBackColorLeft&gt;</a:t>
            </a:r>
          </a:p>
          <a:p>
            <a:pPr marL="0" indent="0">
              <a:buNone/>
            </a:pPr>
            <a:r>
              <a:rPr lang="en-US" sz="133" dirty="0">
                <a:solidFill>
                  <a:schemeClr val="bg1">
                    <a:alpha val="0"/>
                  </a:schemeClr>
                </a:solidFill>
              </a:rPr>
              <a:t>      &lt;</a:t>
            </a:r>
            <a:r>
              <a:rPr lang="en-US" sz="133" dirty="0" err="1">
                <a:solidFill>
                  <a:schemeClr val="bg1">
                    <a:alpha val="0"/>
                  </a:schemeClr>
                </a:solidFill>
              </a:rPr>
              <a:t>runningAgendaBackColorRight</a:t>
            </a:r>
            <a:r>
              <a:rPr lang="en-US" sz="133" dirty="0">
                <a:solidFill>
                  <a:schemeClr val="bg1">
                    <a:alpha val="0"/>
                  </a:schemeClr>
                </a:solidFill>
              </a:rPr>
              <a:t>&gt;#B1B3B3&lt;/</a:t>
            </a:r>
            <a:r>
              <a:rPr lang="en-US" sz="133" dirty="0" err="1">
                <a:solidFill>
                  <a:schemeClr val="bg1">
                    <a:alpha val="0"/>
                  </a:schemeClr>
                </a:solidFill>
              </a:rPr>
              <a:t>runningAgendaBackColorRight</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runningAgendaTextColorLeft</a:t>
            </a:r>
            <a:r>
              <a:rPr lang="en-US" sz="133" dirty="0">
                <a:solidFill>
                  <a:schemeClr val="bg1">
                    <a:alpha val="0"/>
                  </a:schemeClr>
                </a:solidFill>
              </a:rPr>
              <a:t>&gt;#FFFFFF&lt;/</a:t>
            </a:r>
            <a:r>
              <a:rPr lang="en-US" sz="133" dirty="0" err="1">
                <a:solidFill>
                  <a:schemeClr val="bg1">
                    <a:alpha val="0"/>
                  </a:schemeClr>
                </a:solidFill>
              </a:rPr>
              <a:t>runningAgendaTextColorLeft</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runningAgendaTextColorRight</a:t>
            </a:r>
            <a:r>
              <a:rPr lang="en-US" sz="133" dirty="0">
                <a:solidFill>
                  <a:schemeClr val="bg1">
                    <a:alpha val="0"/>
                  </a:schemeClr>
                </a:solidFill>
              </a:rPr>
              <a:t>&gt;#000000&lt;/</a:t>
            </a:r>
            <a:r>
              <a:rPr lang="en-US" sz="133" dirty="0" err="1">
                <a:solidFill>
                  <a:schemeClr val="bg1">
                    <a:alpha val="0"/>
                  </a:schemeClr>
                </a:solidFill>
              </a:rPr>
              <a:t>runningAgendaTextColorRight</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columnHeaderLineColor</a:t>
            </a:r>
            <a:r>
              <a:rPr lang="en-US" sz="133" dirty="0">
                <a:solidFill>
                  <a:schemeClr val="bg1">
                    <a:alpha val="0"/>
                  </a:schemeClr>
                </a:solidFill>
              </a:rPr>
              <a:t>&gt;#000000&lt;/</a:t>
            </a:r>
            <a:r>
              <a:rPr lang="en-US" sz="133" dirty="0" err="1">
                <a:solidFill>
                  <a:schemeClr val="bg1">
                    <a:alpha val="0"/>
                  </a:schemeClr>
                </a:solidFill>
              </a:rPr>
              <a:t>columnHeaderLineColor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columnHeaderTextColor</a:t>
            </a:r>
            <a:r>
              <a:rPr lang="en-US" sz="133" dirty="0">
                <a:solidFill>
                  <a:schemeClr val="bg1">
                    <a:alpha val="0"/>
                  </a:schemeClr>
                </a:solidFill>
              </a:rPr>
              <a:t>&gt;#00664F&lt;/</a:t>
            </a:r>
            <a:r>
              <a:rPr lang="en-US" sz="133" dirty="0" err="1">
                <a:solidFill>
                  <a:schemeClr val="bg1">
                    <a:alpha val="0"/>
                  </a:schemeClr>
                </a:solidFill>
              </a:rPr>
              <a:t>columnHeaderTextColor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rowHeaderLineColor</a:t>
            </a:r>
            <a:r>
              <a:rPr lang="en-US" sz="133" dirty="0">
                <a:solidFill>
                  <a:schemeClr val="bg1">
                    <a:alpha val="0"/>
                  </a:schemeClr>
                </a:solidFill>
              </a:rPr>
              <a:t>&gt;#00664F&lt;/</a:t>
            </a:r>
            <a:r>
              <a:rPr lang="en-US" sz="133" dirty="0" err="1">
                <a:solidFill>
                  <a:schemeClr val="bg1">
                    <a:alpha val="0"/>
                  </a:schemeClr>
                </a:solidFill>
              </a:rPr>
              <a:t>rowHeaderLineColor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rowHeaderTextColor</a:t>
            </a:r>
            <a:r>
              <a:rPr lang="en-US" sz="133" dirty="0">
                <a:solidFill>
                  <a:schemeClr val="bg1">
                    <a:alpha val="0"/>
                  </a:schemeClr>
                </a:solidFill>
              </a:rPr>
              <a:t>&gt;#00664F&lt;/</a:t>
            </a:r>
            <a:r>
              <a:rPr lang="en-US" sz="133" dirty="0" err="1">
                <a:solidFill>
                  <a:schemeClr val="bg1">
                    <a:alpha val="0"/>
                  </a:schemeClr>
                </a:solidFill>
              </a:rPr>
              <a:t>rowHeaderTextColor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bainArrowLineColor</a:t>
            </a:r>
            <a:r>
              <a:rPr lang="en-US" sz="133" dirty="0">
                <a:solidFill>
                  <a:schemeClr val="bg1">
                    <a:alpha val="0"/>
                  </a:schemeClr>
                </a:solidFill>
              </a:rPr>
              <a:t>&gt;#00664F&lt;/</a:t>
            </a:r>
            <a:r>
              <a:rPr lang="en-US" sz="133" dirty="0" err="1">
                <a:solidFill>
                  <a:schemeClr val="bg1">
                    <a:alpha val="0"/>
                  </a:schemeClr>
                </a:solidFill>
              </a:rPr>
              <a:t>bainArrowLineColor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bainArrowTextColor</a:t>
            </a:r>
            <a:r>
              <a:rPr lang="en-US" sz="133" dirty="0">
                <a:solidFill>
                  <a:schemeClr val="bg1">
                    <a:alpha val="0"/>
                  </a:schemeClr>
                </a:solidFill>
              </a:rPr>
              <a:t>&gt;#00664F&lt;/</a:t>
            </a:r>
            <a:r>
              <a:rPr lang="en-US" sz="133" dirty="0" err="1">
                <a:solidFill>
                  <a:schemeClr val="bg1">
                    <a:alpha val="0"/>
                  </a:schemeClr>
                </a:solidFill>
              </a:rPr>
              <a:t>bainArrowTextColor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percentageCircleFullCircleColor</a:t>
            </a:r>
            <a:r>
              <a:rPr lang="en-US" sz="133" dirty="0">
                <a:solidFill>
                  <a:schemeClr val="bg1">
                    <a:alpha val="0"/>
                  </a:schemeClr>
                </a:solidFill>
              </a:rPr>
              <a:t>&gt;#53565A&lt;/</a:t>
            </a:r>
            <a:r>
              <a:rPr lang="en-US" sz="133" dirty="0" err="1">
                <a:solidFill>
                  <a:schemeClr val="bg1">
                    <a:alpha val="0"/>
                  </a:schemeClr>
                </a:solidFill>
              </a:rPr>
              <a:t>percentageCircleFullCircleColor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percentageCircleTextHighlightColor</a:t>
            </a:r>
            <a:r>
              <a:rPr lang="en-US" sz="133" dirty="0">
                <a:solidFill>
                  <a:schemeClr val="bg1">
                    <a:alpha val="0"/>
                  </a:schemeClr>
                </a:solidFill>
              </a:rPr>
              <a:t>&gt;#00664F&lt;/</a:t>
            </a:r>
            <a:r>
              <a:rPr lang="en-US" sz="133" dirty="0" err="1">
                <a:solidFill>
                  <a:schemeClr val="bg1">
                    <a:alpha val="0"/>
                  </a:schemeClr>
                </a:solidFill>
              </a:rPr>
              <a:t>percentageCircleTextHighlightColor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statusStickerColor</a:t>
            </a:r>
            <a:r>
              <a:rPr lang="en-US" sz="133" dirty="0">
                <a:solidFill>
                  <a:schemeClr val="bg1">
                    <a:alpha val="0"/>
                  </a:schemeClr>
                </a:solidFill>
              </a:rPr>
              <a:t>&gt;#000000&lt;/</a:t>
            </a:r>
            <a:r>
              <a:rPr lang="en-US" sz="133" dirty="0" err="1">
                <a:solidFill>
                  <a:schemeClr val="bg1">
                    <a:alpha val="0"/>
                  </a:schemeClr>
                </a:solidFill>
              </a:rPr>
              <a:t>statusStickerColor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calloutBackColor</a:t>
            </a:r>
            <a:r>
              <a:rPr lang="en-US" sz="133" dirty="0">
                <a:solidFill>
                  <a:schemeClr val="bg1">
                    <a:alpha val="0"/>
                  </a:schemeClr>
                </a:solidFill>
              </a:rPr>
              <a:t>&gt;#FFFFFF&lt;/</a:t>
            </a:r>
            <a:r>
              <a:rPr lang="en-US" sz="133" dirty="0" err="1">
                <a:solidFill>
                  <a:schemeClr val="bg1">
                    <a:alpha val="0"/>
                  </a:schemeClr>
                </a:solidFill>
              </a:rPr>
              <a:t>calloutBackColor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calloutTextLineColor</a:t>
            </a:r>
            <a:r>
              <a:rPr lang="en-US" sz="133" dirty="0">
                <a:solidFill>
                  <a:schemeClr val="bg1">
                    <a:alpha val="0"/>
                  </a:schemeClr>
                </a:solidFill>
              </a:rPr>
              <a:t>&gt;#00664F&lt;/</a:t>
            </a:r>
            <a:r>
              <a:rPr lang="en-US" sz="133" dirty="0" err="1">
                <a:solidFill>
                  <a:schemeClr val="bg1">
                    <a:alpha val="0"/>
                  </a:schemeClr>
                </a:solidFill>
              </a:rPr>
              <a:t>calloutTextLineColor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numberBubbleBackColor</a:t>
            </a:r>
            <a:r>
              <a:rPr lang="en-US" sz="133" dirty="0">
                <a:solidFill>
                  <a:schemeClr val="bg1">
                    <a:alpha val="0"/>
                  </a:schemeClr>
                </a:solidFill>
              </a:rPr>
              <a:t>&gt;#FFFFFF&lt;/</a:t>
            </a:r>
            <a:r>
              <a:rPr lang="en-US" sz="133" dirty="0" err="1">
                <a:solidFill>
                  <a:schemeClr val="bg1">
                    <a:alpha val="0"/>
                  </a:schemeClr>
                </a:solidFill>
              </a:rPr>
              <a:t>numberBubbleBackColor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numberBubbleTextLineColor</a:t>
            </a:r>
            <a:r>
              <a:rPr lang="en-US" sz="133" dirty="0">
                <a:solidFill>
                  <a:schemeClr val="bg1">
                    <a:alpha val="0"/>
                  </a:schemeClr>
                </a:solidFill>
              </a:rPr>
              <a:t>&gt;#00664F&lt;/</a:t>
            </a:r>
            <a:r>
              <a:rPr lang="en-US" sz="133" dirty="0" err="1">
                <a:solidFill>
                  <a:schemeClr val="bg1">
                    <a:alpha val="0"/>
                  </a:schemeClr>
                </a:solidFill>
              </a:rPr>
              <a:t>numberBubbleTextLineColor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valueChainTextLineColor</a:t>
            </a:r>
            <a:r>
              <a:rPr lang="en-US" sz="133" dirty="0">
                <a:solidFill>
                  <a:schemeClr val="bg1">
                    <a:alpha val="0"/>
                  </a:schemeClr>
                </a:solidFill>
              </a:rPr>
              <a:t>&gt;#00664F&lt;/</a:t>
            </a:r>
            <a:r>
              <a:rPr lang="en-US" sz="133" dirty="0" err="1">
                <a:solidFill>
                  <a:schemeClr val="bg1">
                    <a:alpha val="0"/>
                  </a:schemeClr>
                </a:solidFill>
              </a:rPr>
              <a:t>valueChainTextLineColor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agendaHighlightColor</a:t>
            </a:r>
            <a:r>
              <a:rPr lang="en-US" sz="133" dirty="0">
                <a:solidFill>
                  <a:schemeClr val="bg1">
                    <a:alpha val="0"/>
                  </a:schemeClr>
                </a:solidFill>
              </a:rPr>
              <a:t>&gt;#00664F&lt;/</a:t>
            </a:r>
            <a:r>
              <a:rPr lang="en-US" sz="133" dirty="0" err="1">
                <a:solidFill>
                  <a:schemeClr val="bg1">
                    <a:alpha val="0"/>
                  </a:schemeClr>
                </a:solidFill>
              </a:rPr>
              <a:t>agendaHighlightColor</a:t>
            </a:r>
            <a:r>
              <a:rPr lang="en-US" sz="133" dirty="0">
                <a:solidFill>
                  <a:schemeClr val="bg1">
                    <a:alpha val="0"/>
                  </a:schemeClr>
                </a:solidFill>
              </a:rPr>
              <a:t>&gt;</a:t>
            </a:r>
          </a:p>
          <a:p>
            <a:pPr marL="0" indent="0">
              <a:buNone/>
            </a:pPr>
            <a:r>
              <a:rPr lang="en-US" sz="133" dirty="0">
                <a:solidFill>
                  <a:schemeClr val="bg1">
                    <a:alpha val="0"/>
                  </a:schemeClr>
                </a:solidFill>
              </a:rPr>
              <a:t>      &lt;!-- The &lt;</a:t>
            </a:r>
            <a:r>
              <a:rPr lang="en-US" sz="133" dirty="0" err="1">
                <a:solidFill>
                  <a:schemeClr val="bg1">
                    <a:alpha val="0"/>
                  </a:schemeClr>
                </a:solidFill>
              </a:rPr>
              <a:t>tableAccentNumber</a:t>
            </a:r>
            <a:r>
              <a:rPr lang="en-US" sz="133" dirty="0">
                <a:solidFill>
                  <a:schemeClr val="bg1">
                    <a:alpha val="0"/>
                  </a:schemeClr>
                </a:solidFill>
              </a:rPr>
              <a:t>&gt; defines which table layout from the "Light Style 1" row should be applied for newly created tables.            Valid values are 0, 1, 2, 3, 4, 5, and 6 - representing the layouts on the Table Layout drop-down from left to right.            The highlight colors used in those table layouts link to the Theme color palette, they cannot be specified here. --&gt;</a:t>
            </a:r>
          </a:p>
          <a:p>
            <a:pPr marL="0" indent="0">
              <a:buNone/>
            </a:pPr>
            <a:r>
              <a:rPr lang="en-US" sz="133" dirty="0">
                <a:solidFill>
                  <a:schemeClr val="bg1">
                    <a:alpha val="0"/>
                  </a:schemeClr>
                </a:solidFill>
              </a:rPr>
              <a:t>      &lt;</a:t>
            </a:r>
            <a:r>
              <a:rPr lang="en-US" sz="133" dirty="0" err="1">
                <a:solidFill>
                  <a:schemeClr val="bg1">
                    <a:alpha val="0"/>
                  </a:schemeClr>
                </a:solidFill>
              </a:rPr>
              <a:t>tableAccentNumber</a:t>
            </a:r>
            <a:r>
              <a:rPr lang="en-US" sz="133" dirty="0">
                <a:solidFill>
                  <a:schemeClr val="bg1">
                    <a:alpha val="0"/>
                  </a:schemeClr>
                </a:solidFill>
              </a:rPr>
              <a:t>&gt;1&lt;/</a:t>
            </a:r>
            <a:r>
              <a:rPr lang="en-US" sz="133" dirty="0" err="1">
                <a:solidFill>
                  <a:schemeClr val="bg1">
                    <a:alpha val="0"/>
                  </a:schemeClr>
                </a:solidFill>
              </a:rPr>
              <a:t>tableAccentNumber</a:t>
            </a:r>
            <a:r>
              <a:rPr lang="en-US" sz="133" dirty="0">
                <a:solidFill>
                  <a:schemeClr val="bg1">
                    <a:alpha val="0"/>
                  </a:schemeClr>
                </a:solidFill>
              </a:rPr>
              <a:t>&gt;</a:t>
            </a:r>
          </a:p>
          <a:p>
            <a:pPr marL="0" indent="0">
              <a:buNone/>
            </a:pPr>
            <a:r>
              <a:rPr lang="en-US" sz="133" dirty="0">
                <a:solidFill>
                  <a:schemeClr val="bg1">
                    <a:alpha val="0"/>
                  </a:schemeClr>
                </a:solidFill>
              </a:rPr>
              <a:t>      &lt;!-- The &lt;</a:t>
            </a:r>
            <a:r>
              <a:rPr lang="en-US" sz="133" dirty="0" err="1">
                <a:solidFill>
                  <a:schemeClr val="bg1">
                    <a:alpha val="0"/>
                  </a:schemeClr>
                </a:solidFill>
              </a:rPr>
              <a:t>statusStickerRunningAgendaFontSize</a:t>
            </a:r>
            <a:r>
              <a:rPr lang="en-US" sz="133" dirty="0">
                <a:solidFill>
                  <a:schemeClr val="bg1">
                    <a:alpha val="0"/>
                  </a:schemeClr>
                </a:solidFill>
              </a:rPr>
              <a:t>&gt; tag determines what font size should be applied to newly created status stickers and running agendas.            Valid values are integer numbers. If the option is not present or not valid, the default is used. --&gt;</a:t>
            </a:r>
          </a:p>
          <a:p>
            <a:pPr marL="0" indent="0">
              <a:buNone/>
            </a:pPr>
            <a:r>
              <a:rPr lang="en-US" sz="133" dirty="0">
                <a:solidFill>
                  <a:schemeClr val="bg1">
                    <a:alpha val="0"/>
                  </a:schemeClr>
                </a:solidFill>
              </a:rPr>
              <a:t>      &lt;</a:t>
            </a:r>
            <a:r>
              <a:rPr lang="en-US" sz="133" dirty="0" err="1">
                <a:solidFill>
                  <a:schemeClr val="bg1">
                    <a:alpha val="0"/>
                  </a:schemeClr>
                </a:solidFill>
              </a:rPr>
              <a:t>statusStickerRunningAgendaFontSize</a:t>
            </a:r>
            <a:r>
              <a:rPr lang="en-US" sz="133" dirty="0">
                <a:solidFill>
                  <a:schemeClr val="bg1">
                    <a:alpha val="0"/>
                  </a:schemeClr>
                </a:solidFill>
              </a:rPr>
              <a:t>&gt;12&lt;/</a:t>
            </a:r>
            <a:r>
              <a:rPr lang="en-US" sz="133" dirty="0" err="1">
                <a:solidFill>
                  <a:schemeClr val="bg1">
                    <a:alpha val="0"/>
                  </a:schemeClr>
                </a:solidFill>
              </a:rPr>
              <a:t>statusStickerRunningAgendaFontSize</a:t>
            </a:r>
            <a:r>
              <a:rPr lang="en-US" sz="133" dirty="0">
                <a:solidFill>
                  <a:schemeClr val="bg1">
                    <a:alpha val="0"/>
                  </a:schemeClr>
                </a:solidFill>
              </a:rPr>
              <a:t>&gt;</a:t>
            </a:r>
          </a:p>
          <a:p>
            <a:pPr marL="0" indent="0">
              <a:buNone/>
            </a:pPr>
            <a:r>
              <a:rPr lang="en-US" sz="133" dirty="0">
                <a:solidFill>
                  <a:schemeClr val="bg1">
                    <a:alpha val="0"/>
                  </a:schemeClr>
                </a:solidFill>
              </a:rPr>
              <a:t>      &lt;!-- The &lt;</a:t>
            </a:r>
            <a:r>
              <a:rPr lang="en-US" sz="133" dirty="0" err="1">
                <a:solidFill>
                  <a:schemeClr val="bg1">
                    <a:alpha val="0"/>
                  </a:schemeClr>
                </a:solidFill>
              </a:rPr>
              <a:t>columnSpacing</a:t>
            </a:r>
            <a:r>
              <a:rPr lang="en-US" sz="133" dirty="0">
                <a:solidFill>
                  <a:schemeClr val="bg1">
                    <a:alpha val="0"/>
                  </a:schemeClr>
                </a:solidFill>
              </a:rPr>
              <a:t>&gt; tag determines the width of the spacing between columns in pt.           Valid values are integer numbers, min. 28, max. 85 (~1-3cm). If the option is not present or not valid, the default is used. --&gt;</a:t>
            </a:r>
          </a:p>
          <a:p>
            <a:pPr marL="0" indent="0">
              <a:buNone/>
            </a:pPr>
            <a:r>
              <a:rPr lang="en-US" sz="133" dirty="0">
                <a:solidFill>
                  <a:schemeClr val="bg1">
                    <a:alpha val="0"/>
                  </a:schemeClr>
                </a:solidFill>
              </a:rPr>
              <a:t>      &lt;</a:t>
            </a:r>
            <a:r>
              <a:rPr lang="en-US" sz="133" dirty="0" err="1">
                <a:solidFill>
                  <a:schemeClr val="bg1">
                    <a:alpha val="0"/>
                  </a:schemeClr>
                </a:solidFill>
              </a:rPr>
              <a:t>columnSpacing</a:t>
            </a:r>
            <a:r>
              <a:rPr lang="en-US" sz="133" dirty="0">
                <a:solidFill>
                  <a:schemeClr val="bg1">
                    <a:alpha val="0"/>
                  </a:schemeClr>
                </a:solidFill>
              </a:rPr>
              <a:t>&gt;42&lt;/</a:t>
            </a:r>
            <a:r>
              <a:rPr lang="en-US" sz="133" dirty="0" err="1">
                <a:solidFill>
                  <a:schemeClr val="bg1">
                    <a:alpha val="0"/>
                  </a:schemeClr>
                </a:solidFill>
              </a:rPr>
              <a:t>columnSpacing</a:t>
            </a:r>
            <a:r>
              <a:rPr lang="en-US" sz="133" dirty="0">
                <a:solidFill>
                  <a:schemeClr val="bg1">
                    <a:alpha val="0"/>
                  </a:schemeClr>
                </a:solidFill>
              </a:rPr>
              <a:t>&gt;</a:t>
            </a:r>
          </a:p>
          <a:p>
            <a:pPr marL="0" indent="0">
              <a:buNone/>
            </a:pPr>
            <a:r>
              <a:rPr lang="en-US" sz="133" dirty="0">
                <a:solidFill>
                  <a:schemeClr val="bg1">
                    <a:alpha val="0"/>
                  </a:schemeClr>
                </a:solidFill>
              </a:rPr>
              <a:t>    &lt;/settings&gt;</a:t>
            </a:r>
          </a:p>
          <a:p>
            <a:pPr marL="0" indent="0">
              <a:buNone/>
            </a:pPr>
            <a:r>
              <a:rPr lang="en-US" sz="133" dirty="0">
                <a:solidFill>
                  <a:schemeClr val="bg1">
                    <a:alpha val="0"/>
                  </a:schemeClr>
                </a:solidFill>
              </a:rPr>
              <a:t>    &lt;!-- Instructions for &lt;colors&gt; tag:         Use any number of &lt;color&gt;...&lt;/color&gt; lines. Each line creates a client color on the client color palette in the order they appear here.         The client color hex code goes between the &lt;color&gt; and &lt;/color&gt; tags.         The &lt;color&gt; tag may have the option "</a:t>
            </a:r>
            <a:r>
              <a:rPr lang="en-US" sz="133" dirty="0" err="1">
                <a:solidFill>
                  <a:schemeClr val="bg1">
                    <a:alpha val="0"/>
                  </a:schemeClr>
                </a:solidFill>
              </a:rPr>
              <a:t>contrastingTextColor</a:t>
            </a:r>
            <a:r>
              <a:rPr lang="en-US" sz="133" dirty="0">
                <a:solidFill>
                  <a:schemeClr val="bg1">
                    <a:alpha val="0"/>
                  </a:schemeClr>
                </a:solidFill>
              </a:rPr>
              <a:t>". If it is set to a valid RGB hex code then that color will be used for text if the user applies the client color to fill a shape.          Hence, </a:t>
            </a:r>
            <a:r>
              <a:rPr lang="en-US" sz="133" dirty="0" err="1">
                <a:solidFill>
                  <a:schemeClr val="bg1">
                    <a:alpha val="0"/>
                  </a:schemeClr>
                </a:solidFill>
              </a:rPr>
              <a:t>contrastingTextColor</a:t>
            </a:r>
            <a:r>
              <a:rPr lang="en-US" sz="133" dirty="0">
                <a:solidFill>
                  <a:schemeClr val="bg1">
                    <a:alpha val="0"/>
                  </a:schemeClr>
                </a:solidFill>
              </a:rPr>
              <a:t> usually is white (#FFFFFF), black (#000000) or another dark color. --&gt;</a:t>
            </a:r>
          </a:p>
          <a:p>
            <a:pPr marL="0" indent="0">
              <a:buNone/>
            </a:pPr>
            <a:r>
              <a:rPr lang="en-US" sz="133" dirty="0">
                <a:solidFill>
                  <a:schemeClr val="bg1">
                    <a:alpha val="0"/>
                  </a:schemeClr>
                </a:solidFill>
              </a:rPr>
              <a:t>    &lt;colors&gt;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="#FFFFFF"&gt;#00664F&lt;/color&gt;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="#000000"&gt;#FED141&lt;/color&gt;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="#FFFFFF"&gt;#000000&lt;/color&gt;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="#FFFFFF"&gt;#101820&lt;/color&gt;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="#FFFFFF"&gt;#53565A&lt;/color&gt;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="#FFFFFF"&gt;#707372&lt;/color&gt;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="#000000"&gt;#B1B3B3&lt;/color&gt;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="#000000"&gt;#DDDDDD&lt;/color&gt;</a:t>
            </a:r>
          </a:p>
          <a:p>
            <a:pPr marL="0" indent="0">
              <a:buNone/>
            </a:pPr>
            <a:r>
              <a:rPr lang="en-US" sz="133" dirty="0">
                <a:solidFill>
                  <a:schemeClr val="bg1">
                    <a:alpha val="0"/>
                  </a:schemeClr>
                </a:solidFill>
              </a:rPr>
              <a:t>    &lt;/colors&gt;</a:t>
            </a:r>
          </a:p>
          <a:p>
            <a:pPr marL="0" indent="0">
              <a:buNone/>
            </a:pPr>
            <a:r>
              <a:rPr lang="en-US" sz="133" dirty="0">
                <a:solidFill>
                  <a:schemeClr val="bg1">
                    <a:alpha val="0"/>
                  </a:schemeClr>
                </a:solidFill>
              </a:rPr>
              <a:t>  &lt;/template&gt;</a:t>
            </a:r>
          </a:p>
          <a:p>
            <a:pPr marL="0" indent="0">
              <a:buNone/>
            </a:pPr>
            <a:r>
              <a:rPr lang="en-US" sz="133" dirty="0">
                <a:solidFill>
                  <a:schemeClr val="bg1">
                    <a:alpha val="0"/>
                  </a:schemeClr>
                </a:solidFill>
              </a:rPr>
              <a:t>  &lt;!--BTFPCONFIGURATION:3C627466703E0D0A20203C212D2D204372656174656420382E323031382E205346522E205570646174656420322E31342E323031392E204E6F72746820416D65726963612047726170686963732E204E59432E204368616E67656420666F6E7420696E20584D4C2E20446964206E6F7420666978206F74686572206E6F6E2D636F6D706C69616E742070726F636564757265732E496E737472756374696F6E7320666F7220746865203C74656D706C6174653E207461673A202020202020204B656570202276657273696F6E2220616E6420227479706522206F7074696F6E7320756E6368616E6765642E2020202020202053657420226E616D6522206F7074696F6E20746F2074686520636C69656E74206E616D6520746861742073686F756C6420617070656172206F6E2074686520636C69656E7420636F6C6F722073656374696F6E2E202020202020202053657420227061676553697A652220746F207468652070617065722073697A6520796F75206172652073657474696E67207468697320736C696465206D6173746572207570206F6E2E2056616C69642076616C756573206172653A20227769646573637265656E222028776869636820657175616C732031363A39292C2022345F33222C202261342220616E6420226C6574746572222E204F627365727665206361706974616C697A6174696F6E21202D2D3E0D0A20203C74656D706C6174652076657273696F6E3D22322E322E372220747970653D22756E6272616E64656422206E616D653D22536F43616C2E456469736F6E5F342E335F434F524522207061676553697A653D226C6574746572223E0D0A202020203C212D2D20496E737472756374696F6E7320666F72203C73657474696E67733E207461673A202020202020202020496E2065616368207375622D74616720736574207468652068657820636F6465206F66207468652052474220636F6C6F7220796F75207769736820746F2075736520666F7220746865207374616E6461726420656C656D656E7473207768656E2074686579206172652063726561746564206F6E207468697320736C696465206D61737465722E2020202020202020204966207468652076616C7565206973206D697373696E67206F7220696E76616C69642C2064656661756C7420636F6C6F72732077696C6C20626520757365642E202D2D3E0D0A202020203C73657474696E67733E0D0A2020202020203C72756E6E696E674167656E64614261636B436F6C6F724C6566743E233533353635413C2F72756E6E696E674167656E64614261636B436F6C6F724C6566743E0D0A2020202020203C72756E6E696E674167656E64614261636B436F6C6F7252696768743E234231423342333C2F72756E6E696E674167656E64614261636B436F6C6F7252696768743E0D0A2020202020203C72756E6E696E674167656E646154657874436F6C6F724C6566743E234646464646463C2F72756E6E696E674167656E646154657874436F6C6F724C6566743E0D0A2020202020203C72756E6E696E674167656E646154657874436F6C6F7252696768743E233030303030303C2F72756E6E696E674167656E646154657874436F6C6F7252696768743E0D0A2020202020203C636F6C756D6E4865616465724C696E65436F6C6F723E233030303030303C2F636F6C756D6E4865616465724C696E65436F6C6F723E0D0A2020202020203C636F6C756D6E48656164657254657874436F6C6F723E233030363634463C2F636F6C756D6E48656164657254657874436F6C6F723E0D0A2020202020203C726F774865616465724C696E65436F6C6F723E233030363634463C2F726F774865616465724C696E65436F6C6F723E0D0A2020202020203C726F7748656164657254657874436F6C6F723E233030363634463C2F726F7748656164657254657874436F6C6F723E0D0A2020202020203C636F6E636C7573696F6E4172726F774C696E65436F6C6F723E233030363634463C2F636F6E636C7573696F6E4172726F774C696E65436F6C6F723E0D0A2020202020203C636F6E636C7573696F6E4172726F7754657874436F6C6F723E233030363634463C2F636F6E636C7573696F6E4172726F7754657874436F6C6F723E0D0A2020202020203C70657263656E74616765436972636C6546756C6C436972636C65436F6C6F723E233533353635413C2F70657263656E74616765436972636C6546756C6C436972636C65436F6C6F723E0D0A2020202020203C70657263656E74616765436972636C6554657874486967686C69676874436F6C6F723E233030363634463C2F70657263656E74616765436972636C6554657874486967686C69676874436F6C6F723E0D0A2020202020203C737461747573537469636B6572436F6C6F723E233030303030303C2F737461747573537469636B6572436F6C6F723E0D0A2020202020203C63616C6C6F75744261636B436F6C6F723E234646464646463C2F63616C6C6F75744261636B436F6C6F723E0D0A2020202020203C63616C6C6F7574546578744C696E65436F6C6F723E233030363634463C2F63616C6C6F7574546578744C696E65436F6C6F723E0D0A2020202020203C6E756D626572427562626C654261636B436F6C6F723E234646464646463C2F6E756D626572427562626C654261636B436F6C6F723E0D0A2020202020203C6E756D626572427562626C65546578744C696E65436F6C6F723E233030363634463C2F6E756D626572427562626C65546578744C696E65436F6C6F723E0D0A2020202020203C76616C7565436861696E546578744C696E65436F6C6F723E233030363634463C2F76616C7565436861696E546578744C696E65436F6C6F723E0D0A2020202020203C6167656E6461486967686C69676874436F6C6F723E233030363634463C2F6167656E6461486967686C69676874436F6C6F723E0D0A2020202020203C212D2D20546865203C7461626C65416363656E744E756D6265723E20646566696E6573207768696368207461626C65206C61796F75742066726F6D2074686520224C69676874205374796C6520312220726F772073686F756C64206265206170706C69656420666F72206E65776C792063726561746564207461626C65732E20202020202020202020202056616C69642076616C7565732061726520302C20312C20322C20332C20342C20352C20616E642036202D20726570726573656E74696E6720746865206C61796F757473206F6E20746865205461626C65204C61796F75742064726F702D646F776E2066726F6D206C65667420746F2072696768742E20202020202020202020202054686520686967686C6967687420636F6C6F7273207573656420696E2074686F7365207461626C65206C61796F757473206C696E6B20746F20746865205468656D6520636F6C6F722070616C657474652C20746865792063616E6E6F742062652073706563696669656420686572652E202D2D3E0D0A2020202020203C7461626C65416363656E744E756D6265723E313C2F7461626C65416363656E744E756D6265723E0D0A2020202020203C212D2D20546865203C737461747573537469636B657252756E6E696E674167656E6461466F6E7453697A653E207461672064657465726D696E6573207768617420666F6E742073697A652073686F756C64206265206170706C69656420746F206E65776C7920637265617465642073746174757320737469636B65727320616E642072756E6E696E67206167656E6461732E20202020202020202020202056616C69642076616C7565732061726520696E7465676572206E756D626572732E20496620746865206F7074696F6E206973206E6F742070726573656E74206F72206E6F742076616C69642C207468652064656661756C7420697320757365642E202D2D3E0D0A2020202020203C737461747573537469636B657252756E6E696E674167656E6461466F6E7453697A653E31323C2F737461747573537469636B657252756E6E696E674167656E6461466F6E7453697A653E0D0A2020202020203C212D2D20546865203C636F6C756D6E53706163696E673E207461672064657465726D696E657320746865207769647468206F66207468652073706163696E67206265747765656E20636F6C756D6E7320696E2070742E202020202020202020202056616C69642076616C7565732061726520696E7465676572206E756D626572732C206D696E2E2032382C206D61782E20383520287E312D33636D292E20496620746865206F7074696F6E206973206E6F742070726573656E74206F72206E6F742076616C69642C207468652064656661756C7420697320757365642E202D2D3E0D0A2020202020203C636F6C756D6E53706163696E673E34323C2F636F6C756D6E53706163696E673E0D0A202020203C2F73657474696E67733E0D0A202020203C212D2D20496E737472756374696F6E7320666F72203C636F6C6F72733E207461673A20202020202020202055736520616E79206E756D626572206F66203C636F6C6F723E2E2E2E3C2F636F6C6F723E206C696E65732E2045616368206C696E652063726561746573206120636C69656E7420636F6C6F72206F6E2074686520636C69656E7420636F6C6F722070616C6574746520696E20746865206F7264657220746865792061707065617220686572652E20202020202020202054686520636C69656E7420636F6C6F722068657820636F646520676F6573206265747765656E20746865203C636F6C6F723E20616E64203C2F636F6C6F723E20746167732E202020202020202020546865203C636F6C6F723E20746167206D6179206861766520746865206F7074696F6E2022636F6E7472617374696E6754657874436F6C6F72222E2049662069742069732073657420746F20612076616C6964205247422068657820636F6465207468656E207468617420636F6C6F722077696C6C206265207573656420666F722074657874206966207468652075736572206170706C6965732074686520636C69656E7420636F6C6F7220746F2066696C6C20612073686170652E2020202020202020202048656E63652C20636F6E7472617374696E6754657874436F6C6F7220757375616C6C79206973207768697465202823464646464646292C20626C61636B20282330303030303029206F7220616E6F74686572206461726B20636F6C6F722E202D2D3E0D0A202020203C636F6C6F72733E0D0A2020202020203C636F6C6F7220636F6E7472617374696E6754657874436F6C6F723D2223464646464646223E233030363634463C2F636F6C6F723E0D0A2020202020203C636F6C6F7220636F6E7472617374696E6754657874436F6C6F723D2223303030303030223E234645443134313C2F636F6C6F723E0D0A2020202020203C636F6C6F7220636F6E7472617374696E6754657874436F6C6F723D2223464646464646223E233030303030303C2F636F6C6F723E0D0A2020202020203C636F6C6F7220636F6E7472617374696E6754657874436F6C6F723D2223464646464646223E233130313832303C2F636F6C6F723E0D0A2020202020203C636F6C6F7220636F6E7472617374696E6754657874436F6C6F723D2223464646464646223E233533353635413C2F636F6C6F723E0D0A2020202020203C636F6C6F7220636F6E7472617374696E6754657874436F6C6F723D2223464646464646223E233730373337323C2F636F6C6F723E0D0A2020202020203C636F6C6F7220636F6E7472617374696E6754657874436F6C6F723D2223303030303030223E234231423342333C2F636F6C6F723E0D0A2020202020203C636F6C6F7220636F6E7472617374696E6754657874436F6C6F723D2223303030303030223E234444444444443C2F636F6C6F723E0D0A202020203C2F636F6C6F72733E0D0A20203C2F74656D706C6174653E0D0A3C2F627466703E--&gt;</a:t>
            </a:r>
          </a:p>
          <a:p>
            <a:pPr marL="0" indent="0">
              <a:buNone/>
            </a:pPr>
            <a:r>
              <a:rPr lang="en-US" sz="133" dirty="0">
                <a:solidFill>
                  <a:schemeClr val="bg1">
                    <a:alpha val="0"/>
                  </a:schemeClr>
                </a:solidFill>
              </a:rPr>
              <a:t>&lt;/btfp&gt;</a:t>
            </a:r>
          </a:p>
        </p:txBody>
      </p:sp>
      <p:sp>
        <p:nvSpPr>
          <p:cNvPr id="8" name="CreatedFooter"/>
          <p:cNvSpPr/>
          <p:nvPr userDrawn="1"/>
        </p:nvSpPr>
        <p:spPr>
          <a:xfrm>
            <a:off x="5447434" y="6661399"/>
            <a:ext cx="1605396" cy="123905"/>
          </a:xfrm>
          <a:prstGeom prst="rect">
            <a:avLst/>
          </a:prstGeom>
        </p:spPr>
        <p:txBody>
          <a:bodyPr wrap="square" lIns="27000" tIns="27000" rIns="27000" bIns="27000">
            <a:spAutoFit/>
          </a:bodyPr>
          <a:lstStyle/>
          <a:p>
            <a:pPr marL="0" indent="0">
              <a:buNone/>
            </a:pPr>
            <a:r>
              <a:rPr lang="en-US" sz="451">
                <a:solidFill>
                  <a:srgbClr val="FFFFFF"/>
                </a:solidFill>
              </a:rPr>
              <a:t>Future state ops management</a:t>
            </a:r>
            <a:endParaRPr lang="en-GB" sz="451" dirty="0">
              <a:solidFill>
                <a:srgbClr val="FFFFFF"/>
              </a:solidFill>
            </a:endParaRPr>
          </a:p>
        </p:txBody>
      </p:sp>
      <p:sp>
        <p:nvSpPr>
          <p:cNvPr id="7" name="OfficeCode"/>
          <p:cNvSpPr/>
          <p:nvPr userDrawn="1"/>
        </p:nvSpPr>
        <p:spPr>
          <a:xfrm>
            <a:off x="5042193" y="6661399"/>
            <a:ext cx="405245" cy="123905"/>
          </a:xfrm>
          <a:prstGeom prst="rect">
            <a:avLst/>
          </a:prstGeom>
        </p:spPr>
        <p:txBody>
          <a:bodyPr wrap="square" lIns="27000" tIns="27000" rIns="27000" bIns="27000">
            <a:spAutoFit/>
          </a:bodyPr>
          <a:lstStyle/>
          <a:p>
            <a:pPr marL="0" indent="0">
              <a:buNone/>
            </a:pPr>
            <a:r>
              <a:rPr lang="en-GB" sz="451">
                <a:solidFill>
                  <a:srgbClr val="FFFFFF"/>
                </a:solidFill>
              </a:rPr>
              <a:t>SFR</a:t>
            </a:r>
            <a:endParaRPr lang="en-GB" sz="451" dirty="0">
              <a:solidFill>
                <a:srgbClr val="FFFFFF"/>
              </a:solidFill>
            </a:endParaRPr>
          </a:p>
        </p:txBody>
      </p:sp>
      <p:sp>
        <p:nvSpPr>
          <p:cNvPr id="3" name="Text Placeholder"/>
          <p:cNvSpPr>
            <a:spLocks noGrp="1"/>
          </p:cNvSpPr>
          <p:nvPr>
            <p:ph type="body" idx="1"/>
          </p:nvPr>
        </p:nvSpPr>
        <p:spPr>
          <a:xfrm>
            <a:off x="250828" y="1714500"/>
            <a:ext cx="8641952" cy="4648200"/>
          </a:xfrm>
          <a:prstGeom prst="rect">
            <a:avLst/>
          </a:prstGeom>
        </p:spPr>
        <p:txBody>
          <a:bodyPr vert="horz" lIns="36000" tIns="36000" rIns="36000" bIns="3600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Title"/>
          <p:cNvSpPr>
            <a:spLocks noGrp="1"/>
          </p:cNvSpPr>
          <p:nvPr>
            <p:ph type="title"/>
          </p:nvPr>
        </p:nvSpPr>
        <p:spPr>
          <a:xfrm>
            <a:off x="250827" y="365764"/>
            <a:ext cx="8642350" cy="957013"/>
          </a:xfrm>
          <a:prstGeom prst="rect">
            <a:avLst/>
          </a:prstGeom>
        </p:spPr>
        <p:txBody>
          <a:bodyPr vert="horz" lIns="36000" tIns="36000" rIns="36000" bIns="72000" rtlCol="0" anchor="t">
            <a:noAutofit/>
          </a:bodyPr>
          <a:lstStyle/>
          <a:p>
            <a:r>
              <a:rPr lang="en-US"/>
              <a:t>Click to edit Master title style</a:t>
            </a:r>
            <a:endParaRPr lang="en-US" dirty="0"/>
          </a:p>
        </p:txBody>
      </p:sp>
      <p:sp>
        <p:nvSpPr>
          <p:cNvPr id="4" name="btfpLayoutConfig" hidden="1"/>
          <p:cNvSpPr txBox="1"/>
          <p:nvPr userDrawn="1"/>
        </p:nvSpPr>
        <p:spPr>
          <a:xfrm>
            <a:off x="9525" y="12700"/>
            <a:ext cx="570694" cy="74982"/>
          </a:xfrm>
          <a:prstGeom prst="rect">
            <a:avLst/>
          </a:prstGeom>
          <a:noFill/>
        </p:spPr>
        <p:txBody>
          <a:bodyPr vert="horz" wrap="none" lIns="27000" tIns="27000" rIns="27000" bIns="27000" rtlCol="0">
            <a:spAutoFit/>
          </a:bodyPr>
          <a:lstStyle/>
          <a:p>
            <a:r>
              <a:rPr lang="en-US" sz="133">
                <a:solidFill>
                  <a:srgbClr val="FFFFFF">
                    <a:alpha val="0"/>
                  </a:srgbClr>
                </a:solidFill>
              </a:rPr>
              <a:t>overall_0_131468204519021135 columns_1_131468204519021135 </a:t>
            </a:r>
            <a:endParaRPr lang="en-US" sz="133" dirty="0">
              <a:solidFill>
                <a:srgbClr val="FFFFFF">
                  <a:alpha val="0"/>
                </a:srgbClr>
              </a:solidFill>
            </a:endParaRPr>
          </a:p>
        </p:txBody>
      </p:sp>
      <p:sp>
        <p:nvSpPr>
          <p:cNvPr id="15" name="Rectangle 14"/>
          <p:cNvSpPr/>
          <p:nvPr userDrawn="1">
            <p:custDataLst>
              <p:tags r:id="rId8"/>
            </p:custDataLst>
          </p:nvPr>
        </p:nvSpPr>
        <p:spPr>
          <a:xfrm>
            <a:off x="0" y="6795859"/>
            <a:ext cx="9144000" cy="71021"/>
          </a:xfrm>
          <a:prstGeom prst="rect">
            <a:avLst/>
          </a:prstGeom>
          <a:solidFill>
            <a:srgbClr val="FED1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effectLst/>
            </a:endParaRPr>
          </a:p>
        </p:txBody>
      </p:sp>
      <p:sp>
        <p:nvSpPr>
          <p:cNvPr id="16" name="SlideNumber"/>
          <p:cNvSpPr/>
          <p:nvPr userDrawn="1">
            <p:custDataLst>
              <p:tags r:id="rId9"/>
            </p:custDataLst>
          </p:nvPr>
        </p:nvSpPr>
        <p:spPr>
          <a:xfrm>
            <a:off x="8476488" y="6373368"/>
            <a:ext cx="521208" cy="365760"/>
          </a:xfrm>
          <a:prstGeom prst="round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chorCtr="0"/>
          <a:lstStyle/>
          <a:p>
            <a:pPr marL="0" indent="0" algn="r" defTabSz="711182" rtl="0" eaLnBrk="1" latinLnBrk="0" hangingPunct="1">
              <a:spcBef>
                <a:spcPts val="1200"/>
              </a:spcBef>
              <a:buNone/>
            </a:pPr>
            <a:fld id="{BB69BBE8-4DB2-4642-B003-B220ACD5A2FD}" type="slidenum">
              <a:rPr lang="en-US" sz="1200" b="1" baseline="0" smtClean="0">
                <a:solidFill>
                  <a:schemeClr val="bg2">
                    <a:lumMod val="50000"/>
                  </a:schemeClr>
                </a:solidFill>
                <a:effectLst/>
                <a:latin typeface="+mn-lt"/>
                <a:cs typeface="Segoe UI Light" panose="020B0502040204020203" pitchFamily="34" charset="0"/>
              </a:rPr>
              <a:pPr marL="0" indent="0" algn="r" defTabSz="711182" rtl="0" eaLnBrk="1" latinLnBrk="0" hangingPunct="1">
                <a:spcBef>
                  <a:spcPts val="1200"/>
                </a:spcBef>
                <a:buNone/>
              </a:pPr>
              <a:t>‹#›</a:t>
            </a:fld>
            <a:endParaRPr lang="en-US" sz="1200" b="1" dirty="0">
              <a:solidFill>
                <a:schemeClr val="bg2">
                  <a:lumMod val="50000"/>
                </a:schemeClr>
              </a:solidFill>
              <a:effectLst/>
              <a:latin typeface="+mn-lt"/>
              <a:cs typeface="Segoe UI Light" panose="020B0502040204020203" pitchFamily="34" charset="0"/>
            </a:endParaRPr>
          </a:p>
        </p:txBody>
      </p:sp>
      <p:pic>
        <p:nvPicPr>
          <p:cNvPr id="17" name="Picture 16"/>
          <p:cNvPicPr>
            <a:picLocks noChangeAspect="1"/>
          </p:cNvPicPr>
          <p:nvPr userDrawn="1">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6614866" y="6498453"/>
            <a:ext cx="1795135" cy="148608"/>
          </a:xfrm>
          <a:prstGeom prst="rect">
            <a:avLst/>
          </a:prstGeom>
          <a:effectLst/>
        </p:spPr>
      </p:pic>
    </p:spTree>
    <p:extLst>
      <p:ext uri="{BB962C8B-B14F-4D97-AF65-F5344CB8AC3E}">
        <p14:creationId xmlns:p14="http://schemas.microsoft.com/office/powerpoint/2010/main" val="1424415804"/>
      </p:ext>
    </p:extLst>
  </p:cSld>
  <p:clrMap bg1="lt1" tx1="dk1" bg2="lt2" tx2="dk2" accent1="accent1" accent2="accent2" accent3="accent3" accent4="accent4" accent5="accent5" accent6="accent6" hlink="hlink" folHlink="folHlink"/>
  <p:sldLayoutIdLst>
    <p:sldLayoutId id="2147483678" r:id="rId1"/>
    <p:sldLayoutId id="2147483675" r:id="rId2"/>
    <p:sldLayoutId id="2147483676" r:id="rId3"/>
    <p:sldLayoutId id="2147483679" r:id="rId4"/>
    <p:sldLayoutId id="2147483680" r:id="rId5"/>
    <p:sldLayoutId id="2147483682" r:id="rId6"/>
  </p:sldLayoutIdLst>
  <p:hf sldNum="0" hdr="0" ftr="0" dt="0"/>
  <p:txStyles>
    <p:titleStyle>
      <a:lvl1pPr algn="l" defTabSz="533387" rtl="0" eaLnBrk="1" latinLnBrk="0" hangingPunct="1">
        <a:lnSpc>
          <a:spcPct val="100000"/>
        </a:lnSpc>
        <a:spcBef>
          <a:spcPct val="0"/>
        </a:spcBef>
        <a:buNone/>
        <a:defRPr sz="2800" kern="1200">
          <a:solidFill>
            <a:schemeClr val="tx1"/>
          </a:solidFill>
          <a:latin typeface="Segoe UI Light" panose="020B0502040204020203" pitchFamily="34" charset="0"/>
          <a:ea typeface="+mj-ea"/>
          <a:cs typeface="Segoe UI Light" panose="020B0502040204020203" pitchFamily="34" charset="0"/>
        </a:defRPr>
      </a:lvl1pPr>
    </p:titleStyle>
    <p:bodyStyle>
      <a:lvl1pPr marL="135727" indent="-135727" algn="l" defTabSz="685750" rtl="0" eaLnBrk="1" latinLnBrk="0" hangingPunct="1">
        <a:lnSpc>
          <a:spcPct val="100000"/>
        </a:lnSpc>
        <a:spcBef>
          <a:spcPts val="9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1pPr>
      <a:lvl2pPr marL="271456" indent="-135727" algn="l" defTabSz="685750" rtl="0" eaLnBrk="1" latinLnBrk="0" hangingPunct="1">
        <a:lnSpc>
          <a:spcPct val="100000"/>
        </a:lnSpc>
        <a:spcBef>
          <a:spcPts val="451"/>
        </a:spcBef>
        <a:buFont typeface="Arial" panose="020B0604020202020204" pitchFamily="34" charset="0"/>
        <a:buChar char="–"/>
        <a:defRPr sz="1200" kern="1200">
          <a:solidFill>
            <a:schemeClr val="tx1"/>
          </a:solidFill>
          <a:latin typeface="Segoe UI" panose="020B0502040204020203" pitchFamily="34" charset="0"/>
          <a:ea typeface="+mn-ea"/>
          <a:cs typeface="Segoe UI" panose="020B0502040204020203" pitchFamily="34" charset="0"/>
        </a:defRPr>
      </a:lvl2pPr>
      <a:lvl3pPr marL="401231" indent="-129775" algn="l" defTabSz="685750" rtl="0" eaLnBrk="1" latinLnBrk="0" hangingPunct="1">
        <a:lnSpc>
          <a:spcPct val="100000"/>
        </a:lnSpc>
        <a:spcBef>
          <a:spcPts val="451"/>
        </a:spcBef>
        <a:buFont typeface="Arial" panose="020B0604020202020204" pitchFamily="34" charset="0"/>
        <a:buChar char="&gt;"/>
        <a:defRPr sz="1200" kern="1200">
          <a:solidFill>
            <a:schemeClr val="tx1"/>
          </a:solidFill>
          <a:latin typeface="Segoe UI" panose="020B0502040204020203" pitchFamily="34" charset="0"/>
          <a:ea typeface="+mn-ea"/>
          <a:cs typeface="Segoe UI" panose="020B0502040204020203" pitchFamily="34" charset="0"/>
        </a:defRPr>
      </a:lvl3pPr>
      <a:lvl4pPr marL="536959" indent="-135727" algn="l" defTabSz="685750" rtl="0" eaLnBrk="1" latinLnBrk="0" hangingPunct="1">
        <a:lnSpc>
          <a:spcPct val="100000"/>
        </a:lnSpc>
        <a:spcBef>
          <a:spcPts val="451"/>
        </a:spcBef>
        <a:buFont typeface="Arial" panose="020B0604020202020204" pitchFamily="34" charset="0"/>
        <a:buChar char="–"/>
        <a:defRPr sz="1200" kern="1200">
          <a:solidFill>
            <a:schemeClr val="tx1"/>
          </a:solidFill>
          <a:latin typeface="Segoe UI" panose="020B0502040204020203" pitchFamily="34" charset="0"/>
          <a:ea typeface="+mn-ea"/>
          <a:cs typeface="Segoe UI" panose="020B0502040204020203" pitchFamily="34" charset="0"/>
        </a:defRPr>
      </a:lvl4pPr>
      <a:lvl5pPr marL="673878" indent="-136919" algn="l" defTabSz="685750" rtl="0" eaLnBrk="1" latinLnBrk="0" hangingPunct="1">
        <a:lnSpc>
          <a:spcPct val="100000"/>
        </a:lnSpc>
        <a:spcBef>
          <a:spcPts val="451"/>
        </a:spcBef>
        <a:buFont typeface="Arial" panose="020B0604020202020204" pitchFamily="34" charset="0"/>
        <a:buChar char="&gt;"/>
        <a:defRPr sz="1200" kern="1200">
          <a:solidFill>
            <a:schemeClr val="tx1"/>
          </a:solidFill>
          <a:latin typeface="Segoe UI" panose="020B0502040204020203" pitchFamily="34" charset="0"/>
          <a:ea typeface="+mn-ea"/>
          <a:cs typeface="Segoe UI" panose="020B0502040204020203" pitchFamily="34" charset="0"/>
        </a:defRPr>
      </a:lvl5pPr>
      <a:lvl6pPr marL="1885809"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683"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558"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432"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133347" indent="-133347" algn="l" defTabSz="533387" rtl="0" eaLnBrk="1" latinLnBrk="0" hangingPunct="1">
        <a:spcBef>
          <a:spcPts val="900"/>
        </a:spcBef>
        <a:buChar char="•"/>
        <a:defRPr sz="1200" kern="1200">
          <a:solidFill>
            <a:schemeClr val="tx1"/>
          </a:solidFill>
          <a:latin typeface="+mn-lt"/>
          <a:ea typeface="+mn-ea"/>
          <a:cs typeface="+mn-cs"/>
        </a:defRPr>
      </a:lvl1pPr>
      <a:lvl2pPr marL="266693" indent="-133347" algn="l" defTabSz="533387" rtl="0" eaLnBrk="1" latinLnBrk="0" hangingPunct="1">
        <a:spcBef>
          <a:spcPts val="451"/>
        </a:spcBef>
        <a:buChar char="–"/>
        <a:defRPr sz="1051" kern="1200">
          <a:solidFill>
            <a:schemeClr val="tx1"/>
          </a:solidFill>
          <a:latin typeface="+mn-lt"/>
          <a:ea typeface="+mn-ea"/>
          <a:cs typeface="+mn-cs"/>
        </a:defRPr>
      </a:lvl2pPr>
      <a:lvl3pPr marL="400041" indent="-133347" algn="l" defTabSz="533387" rtl="0" eaLnBrk="1" latinLnBrk="0" hangingPunct="1">
        <a:spcBef>
          <a:spcPts val="451"/>
        </a:spcBef>
        <a:buChar char="&gt;"/>
        <a:defRPr sz="1051" kern="1200">
          <a:solidFill>
            <a:schemeClr val="tx1"/>
          </a:solidFill>
          <a:latin typeface="+mn-lt"/>
          <a:ea typeface="+mn-ea"/>
          <a:cs typeface="+mn-cs"/>
        </a:defRPr>
      </a:lvl3pPr>
      <a:lvl4pPr marL="533387" indent="-133347" algn="l" defTabSz="533387" rtl="0" eaLnBrk="1" latinLnBrk="0" hangingPunct="1">
        <a:spcBef>
          <a:spcPts val="451"/>
        </a:spcBef>
        <a:buChar char="–"/>
        <a:defRPr sz="1051" kern="1200">
          <a:solidFill>
            <a:schemeClr val="tx1"/>
          </a:solidFill>
          <a:latin typeface="+mn-lt"/>
          <a:ea typeface="+mn-ea"/>
          <a:cs typeface="+mn-cs"/>
        </a:defRPr>
      </a:lvl4pPr>
      <a:lvl5pPr marL="666734" indent="-133347" algn="l" defTabSz="533387" rtl="0" eaLnBrk="1" latinLnBrk="0" hangingPunct="1">
        <a:spcBef>
          <a:spcPts val="451"/>
        </a:spcBef>
        <a:buChar char="&gt;"/>
        <a:defRPr sz="1051" kern="1200">
          <a:solidFill>
            <a:schemeClr val="tx1"/>
          </a:solidFill>
          <a:latin typeface="+mn-lt"/>
          <a:ea typeface="+mn-ea"/>
          <a:cs typeface="+mn-cs"/>
        </a:defRPr>
      </a:lvl5pPr>
      <a:lvl6pPr marL="800080" algn="l" defTabSz="533387" rtl="0" eaLnBrk="1" latinLnBrk="0" hangingPunct="1">
        <a:defRPr sz="1051" kern="1200">
          <a:solidFill>
            <a:schemeClr val="tx1"/>
          </a:solidFill>
          <a:latin typeface="+mn-lt"/>
          <a:ea typeface="+mn-ea"/>
          <a:cs typeface="+mn-cs"/>
        </a:defRPr>
      </a:lvl6pPr>
      <a:lvl7pPr marL="933427" algn="l" defTabSz="533387" rtl="0" eaLnBrk="1" latinLnBrk="0" hangingPunct="1">
        <a:defRPr sz="1051" kern="1200">
          <a:solidFill>
            <a:schemeClr val="tx1"/>
          </a:solidFill>
          <a:latin typeface="+mn-lt"/>
          <a:ea typeface="+mn-ea"/>
          <a:cs typeface="+mn-cs"/>
        </a:defRPr>
      </a:lvl7pPr>
      <a:lvl8pPr marL="1066773" algn="l" defTabSz="533387" rtl="0" eaLnBrk="1" latinLnBrk="0" hangingPunct="1">
        <a:defRPr sz="1051" kern="1200">
          <a:solidFill>
            <a:schemeClr val="tx1"/>
          </a:solidFill>
          <a:latin typeface="+mn-lt"/>
          <a:ea typeface="+mn-ea"/>
          <a:cs typeface="+mn-cs"/>
        </a:defRPr>
      </a:lvl8pPr>
      <a:lvl9pPr marL="1200121" algn="l" defTabSz="533387" rtl="0" eaLnBrk="1" latinLnBrk="0" hangingPunct="1">
        <a:defRPr sz="10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D1D1D1"/>
          </p15:clr>
        </p15:guide>
        <p15:guide id="2" pos="158" userDrawn="1">
          <p15:clr>
            <a:srgbClr val="D1D1D1"/>
          </p15:clr>
        </p15:guide>
        <p15:guide id="4" orient="horz" pos="1080" userDrawn="1">
          <p15:clr>
            <a:srgbClr val="D1D1D1"/>
          </p15:clr>
        </p15:guide>
        <p15:guide id="7" orient="horz" pos="4008" userDrawn="1">
          <p15:clr>
            <a:srgbClr val="D1D1D1"/>
          </p15:clr>
        </p15:guide>
        <p15:guide id="8" pos="5602" userDrawn="1">
          <p15:clr>
            <a:srgbClr val="D1D1D1"/>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16.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18.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11.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VM Performance Review Meeting</a:t>
            </a:r>
          </a:p>
        </p:txBody>
      </p:sp>
      <p:sp>
        <p:nvSpPr>
          <p:cNvPr id="3" name="Subtitle 2"/>
          <p:cNvSpPr>
            <a:spLocks noGrp="1"/>
          </p:cNvSpPr>
          <p:nvPr>
            <p:ph type="subTitle" idx="1"/>
          </p:nvPr>
        </p:nvSpPr>
        <p:spPr/>
        <p:txBody>
          <a:bodyPr/>
          <a:lstStyle/>
          <a:p>
            <a:r>
              <a:rPr lang="en-US" dirty="0"/>
              <a:t>June 3, 2020</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
        <p:nvSpPr>
          <p:cNvPr id="5" name="TextBox 4">
            <a:extLst>
              <a:ext uri="{FF2B5EF4-FFF2-40B4-BE49-F238E27FC236}">
                <a16:creationId xmlns:a16="http://schemas.microsoft.com/office/drawing/2014/main" id="{9BBC0A69-8442-4EE3-9BFF-4AE43ED1F08B}"/>
              </a:ext>
            </a:extLst>
          </p:cNvPr>
          <p:cNvSpPr txBox="1"/>
          <p:nvPr/>
        </p:nvSpPr>
        <p:spPr bwMode="gray">
          <a:xfrm>
            <a:off x="8162987" y="5546955"/>
            <a:ext cx="708509" cy="318924"/>
          </a:xfrm>
          <a:prstGeom prst="rect">
            <a:avLst/>
          </a:prstGeom>
          <a:noFill/>
        </p:spPr>
        <p:txBody>
          <a:bodyPr wrap="square" lIns="36000" tIns="36000" rIns="36000" bIns="36000" rtlCol="0">
            <a:spAutoFit/>
          </a:bodyPr>
          <a:lstStyle/>
          <a:p>
            <a:pPr marL="0" indent="0">
              <a:buNone/>
            </a:pPr>
            <a:r>
              <a:rPr lang="en-US" sz="1600" dirty="0"/>
              <a:t>Rev. 2</a:t>
            </a:r>
          </a:p>
        </p:txBody>
      </p:sp>
    </p:spTree>
    <p:extLst>
      <p:ext uri="{BB962C8B-B14F-4D97-AF65-F5344CB8AC3E}">
        <p14:creationId xmlns:p14="http://schemas.microsoft.com/office/powerpoint/2010/main" val="3469014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387195"/>
            <a:ext cx="8439151" cy="334103"/>
          </a:xfrm>
        </p:spPr>
        <p:txBody>
          <a:bodyPr>
            <a:noAutofit/>
          </a:bodyPr>
          <a:lstStyle/>
          <a:p>
            <a:r>
              <a:rPr lang="en-US" sz="2400" b="1" dirty="0"/>
              <a:t>HTMP Inspection Summary</a:t>
            </a:r>
          </a:p>
        </p:txBody>
      </p:sp>
      <p:sp>
        <p:nvSpPr>
          <p:cNvPr id="2" name="TextBox 1">
            <a:extLst>
              <a:ext uri="{FF2B5EF4-FFF2-40B4-BE49-F238E27FC236}">
                <a16:creationId xmlns:a16="http://schemas.microsoft.com/office/drawing/2014/main" id="{46A34F90-8E0D-4E5B-9B92-C2C4D2714891}"/>
              </a:ext>
            </a:extLst>
          </p:cNvPr>
          <p:cNvSpPr txBox="1"/>
          <p:nvPr/>
        </p:nvSpPr>
        <p:spPr bwMode="gray">
          <a:xfrm>
            <a:off x="363338" y="5766542"/>
            <a:ext cx="8075728" cy="257369"/>
          </a:xfrm>
          <a:prstGeom prst="rect">
            <a:avLst/>
          </a:prstGeom>
          <a:noFill/>
        </p:spPr>
        <p:txBody>
          <a:bodyPr wrap="none" lIns="36000" tIns="36000" rIns="36000" bIns="36000" rtlCol="0">
            <a:spAutoFit/>
          </a:bodyPr>
          <a:lstStyle/>
          <a:p>
            <a:pPr marL="0" indent="0">
              <a:buNone/>
            </a:pPr>
            <a:r>
              <a:rPr lang="en-US" sz="1200" dirty="0"/>
              <a:t>Reasons for rework can include: (1) work not performed, (2) mitigation not achieved, (3) poor post work site conditions</a:t>
            </a:r>
          </a:p>
        </p:txBody>
      </p:sp>
      <p:pic>
        <p:nvPicPr>
          <p:cNvPr id="5" name="Picture 4">
            <a:extLst>
              <a:ext uri="{FF2B5EF4-FFF2-40B4-BE49-F238E27FC236}">
                <a16:creationId xmlns:a16="http://schemas.microsoft.com/office/drawing/2014/main" id="{BAD4C6C3-B2A2-437A-95A1-9E072A93663D}"/>
              </a:ext>
            </a:extLst>
          </p:cNvPr>
          <p:cNvPicPr>
            <a:picLocks noChangeAspect="1"/>
          </p:cNvPicPr>
          <p:nvPr/>
        </p:nvPicPr>
        <p:blipFill>
          <a:blip r:embed="rId3"/>
          <a:stretch>
            <a:fillRect/>
          </a:stretch>
        </p:blipFill>
        <p:spPr>
          <a:xfrm>
            <a:off x="63584" y="1023222"/>
            <a:ext cx="9016832" cy="4678332"/>
          </a:xfrm>
          <a:prstGeom prst="rect">
            <a:avLst/>
          </a:prstGeom>
        </p:spPr>
      </p:pic>
      <p:sp>
        <p:nvSpPr>
          <p:cNvPr id="7" name="Rectangle 50">
            <a:extLst>
              <a:ext uri="{FF2B5EF4-FFF2-40B4-BE49-F238E27FC236}">
                <a16:creationId xmlns:a16="http://schemas.microsoft.com/office/drawing/2014/main" id="{04ED8496-5D74-4170-B72E-C824C220A998}"/>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39432903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387195"/>
            <a:ext cx="8439151" cy="334103"/>
          </a:xfrm>
        </p:spPr>
        <p:txBody>
          <a:bodyPr>
            <a:noAutofit/>
          </a:bodyPr>
          <a:lstStyle/>
          <a:p>
            <a:r>
              <a:rPr lang="en-US" sz="2400" b="1" dirty="0"/>
              <a:t>HTMP QC Findings – Program to Date</a:t>
            </a:r>
          </a:p>
        </p:txBody>
      </p:sp>
      <p:sp>
        <p:nvSpPr>
          <p:cNvPr id="4" name="TextBox 3">
            <a:extLst>
              <a:ext uri="{FF2B5EF4-FFF2-40B4-BE49-F238E27FC236}">
                <a16:creationId xmlns:a16="http://schemas.microsoft.com/office/drawing/2014/main" id="{414142F0-12C3-4C24-94F3-C804AE2DB3DA}"/>
              </a:ext>
            </a:extLst>
          </p:cNvPr>
          <p:cNvSpPr txBox="1"/>
          <p:nvPr/>
        </p:nvSpPr>
        <p:spPr bwMode="gray">
          <a:xfrm>
            <a:off x="771688" y="5572741"/>
            <a:ext cx="7009795" cy="626701"/>
          </a:xfrm>
          <a:prstGeom prst="rect">
            <a:avLst/>
          </a:prstGeom>
          <a:noFill/>
        </p:spPr>
        <p:txBody>
          <a:bodyPr wrap="none" lIns="36000" tIns="36000" rIns="36000" bIns="36000" rtlCol="0">
            <a:spAutoFit/>
          </a:bodyPr>
          <a:lstStyle/>
          <a:p>
            <a:pPr marL="171450" indent="-171450">
              <a:buFont typeface="Arial" panose="020B0604020202020204" pitchFamily="34" charset="0"/>
              <a:buChar char="•"/>
            </a:pPr>
            <a:r>
              <a:rPr lang="en-US" sz="1200" dirty="0"/>
              <a:t>Work Performed Discrepancies – denotes work was performed but not per the prescribed mitigation</a:t>
            </a:r>
          </a:p>
          <a:p>
            <a:pPr marL="171450" indent="-171450">
              <a:buFont typeface="Arial" panose="020B0604020202020204" pitchFamily="34" charset="0"/>
              <a:buChar char="•"/>
            </a:pPr>
            <a:r>
              <a:rPr lang="en-US" sz="1200" dirty="0"/>
              <a:t>Work Not Performed – denotes no work was performed but was indicated as performed</a:t>
            </a:r>
          </a:p>
          <a:p>
            <a:pPr marL="628650" lvl="1" indent="-171450">
              <a:buFont typeface="Arial" panose="020B0604020202020204" pitchFamily="34" charset="0"/>
              <a:buChar char="•"/>
            </a:pPr>
            <a:r>
              <a:rPr lang="en-US" sz="1200" dirty="0"/>
              <a:t>VM QA is performing a “deep dive/analysis” on the 104 instances of work not performed </a:t>
            </a:r>
          </a:p>
        </p:txBody>
      </p:sp>
      <p:pic>
        <p:nvPicPr>
          <p:cNvPr id="5" name="Picture 4">
            <a:extLst>
              <a:ext uri="{FF2B5EF4-FFF2-40B4-BE49-F238E27FC236}">
                <a16:creationId xmlns:a16="http://schemas.microsoft.com/office/drawing/2014/main" id="{D8BB69F4-FB8E-4105-A5FA-03CFD1E40129}"/>
              </a:ext>
            </a:extLst>
          </p:cNvPr>
          <p:cNvPicPr>
            <a:picLocks noChangeAspect="1"/>
          </p:cNvPicPr>
          <p:nvPr/>
        </p:nvPicPr>
        <p:blipFill>
          <a:blip r:embed="rId3"/>
          <a:stretch>
            <a:fillRect/>
          </a:stretch>
        </p:blipFill>
        <p:spPr>
          <a:xfrm>
            <a:off x="84779" y="1060572"/>
            <a:ext cx="8974442" cy="4408360"/>
          </a:xfrm>
          <a:prstGeom prst="rect">
            <a:avLst/>
          </a:prstGeom>
        </p:spPr>
      </p:pic>
      <p:sp>
        <p:nvSpPr>
          <p:cNvPr id="7" name="Rectangle 50">
            <a:extLst>
              <a:ext uri="{FF2B5EF4-FFF2-40B4-BE49-F238E27FC236}">
                <a16:creationId xmlns:a16="http://schemas.microsoft.com/office/drawing/2014/main" id="{149A13BE-EED4-4FB7-860C-D39D3F8EC37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
        <p:nvSpPr>
          <p:cNvPr id="2" name="Arrow: Left 1">
            <a:extLst>
              <a:ext uri="{FF2B5EF4-FFF2-40B4-BE49-F238E27FC236}">
                <a16:creationId xmlns:a16="http://schemas.microsoft.com/office/drawing/2014/main" id="{A99485C5-6E90-4258-BFEF-59DF929378BF}"/>
              </a:ext>
            </a:extLst>
          </p:cNvPr>
          <p:cNvSpPr/>
          <p:nvPr/>
        </p:nvSpPr>
        <p:spPr bwMode="gray">
          <a:xfrm>
            <a:off x="1580519" y="1619801"/>
            <a:ext cx="732731" cy="72667"/>
          </a:xfrm>
          <a:prstGeom prst="leftArrow">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spcBef>
                <a:spcPts val="0"/>
              </a:spcBef>
              <a:buNone/>
            </a:pPr>
            <a:endParaRPr lang="en-US" sz="1600" dirty="0" err="1">
              <a:solidFill>
                <a:srgbClr val="FF0000"/>
              </a:solidFill>
            </a:endParaRPr>
          </a:p>
        </p:txBody>
      </p:sp>
      <p:sp>
        <p:nvSpPr>
          <p:cNvPr id="6" name="Arrow: Right 5">
            <a:extLst>
              <a:ext uri="{FF2B5EF4-FFF2-40B4-BE49-F238E27FC236}">
                <a16:creationId xmlns:a16="http://schemas.microsoft.com/office/drawing/2014/main" id="{1652F448-04FF-4346-8AAA-5FA7D2FCA49D}"/>
              </a:ext>
            </a:extLst>
          </p:cNvPr>
          <p:cNvSpPr/>
          <p:nvPr/>
        </p:nvSpPr>
        <p:spPr bwMode="gray">
          <a:xfrm>
            <a:off x="771688" y="6031407"/>
            <a:ext cx="421271" cy="66612"/>
          </a:xfrm>
          <a:prstGeom prst="rightArrow">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spcBef>
                <a:spcPts val="0"/>
              </a:spcBef>
              <a:buNone/>
            </a:pPr>
            <a:endParaRPr lang="en-US" sz="1600" dirty="0" err="1">
              <a:solidFill>
                <a:srgbClr val="000000"/>
              </a:solidFill>
            </a:endParaRPr>
          </a:p>
        </p:txBody>
      </p:sp>
    </p:spTree>
    <p:extLst>
      <p:ext uri="{BB962C8B-B14F-4D97-AF65-F5344CB8AC3E}">
        <p14:creationId xmlns:p14="http://schemas.microsoft.com/office/powerpoint/2010/main" val="33726454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228971"/>
            <a:ext cx="5758322" cy="485593"/>
          </a:xfrm>
        </p:spPr>
        <p:txBody>
          <a:bodyPr>
            <a:noAutofit/>
          </a:bodyPr>
          <a:lstStyle/>
          <a:p>
            <a:r>
              <a:rPr lang="en-US" sz="2400" b="1" dirty="0"/>
              <a:t>HTMP QC of Risk Assessments </a:t>
            </a:r>
            <a:br>
              <a:rPr lang="en-US" sz="2400" b="1" dirty="0"/>
            </a:br>
            <a:r>
              <a:rPr lang="en-US" sz="2400" b="1" dirty="0"/>
              <a:t>792 QC risk assessments performed in MAY</a:t>
            </a:r>
            <a:br>
              <a:rPr lang="en-US" sz="2400" b="1" dirty="0"/>
            </a:br>
            <a:br>
              <a:rPr lang="en-US" sz="2400" b="1" dirty="0"/>
            </a:br>
            <a:endParaRPr lang="en-US" sz="2400" b="1" dirty="0">
              <a:solidFill>
                <a:schemeClr val="accent5"/>
              </a:solidFill>
            </a:endParaRPr>
          </a:p>
        </p:txBody>
      </p:sp>
      <p:sp>
        <p:nvSpPr>
          <p:cNvPr id="4" name="TextBox 3">
            <a:extLst>
              <a:ext uri="{FF2B5EF4-FFF2-40B4-BE49-F238E27FC236}">
                <a16:creationId xmlns:a16="http://schemas.microsoft.com/office/drawing/2014/main" id="{00BFA86A-AAFE-4674-B0F2-391CEA74C3DB}"/>
              </a:ext>
            </a:extLst>
          </p:cNvPr>
          <p:cNvSpPr txBox="1"/>
          <p:nvPr/>
        </p:nvSpPr>
        <p:spPr bwMode="gray">
          <a:xfrm>
            <a:off x="148653" y="5817662"/>
            <a:ext cx="9275395" cy="811367"/>
          </a:xfrm>
          <a:prstGeom prst="rect">
            <a:avLst/>
          </a:prstGeom>
          <a:noFill/>
        </p:spPr>
        <p:txBody>
          <a:bodyPr wrap="square" lIns="36000" tIns="36000" rIns="36000" bIns="36000" rtlCol="0">
            <a:spAutoFit/>
          </a:bodyPr>
          <a:lstStyle/>
          <a:p>
            <a:pPr marL="0" indent="0">
              <a:buNone/>
            </a:pPr>
            <a:r>
              <a:rPr lang="en-US" sz="1200" dirty="0"/>
              <a:t>HTMP Tree Risk Calculator Scores ≥ 50 are typically classified as P2s and require mitigation.  Risk Scores &lt; 50 are typically P3s and </a:t>
            </a:r>
          </a:p>
          <a:p>
            <a:pPr marL="0" indent="0">
              <a:buNone/>
            </a:pPr>
            <a:r>
              <a:rPr lang="en-US" sz="1200" dirty="0"/>
              <a:t>require no mitigation.  QC is currently developing the “threshold for action” based on differences in risk scores.  Until a threshold </a:t>
            </a:r>
          </a:p>
          <a:p>
            <a:pPr marL="0" indent="0">
              <a:buNone/>
            </a:pPr>
            <a:r>
              <a:rPr lang="en-US" sz="1200" dirty="0"/>
              <a:t>has been determined, risk score variances between HTMP QC and HTMP assessors &gt; 15 will initiate a discussion to determine </a:t>
            </a:r>
          </a:p>
          <a:p>
            <a:pPr marL="0" indent="0">
              <a:buNone/>
            </a:pPr>
            <a:r>
              <a:rPr lang="en-US" sz="1200" dirty="0"/>
              <a:t>next steps in resolving the variance and potential mitigation steps </a:t>
            </a:r>
          </a:p>
        </p:txBody>
      </p:sp>
      <p:pic>
        <p:nvPicPr>
          <p:cNvPr id="5" name="Picture 4">
            <a:extLst>
              <a:ext uri="{FF2B5EF4-FFF2-40B4-BE49-F238E27FC236}">
                <a16:creationId xmlns:a16="http://schemas.microsoft.com/office/drawing/2014/main" id="{EBF88B7E-1D29-4059-8414-799EF8385BFE}"/>
              </a:ext>
            </a:extLst>
          </p:cNvPr>
          <p:cNvPicPr>
            <a:picLocks noChangeAspect="1"/>
          </p:cNvPicPr>
          <p:nvPr/>
        </p:nvPicPr>
        <p:blipFill>
          <a:blip r:embed="rId3"/>
          <a:stretch>
            <a:fillRect/>
          </a:stretch>
        </p:blipFill>
        <p:spPr>
          <a:xfrm>
            <a:off x="74326" y="1155821"/>
            <a:ext cx="8995347" cy="4546358"/>
          </a:xfrm>
          <a:prstGeom prst="rect">
            <a:avLst/>
          </a:prstGeom>
        </p:spPr>
      </p:pic>
      <p:sp>
        <p:nvSpPr>
          <p:cNvPr id="7" name="Rectangle 50">
            <a:extLst>
              <a:ext uri="{FF2B5EF4-FFF2-40B4-BE49-F238E27FC236}">
                <a16:creationId xmlns:a16="http://schemas.microsoft.com/office/drawing/2014/main" id="{8F174B91-7579-402E-9D13-6157F5DF5E13}"/>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322993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52283" y="2852200"/>
            <a:ext cx="3639433" cy="526841"/>
          </a:xfrm>
        </p:spPr>
        <p:txBody>
          <a:bodyPr/>
          <a:lstStyle/>
          <a:p>
            <a:r>
              <a:rPr lang="en-US" dirty="0"/>
              <a:t>Compliance – Other</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Tree>
    <p:extLst>
      <p:ext uri="{BB962C8B-B14F-4D97-AF65-F5344CB8AC3E}">
        <p14:creationId xmlns:p14="http://schemas.microsoft.com/office/powerpoint/2010/main" val="2536334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Data Requests – GRC Track 2</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099560"/>
            <a:ext cx="8655050" cy="6186309"/>
          </a:xfrm>
          <a:prstGeom prst="rect">
            <a:avLst/>
          </a:prstGeom>
        </p:spPr>
        <p:txBody>
          <a:bodyPr wrap="square">
            <a:spAutoFit/>
          </a:bodyPr>
          <a:lstStyle/>
          <a:p>
            <a:pPr marL="285750" indent="-285750">
              <a:buFont typeface="Arial" panose="020B0604020202020204" pitchFamily="34" charset="0"/>
              <a:buChar char="•"/>
            </a:pPr>
            <a:r>
              <a:rPr lang="en-US" dirty="0"/>
              <a:t>Five (5) Data Requests received from Public Advocates (all financial)</a:t>
            </a:r>
          </a:p>
          <a:p>
            <a:pPr marL="742950" lvl="1" indent="-285750">
              <a:buFont typeface="Arial" panose="020B0604020202020204" pitchFamily="34" charset="0"/>
              <a:buChar char="•"/>
            </a:pPr>
            <a:r>
              <a:rPr lang="en-US" dirty="0"/>
              <a:t>PubAdv-SCE-145-MCL      (Due 6/2/20)</a:t>
            </a:r>
          </a:p>
          <a:p>
            <a:pPr marL="1200150" lvl="2" indent="-285750">
              <a:buFont typeface="Arial" panose="020B0604020202020204" pitchFamily="34" charset="0"/>
              <a:buChar char="•"/>
            </a:pPr>
            <a:r>
              <a:rPr lang="en-US" dirty="0"/>
              <a:t>4 questions</a:t>
            </a:r>
          </a:p>
          <a:p>
            <a:pPr lvl="2"/>
            <a:endParaRPr lang="en-US" dirty="0"/>
          </a:p>
          <a:p>
            <a:pPr marL="742950" lvl="1" indent="-285750">
              <a:buFont typeface="Arial" panose="020B0604020202020204" pitchFamily="34" charset="0"/>
              <a:buChar char="•"/>
            </a:pPr>
            <a:r>
              <a:rPr lang="en-US" dirty="0"/>
              <a:t>PubAdv-SCE-149-MW5    (Due 6/5/20)</a:t>
            </a:r>
          </a:p>
          <a:p>
            <a:pPr marL="1200150" lvl="2" indent="-285750">
              <a:buFont typeface="Arial" panose="020B0604020202020204" pitchFamily="34" charset="0"/>
              <a:buChar char="•"/>
            </a:pPr>
            <a:r>
              <a:rPr lang="en-US" dirty="0"/>
              <a:t>5 questions</a:t>
            </a:r>
          </a:p>
          <a:p>
            <a:pPr lvl="2"/>
            <a:endParaRPr lang="en-US" dirty="0"/>
          </a:p>
          <a:p>
            <a:pPr marL="742950" lvl="1" indent="-285750">
              <a:buFont typeface="Arial" panose="020B0604020202020204" pitchFamily="34" charset="0"/>
              <a:buChar char="•"/>
            </a:pPr>
            <a:r>
              <a:rPr lang="en-US" dirty="0"/>
              <a:t>PubAdv-SCE-150-LJL        (Due 6/5/20)</a:t>
            </a:r>
          </a:p>
          <a:p>
            <a:pPr marL="1200150" lvl="2" indent="-285750">
              <a:buFont typeface="Arial" panose="020B0604020202020204" pitchFamily="34" charset="0"/>
              <a:buChar char="•"/>
            </a:pPr>
            <a:r>
              <a:rPr lang="en-US" dirty="0"/>
              <a:t>10 questions</a:t>
            </a:r>
          </a:p>
          <a:p>
            <a:pPr lvl="2"/>
            <a:endParaRPr lang="en-US" dirty="0"/>
          </a:p>
          <a:p>
            <a:pPr marL="742950" lvl="1" indent="-285750">
              <a:buFont typeface="Arial" panose="020B0604020202020204" pitchFamily="34" charset="0"/>
              <a:buChar char="•"/>
            </a:pPr>
            <a:r>
              <a:rPr lang="en-US" dirty="0"/>
              <a:t>PubAdv-SCE-154-MCL      (Due 6/9/20)</a:t>
            </a:r>
          </a:p>
          <a:p>
            <a:pPr marL="1200150" lvl="2" indent="-285750">
              <a:buFont typeface="Arial" panose="020B0604020202020204" pitchFamily="34" charset="0"/>
              <a:buChar char="•"/>
            </a:pPr>
            <a:r>
              <a:rPr lang="en-US" dirty="0"/>
              <a:t>3 questions</a:t>
            </a:r>
          </a:p>
          <a:p>
            <a:pPr lvl="2"/>
            <a:endParaRPr lang="en-US" dirty="0"/>
          </a:p>
          <a:p>
            <a:pPr marL="742950" lvl="1" indent="-285750">
              <a:buFont typeface="Arial" panose="020B0604020202020204" pitchFamily="34" charset="0"/>
              <a:buChar char="•"/>
            </a:pPr>
            <a:r>
              <a:rPr lang="en-US" dirty="0"/>
              <a:t>PubAdv-SCE-157-MW5    (Due 6/10/20)</a:t>
            </a:r>
          </a:p>
          <a:p>
            <a:pPr marL="1200150" lvl="2" indent="-285750">
              <a:buFont typeface="Arial" panose="020B0604020202020204" pitchFamily="34" charset="0"/>
              <a:buChar char="•"/>
            </a:pPr>
            <a:r>
              <a:rPr lang="en-US" dirty="0"/>
              <a:t>4 questions</a:t>
            </a:r>
          </a:p>
          <a:p>
            <a:pPr lvl="1"/>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lvl="1"/>
            <a:endParaRPr lang="en-US" dirty="0"/>
          </a:p>
          <a:p>
            <a:endParaRPr lang="en-US" dirty="0"/>
          </a:p>
          <a:p>
            <a:endParaRPr lang="en-US" dirty="0"/>
          </a:p>
        </p:txBody>
      </p:sp>
      <p:sp>
        <p:nvSpPr>
          <p:cNvPr id="6" name="Rectangle 50">
            <a:extLst>
              <a:ext uri="{FF2B5EF4-FFF2-40B4-BE49-F238E27FC236}">
                <a16:creationId xmlns:a16="http://schemas.microsoft.com/office/drawing/2014/main" id="{419D21B4-6243-49A7-AF5D-341DF4FDDDF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3522372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SB-247 – Threshold Reporting to WSD</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250950"/>
            <a:ext cx="8655050" cy="646331"/>
          </a:xfrm>
          <a:prstGeom prst="rect">
            <a:avLst/>
          </a:prstGeom>
        </p:spPr>
        <p:txBody>
          <a:bodyPr wrap="square">
            <a:spAutoFit/>
          </a:bodyPr>
          <a:lstStyle/>
          <a:p>
            <a:endParaRPr lang="en-US" dirty="0"/>
          </a:p>
          <a:p>
            <a:endParaRPr lang="en-US" dirty="0"/>
          </a:p>
        </p:txBody>
      </p:sp>
      <p:pic>
        <p:nvPicPr>
          <p:cNvPr id="5" name="Picture 4">
            <a:extLst>
              <a:ext uri="{FF2B5EF4-FFF2-40B4-BE49-F238E27FC236}">
                <a16:creationId xmlns:a16="http://schemas.microsoft.com/office/drawing/2014/main" id="{353B122C-9D17-4D0F-BE74-ED5C0F5DF75B}"/>
              </a:ext>
            </a:extLst>
          </p:cNvPr>
          <p:cNvPicPr>
            <a:picLocks noChangeAspect="1"/>
          </p:cNvPicPr>
          <p:nvPr/>
        </p:nvPicPr>
        <p:blipFill>
          <a:blip r:embed="rId3"/>
          <a:stretch>
            <a:fillRect/>
          </a:stretch>
        </p:blipFill>
        <p:spPr>
          <a:xfrm>
            <a:off x="1323155" y="1998297"/>
            <a:ext cx="6497690" cy="4333275"/>
          </a:xfrm>
          <a:prstGeom prst="rect">
            <a:avLst/>
          </a:prstGeom>
        </p:spPr>
      </p:pic>
      <p:pic>
        <p:nvPicPr>
          <p:cNvPr id="6" name="Picture 5">
            <a:extLst>
              <a:ext uri="{FF2B5EF4-FFF2-40B4-BE49-F238E27FC236}">
                <a16:creationId xmlns:a16="http://schemas.microsoft.com/office/drawing/2014/main" id="{EA9F85ED-0484-46D6-AC14-A89A8E8BA596}"/>
              </a:ext>
            </a:extLst>
          </p:cNvPr>
          <p:cNvPicPr>
            <a:picLocks noChangeAspect="1"/>
          </p:cNvPicPr>
          <p:nvPr/>
        </p:nvPicPr>
        <p:blipFill>
          <a:blip r:embed="rId4"/>
          <a:stretch>
            <a:fillRect/>
          </a:stretch>
        </p:blipFill>
        <p:spPr>
          <a:xfrm>
            <a:off x="889544" y="829212"/>
            <a:ext cx="6848917" cy="1068069"/>
          </a:xfrm>
          <a:prstGeom prst="rect">
            <a:avLst/>
          </a:prstGeom>
        </p:spPr>
      </p:pic>
      <p:sp>
        <p:nvSpPr>
          <p:cNvPr id="8" name="Rectangle 50">
            <a:extLst>
              <a:ext uri="{FF2B5EF4-FFF2-40B4-BE49-F238E27FC236}">
                <a16:creationId xmlns:a16="http://schemas.microsoft.com/office/drawing/2014/main" id="{91F91607-FB18-4CDB-9084-BA8F4C32824F}"/>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2029402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QC – Compliance &amp; CFVM Staffing</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250950"/>
            <a:ext cx="8655050" cy="4801314"/>
          </a:xfrm>
          <a:prstGeom prst="rect">
            <a:avLst/>
          </a:prstGeom>
        </p:spPr>
        <p:txBody>
          <a:bodyPr wrap="square">
            <a:spAutoFit/>
          </a:bodyPr>
          <a:lstStyle/>
          <a:p>
            <a:pPr marL="285750" indent="-285750">
              <a:buFont typeface="Arial" panose="020B0604020202020204" pitchFamily="34" charset="0"/>
              <a:buChar char="•"/>
            </a:pPr>
            <a:r>
              <a:rPr lang="en-US" dirty="0"/>
              <a:t>SCE’s QC contractor CFVM is currently staffed at 27 FTE</a:t>
            </a:r>
          </a:p>
          <a:p>
            <a:pPr marL="742950" lvl="1" indent="-285750">
              <a:buFont typeface="Arial" panose="020B0604020202020204" pitchFamily="34" charset="0"/>
              <a:buChar char="•"/>
            </a:pPr>
            <a:r>
              <a:rPr lang="en-US" dirty="0"/>
              <a:t>We had requested CFVM staff to 32 FTE by 3/31/20</a:t>
            </a:r>
          </a:p>
          <a:p>
            <a:pPr marL="1200150" lvl="2" indent="-285750">
              <a:buFont typeface="Arial" panose="020B0604020202020204" pitchFamily="34" charset="0"/>
              <a:buChar char="•"/>
            </a:pPr>
            <a:r>
              <a:rPr lang="en-US" dirty="0"/>
              <a:t>Target was not achieved by 3/31/20</a:t>
            </a:r>
          </a:p>
          <a:p>
            <a:pPr marL="742950" lvl="1" indent="-285750">
              <a:buFont typeface="Arial" panose="020B0604020202020204" pitchFamily="34" charset="0"/>
              <a:buChar char="•"/>
            </a:pPr>
            <a:r>
              <a:rPr lang="en-US" dirty="0"/>
              <a:t>Staffing Plan was received – CFVM now expects to achieve 32FTE by 6/30/20</a:t>
            </a:r>
          </a:p>
          <a:p>
            <a:pPr marL="1200150" lvl="2" indent="-285750">
              <a:buFont typeface="Arial" panose="020B0604020202020204" pitchFamily="34" charset="0"/>
              <a:buChar char="•"/>
            </a:pPr>
            <a:r>
              <a:rPr lang="en-US" dirty="0"/>
              <a:t>February 29 = 22 FTE (achieved)</a:t>
            </a:r>
          </a:p>
          <a:p>
            <a:pPr marL="1200150" lvl="2" indent="-285750">
              <a:buFont typeface="Arial" panose="020B0604020202020204" pitchFamily="34" charset="0"/>
              <a:buChar char="•"/>
            </a:pPr>
            <a:r>
              <a:rPr lang="en-US" dirty="0"/>
              <a:t>March 31 – 2 additional (Currently at 24)</a:t>
            </a:r>
          </a:p>
          <a:p>
            <a:pPr marL="1200150" lvl="2" indent="-285750">
              <a:buFont typeface="Arial" panose="020B0604020202020204" pitchFamily="34" charset="0"/>
              <a:buChar char="•"/>
            </a:pPr>
            <a:r>
              <a:rPr lang="en-US" dirty="0"/>
              <a:t>April 30 – 2 additional (Currently at 26): 25 active due to COVID</a:t>
            </a:r>
          </a:p>
          <a:p>
            <a:pPr marL="1200150" lvl="2" indent="-285750">
              <a:buFont typeface="Arial" panose="020B0604020202020204" pitchFamily="34" charset="0"/>
              <a:buChar char="•"/>
            </a:pPr>
            <a:r>
              <a:rPr lang="en-US" dirty="0"/>
              <a:t>May 31 – 1 additional (Currently at 27 FTE) 26 active due to COVID</a:t>
            </a:r>
          </a:p>
          <a:p>
            <a:endParaRPr lang="en-US" dirty="0"/>
          </a:p>
          <a:p>
            <a:pPr marL="285750" indent="-285750">
              <a:buFont typeface="Arial" panose="020B0604020202020204" pitchFamily="34" charset="0"/>
              <a:buChar char="•"/>
            </a:pPr>
            <a:r>
              <a:rPr lang="en-US" dirty="0"/>
              <a:t>Compliance Positions status</a:t>
            </a:r>
          </a:p>
          <a:p>
            <a:pPr marL="742950" lvl="1" indent="-285750">
              <a:buFont typeface="Arial" panose="020B0604020202020204" pitchFamily="34" charset="0"/>
              <a:buChar char="•"/>
            </a:pPr>
            <a:r>
              <a:rPr lang="en-US" dirty="0"/>
              <a:t>Senior Advisor, Quality Assurance: Filled – Eric Salazar  started 1/6/20</a:t>
            </a:r>
          </a:p>
          <a:p>
            <a:pPr marL="742950" lvl="1" indent="-285750">
              <a:buFont typeface="Arial" panose="020B0604020202020204" pitchFamily="34" charset="0"/>
              <a:buChar char="•"/>
            </a:pPr>
            <a:r>
              <a:rPr lang="en-US" dirty="0"/>
              <a:t>Advisor – Quality Control: Seth Reid started 4/13/20</a:t>
            </a:r>
          </a:p>
          <a:p>
            <a:pPr marL="742950" lvl="1" indent="-285750">
              <a:buFont typeface="Arial" panose="020B0604020202020204" pitchFamily="34" charset="0"/>
              <a:buChar char="•"/>
            </a:pPr>
            <a:r>
              <a:rPr lang="en-US" dirty="0"/>
              <a:t>Advisor – Training and Qualifications: Vee Sterling started 4/13/20</a:t>
            </a:r>
          </a:p>
          <a:p>
            <a:pPr marL="742950" lvl="1" indent="-285750">
              <a:buFont typeface="Arial" panose="020B0604020202020204" pitchFamily="34" charset="0"/>
              <a:buChar char="•"/>
            </a:pPr>
            <a:r>
              <a:rPr lang="en-US" dirty="0"/>
              <a:t>Advisor – Regulation &amp; Compliance: Resume Review</a:t>
            </a:r>
          </a:p>
          <a:p>
            <a:pPr marL="742950" lvl="1" indent="-285750">
              <a:buFont typeface="Arial" panose="020B0604020202020204" pitchFamily="34" charset="0"/>
              <a:buChar char="•"/>
            </a:pPr>
            <a:r>
              <a:rPr lang="en-US" dirty="0"/>
              <a:t>Advisor – Communications: Posted Resume Review</a:t>
            </a:r>
          </a:p>
          <a:p>
            <a:endParaRPr lang="en-US" dirty="0"/>
          </a:p>
          <a:p>
            <a:endParaRPr lang="en-US" dirty="0"/>
          </a:p>
        </p:txBody>
      </p:sp>
      <p:sp>
        <p:nvSpPr>
          <p:cNvPr id="6" name="Rectangle 50">
            <a:extLst>
              <a:ext uri="{FF2B5EF4-FFF2-40B4-BE49-F238E27FC236}">
                <a16:creationId xmlns:a16="http://schemas.microsoft.com/office/drawing/2014/main" id="{32CAD491-A452-4C69-A043-3D00F9E24A48}"/>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3087350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2836" y="3033870"/>
            <a:ext cx="6458328" cy="449631"/>
          </a:xfrm>
        </p:spPr>
        <p:txBody>
          <a:bodyPr>
            <a:normAutofit fontScale="90000"/>
          </a:bodyPr>
          <a:lstStyle/>
          <a:p>
            <a:br>
              <a:rPr lang="en-US" dirty="0"/>
            </a:br>
            <a:br>
              <a:rPr lang="en-US" dirty="0"/>
            </a:br>
            <a:r>
              <a:rPr lang="en-US" dirty="0"/>
              <a:t>APPENDIX – Contractor Performance Trending</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Tree>
    <p:extLst>
      <p:ext uri="{BB962C8B-B14F-4D97-AF65-F5344CB8AC3E}">
        <p14:creationId xmlns:p14="http://schemas.microsoft.com/office/powerpoint/2010/main" val="37854125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YTD RCD Performance Trend</a:t>
            </a:r>
          </a:p>
        </p:txBody>
      </p:sp>
      <p:sp>
        <p:nvSpPr>
          <p:cNvPr id="6" name="TextBox 5">
            <a:extLst>
              <a:ext uri="{FF2B5EF4-FFF2-40B4-BE49-F238E27FC236}">
                <a16:creationId xmlns:a16="http://schemas.microsoft.com/office/drawing/2014/main" id="{091FF8DE-B80D-4DFB-8000-FC862F818269}"/>
              </a:ext>
            </a:extLst>
          </p:cNvPr>
          <p:cNvSpPr txBox="1"/>
          <p:nvPr/>
        </p:nvSpPr>
        <p:spPr bwMode="gray">
          <a:xfrm>
            <a:off x="156734" y="5592373"/>
            <a:ext cx="7823992" cy="811367"/>
          </a:xfrm>
          <a:prstGeom prst="rect">
            <a:avLst/>
          </a:prstGeom>
          <a:noFill/>
        </p:spPr>
        <p:txBody>
          <a:bodyPr wrap="none" lIns="36000" tIns="36000" rIns="36000" bIns="36000" rtlCol="0">
            <a:spAutoFit/>
          </a:bodyPr>
          <a:lstStyle/>
          <a:p>
            <a:pPr marL="0" indent="0">
              <a:buNone/>
            </a:pPr>
            <a:r>
              <a:rPr lang="en-US" sz="1600" dirty="0"/>
              <a:t>RCD = Regulation Clearance Distance</a:t>
            </a:r>
          </a:p>
          <a:p>
            <a:pPr marL="0" indent="0">
              <a:buNone/>
            </a:pPr>
            <a:endParaRPr lang="en-US" sz="1600" dirty="0"/>
          </a:p>
          <a:p>
            <a:pPr marL="0" indent="0">
              <a:buNone/>
            </a:pPr>
            <a:r>
              <a:rPr lang="en-US" sz="1600" dirty="0"/>
              <a:t>Note: </a:t>
            </a:r>
            <a:r>
              <a:rPr lang="en-US" sz="1600"/>
              <a:t>Rolling Green scores </a:t>
            </a:r>
            <a:r>
              <a:rPr lang="en-US" sz="1600" dirty="0"/>
              <a:t>should be blank </a:t>
            </a:r>
            <a:r>
              <a:rPr lang="en-US" sz="1600"/>
              <a:t>for March</a:t>
            </a:r>
            <a:r>
              <a:rPr lang="en-US" sz="1600" dirty="0"/>
              <a:t>/April – No QC </a:t>
            </a:r>
            <a:r>
              <a:rPr lang="en-US" sz="1600"/>
              <a:t>was performed</a:t>
            </a:r>
            <a:endParaRPr lang="en-US" sz="1600" dirty="0"/>
          </a:p>
        </p:txBody>
      </p:sp>
      <p:pic>
        <p:nvPicPr>
          <p:cNvPr id="4" name="Picture 3">
            <a:extLst>
              <a:ext uri="{FF2B5EF4-FFF2-40B4-BE49-F238E27FC236}">
                <a16:creationId xmlns:a16="http://schemas.microsoft.com/office/drawing/2014/main" id="{7F8868C7-FFC7-4B76-9F3B-0C3A0770E283}"/>
              </a:ext>
            </a:extLst>
          </p:cNvPr>
          <p:cNvPicPr>
            <a:picLocks noChangeAspect="1"/>
          </p:cNvPicPr>
          <p:nvPr/>
        </p:nvPicPr>
        <p:blipFill>
          <a:blip r:embed="rId3"/>
          <a:stretch>
            <a:fillRect/>
          </a:stretch>
        </p:blipFill>
        <p:spPr>
          <a:xfrm>
            <a:off x="156734" y="1034187"/>
            <a:ext cx="8830531" cy="4309925"/>
          </a:xfrm>
          <a:prstGeom prst="rect">
            <a:avLst/>
          </a:prstGeom>
        </p:spPr>
      </p:pic>
      <p:sp>
        <p:nvSpPr>
          <p:cNvPr id="7" name="Rectangle 50">
            <a:extLst>
              <a:ext uri="{FF2B5EF4-FFF2-40B4-BE49-F238E27FC236}">
                <a16:creationId xmlns:a16="http://schemas.microsoft.com/office/drawing/2014/main" id="{867FBC82-9258-4024-BB64-542F3B5B3134}"/>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40665022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a:t>
            </a:r>
            <a:r>
              <a:rPr lang="en-US" sz="2400" b="1" dirty="0" err="1"/>
              <a:t>Arborworks</a:t>
            </a:r>
            <a:endParaRPr lang="en-US" sz="2400" b="1" dirty="0"/>
          </a:p>
        </p:txBody>
      </p:sp>
      <p:pic>
        <p:nvPicPr>
          <p:cNvPr id="4" name="Picture 3">
            <a:extLst>
              <a:ext uri="{FF2B5EF4-FFF2-40B4-BE49-F238E27FC236}">
                <a16:creationId xmlns:a16="http://schemas.microsoft.com/office/drawing/2014/main" id="{059682F4-834A-4DEC-AAB8-8DCC08853421}"/>
              </a:ext>
            </a:extLst>
          </p:cNvPr>
          <p:cNvPicPr>
            <a:picLocks noChangeAspect="1"/>
          </p:cNvPicPr>
          <p:nvPr/>
        </p:nvPicPr>
        <p:blipFill>
          <a:blip r:embed="rId3"/>
          <a:stretch>
            <a:fillRect/>
          </a:stretch>
        </p:blipFill>
        <p:spPr>
          <a:xfrm>
            <a:off x="43448" y="981012"/>
            <a:ext cx="9057103" cy="4772203"/>
          </a:xfrm>
          <a:prstGeom prst="rect">
            <a:avLst/>
          </a:prstGeom>
        </p:spPr>
      </p:pic>
      <p:sp>
        <p:nvSpPr>
          <p:cNvPr id="6" name="Rectangle 50">
            <a:extLst>
              <a:ext uri="{FF2B5EF4-FFF2-40B4-BE49-F238E27FC236}">
                <a16:creationId xmlns:a16="http://schemas.microsoft.com/office/drawing/2014/main" id="{7C4FF383-8793-4558-8991-D8494AABB881}"/>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463758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0949" y="2655758"/>
            <a:ext cx="8502102" cy="773242"/>
          </a:xfrm>
        </p:spPr>
        <p:txBody>
          <a:bodyPr>
            <a:normAutofit/>
          </a:bodyPr>
          <a:lstStyle/>
          <a:p>
            <a:pPr algn="ctr"/>
            <a:r>
              <a:rPr lang="en-US" dirty="0"/>
              <a:t>Quality Control for Routine Compliance</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Tree>
    <p:extLst>
      <p:ext uri="{BB962C8B-B14F-4D97-AF65-F5344CB8AC3E}">
        <p14:creationId xmlns:p14="http://schemas.microsoft.com/office/powerpoint/2010/main" val="18659659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Davey Tree</a:t>
            </a:r>
          </a:p>
        </p:txBody>
      </p:sp>
      <p:pic>
        <p:nvPicPr>
          <p:cNvPr id="4" name="Picture 3">
            <a:extLst>
              <a:ext uri="{FF2B5EF4-FFF2-40B4-BE49-F238E27FC236}">
                <a16:creationId xmlns:a16="http://schemas.microsoft.com/office/drawing/2014/main" id="{52091C14-D8FC-4372-9D48-3B666B26FE05}"/>
              </a:ext>
            </a:extLst>
          </p:cNvPr>
          <p:cNvPicPr>
            <a:picLocks noChangeAspect="1"/>
          </p:cNvPicPr>
          <p:nvPr/>
        </p:nvPicPr>
        <p:blipFill>
          <a:blip r:embed="rId3"/>
          <a:stretch>
            <a:fillRect/>
          </a:stretch>
        </p:blipFill>
        <p:spPr>
          <a:xfrm>
            <a:off x="60166" y="993123"/>
            <a:ext cx="9023668" cy="4765747"/>
          </a:xfrm>
          <a:prstGeom prst="rect">
            <a:avLst/>
          </a:prstGeom>
        </p:spPr>
      </p:pic>
      <p:sp>
        <p:nvSpPr>
          <p:cNvPr id="6" name="Rectangle 50">
            <a:extLst>
              <a:ext uri="{FF2B5EF4-FFF2-40B4-BE49-F238E27FC236}">
                <a16:creationId xmlns:a16="http://schemas.microsoft.com/office/drawing/2014/main" id="{D9BEACE2-8B4A-4454-A0F5-1740066D982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309883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a:t>
            </a:r>
            <a:r>
              <a:rPr lang="en-US" sz="2400" b="1" dirty="0" err="1"/>
              <a:t>Mowbrays</a:t>
            </a:r>
            <a:endParaRPr lang="en-US" sz="2400" b="1" dirty="0"/>
          </a:p>
        </p:txBody>
      </p:sp>
      <p:pic>
        <p:nvPicPr>
          <p:cNvPr id="2" name="Picture 1">
            <a:extLst>
              <a:ext uri="{FF2B5EF4-FFF2-40B4-BE49-F238E27FC236}">
                <a16:creationId xmlns:a16="http://schemas.microsoft.com/office/drawing/2014/main" id="{C1DD09D1-6DC7-4461-9E29-C689549A7CD0}"/>
              </a:ext>
            </a:extLst>
          </p:cNvPr>
          <p:cNvPicPr>
            <a:picLocks noChangeAspect="1"/>
          </p:cNvPicPr>
          <p:nvPr/>
        </p:nvPicPr>
        <p:blipFill>
          <a:blip r:embed="rId3"/>
          <a:stretch>
            <a:fillRect/>
          </a:stretch>
        </p:blipFill>
        <p:spPr>
          <a:xfrm>
            <a:off x="84779" y="1007817"/>
            <a:ext cx="8974442" cy="4750447"/>
          </a:xfrm>
          <a:prstGeom prst="rect">
            <a:avLst/>
          </a:prstGeom>
        </p:spPr>
      </p:pic>
      <p:sp>
        <p:nvSpPr>
          <p:cNvPr id="6" name="Rectangle 50">
            <a:extLst>
              <a:ext uri="{FF2B5EF4-FFF2-40B4-BE49-F238E27FC236}">
                <a16:creationId xmlns:a16="http://schemas.microsoft.com/office/drawing/2014/main" id="{9A04D074-E0B8-4AAD-8A24-5B88EA2BB92E}"/>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10363488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Rolling Green</a:t>
            </a:r>
          </a:p>
        </p:txBody>
      </p:sp>
      <p:pic>
        <p:nvPicPr>
          <p:cNvPr id="4" name="Picture 3">
            <a:extLst>
              <a:ext uri="{FF2B5EF4-FFF2-40B4-BE49-F238E27FC236}">
                <a16:creationId xmlns:a16="http://schemas.microsoft.com/office/drawing/2014/main" id="{1DD43BAC-7010-495F-AB2E-63668EAC27D6}"/>
              </a:ext>
            </a:extLst>
          </p:cNvPr>
          <p:cNvPicPr>
            <a:picLocks noChangeAspect="1"/>
          </p:cNvPicPr>
          <p:nvPr/>
        </p:nvPicPr>
        <p:blipFill>
          <a:blip r:embed="rId3"/>
          <a:stretch>
            <a:fillRect/>
          </a:stretch>
        </p:blipFill>
        <p:spPr>
          <a:xfrm>
            <a:off x="65899" y="1006764"/>
            <a:ext cx="9012201" cy="4759691"/>
          </a:xfrm>
          <a:prstGeom prst="rect">
            <a:avLst/>
          </a:prstGeom>
        </p:spPr>
      </p:pic>
      <p:sp>
        <p:nvSpPr>
          <p:cNvPr id="6" name="Rectangle 50">
            <a:extLst>
              <a:ext uri="{FF2B5EF4-FFF2-40B4-BE49-F238E27FC236}">
                <a16:creationId xmlns:a16="http://schemas.microsoft.com/office/drawing/2014/main" id="{709F4780-D254-4D97-B8E3-5FBBFF644DEC}"/>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1904643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Utility Tree Service</a:t>
            </a:r>
          </a:p>
        </p:txBody>
      </p:sp>
      <p:pic>
        <p:nvPicPr>
          <p:cNvPr id="2" name="Picture 1">
            <a:extLst>
              <a:ext uri="{FF2B5EF4-FFF2-40B4-BE49-F238E27FC236}">
                <a16:creationId xmlns:a16="http://schemas.microsoft.com/office/drawing/2014/main" id="{48F31AC5-8389-4A7A-89FA-3763D8FAB28F}"/>
              </a:ext>
            </a:extLst>
          </p:cNvPr>
          <p:cNvPicPr>
            <a:picLocks noChangeAspect="1"/>
          </p:cNvPicPr>
          <p:nvPr/>
        </p:nvPicPr>
        <p:blipFill>
          <a:blip r:embed="rId3"/>
          <a:stretch>
            <a:fillRect/>
          </a:stretch>
        </p:blipFill>
        <p:spPr>
          <a:xfrm>
            <a:off x="71088" y="938622"/>
            <a:ext cx="9001823" cy="4789961"/>
          </a:xfrm>
          <a:prstGeom prst="rect">
            <a:avLst/>
          </a:prstGeom>
        </p:spPr>
      </p:pic>
      <p:sp>
        <p:nvSpPr>
          <p:cNvPr id="6" name="Rectangle 50">
            <a:extLst>
              <a:ext uri="{FF2B5EF4-FFF2-40B4-BE49-F238E27FC236}">
                <a16:creationId xmlns:a16="http://schemas.microsoft.com/office/drawing/2014/main" id="{A59D694A-E155-4A7B-83EA-254BC06DBF5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1112833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YTD Missed Tree Trend</a:t>
            </a:r>
          </a:p>
        </p:txBody>
      </p:sp>
      <p:pic>
        <p:nvPicPr>
          <p:cNvPr id="2" name="Picture 1">
            <a:extLst>
              <a:ext uri="{FF2B5EF4-FFF2-40B4-BE49-F238E27FC236}">
                <a16:creationId xmlns:a16="http://schemas.microsoft.com/office/drawing/2014/main" id="{4FAD7D6C-E144-48D0-89A9-36C420D76B84}"/>
              </a:ext>
            </a:extLst>
          </p:cNvPr>
          <p:cNvPicPr>
            <a:picLocks noChangeAspect="1"/>
          </p:cNvPicPr>
          <p:nvPr/>
        </p:nvPicPr>
        <p:blipFill>
          <a:blip r:embed="rId3"/>
          <a:stretch>
            <a:fillRect/>
          </a:stretch>
        </p:blipFill>
        <p:spPr>
          <a:xfrm>
            <a:off x="68705" y="999178"/>
            <a:ext cx="9006590" cy="4639758"/>
          </a:xfrm>
          <a:prstGeom prst="rect">
            <a:avLst/>
          </a:prstGeom>
        </p:spPr>
      </p:pic>
      <p:sp>
        <p:nvSpPr>
          <p:cNvPr id="6" name="Rectangle 50">
            <a:extLst>
              <a:ext uri="{FF2B5EF4-FFF2-40B4-BE49-F238E27FC236}">
                <a16:creationId xmlns:a16="http://schemas.microsoft.com/office/drawing/2014/main" id="{DA658498-3884-4B46-8A84-4D18E8D1C944}"/>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2312640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ACRT</a:t>
            </a:r>
          </a:p>
        </p:txBody>
      </p:sp>
      <p:pic>
        <p:nvPicPr>
          <p:cNvPr id="2" name="Picture 1">
            <a:extLst>
              <a:ext uri="{FF2B5EF4-FFF2-40B4-BE49-F238E27FC236}">
                <a16:creationId xmlns:a16="http://schemas.microsoft.com/office/drawing/2014/main" id="{D1DA8757-4117-4CEA-B78E-0F776ADFF0FF}"/>
              </a:ext>
            </a:extLst>
          </p:cNvPr>
          <p:cNvPicPr>
            <a:picLocks noChangeAspect="1"/>
          </p:cNvPicPr>
          <p:nvPr/>
        </p:nvPicPr>
        <p:blipFill>
          <a:blip r:embed="rId3"/>
          <a:stretch>
            <a:fillRect/>
          </a:stretch>
        </p:blipFill>
        <p:spPr>
          <a:xfrm>
            <a:off x="83104" y="999178"/>
            <a:ext cx="8977792" cy="4630475"/>
          </a:xfrm>
          <a:prstGeom prst="rect">
            <a:avLst/>
          </a:prstGeom>
        </p:spPr>
      </p:pic>
      <p:sp>
        <p:nvSpPr>
          <p:cNvPr id="6" name="Rectangle 50">
            <a:extLst>
              <a:ext uri="{FF2B5EF4-FFF2-40B4-BE49-F238E27FC236}">
                <a16:creationId xmlns:a16="http://schemas.microsoft.com/office/drawing/2014/main" id="{F10A7AE8-C493-4195-A03B-742980673B34}"/>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1738958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CNUC</a:t>
            </a:r>
          </a:p>
        </p:txBody>
      </p:sp>
      <p:pic>
        <p:nvPicPr>
          <p:cNvPr id="2" name="Picture 1">
            <a:extLst>
              <a:ext uri="{FF2B5EF4-FFF2-40B4-BE49-F238E27FC236}">
                <a16:creationId xmlns:a16="http://schemas.microsoft.com/office/drawing/2014/main" id="{E9E1E610-4971-45C7-8F3C-1BE461613521}"/>
              </a:ext>
            </a:extLst>
          </p:cNvPr>
          <p:cNvPicPr>
            <a:picLocks noChangeAspect="1"/>
          </p:cNvPicPr>
          <p:nvPr/>
        </p:nvPicPr>
        <p:blipFill>
          <a:blip r:embed="rId3"/>
          <a:stretch>
            <a:fillRect/>
          </a:stretch>
        </p:blipFill>
        <p:spPr>
          <a:xfrm>
            <a:off x="45927" y="1044275"/>
            <a:ext cx="8990496" cy="4648337"/>
          </a:xfrm>
          <a:prstGeom prst="rect">
            <a:avLst/>
          </a:prstGeom>
        </p:spPr>
      </p:pic>
      <p:sp>
        <p:nvSpPr>
          <p:cNvPr id="6" name="Rectangle 50">
            <a:extLst>
              <a:ext uri="{FF2B5EF4-FFF2-40B4-BE49-F238E27FC236}">
                <a16:creationId xmlns:a16="http://schemas.microsoft.com/office/drawing/2014/main" id="{4FE7F696-7BD1-489E-A91E-80C6437AFB4E}"/>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4435254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Davey</a:t>
            </a:r>
          </a:p>
        </p:txBody>
      </p:sp>
      <p:pic>
        <p:nvPicPr>
          <p:cNvPr id="2" name="Picture 1">
            <a:extLst>
              <a:ext uri="{FF2B5EF4-FFF2-40B4-BE49-F238E27FC236}">
                <a16:creationId xmlns:a16="http://schemas.microsoft.com/office/drawing/2014/main" id="{0D182DD9-6E4D-4282-8894-9D5CEAEA7C3D}"/>
              </a:ext>
            </a:extLst>
          </p:cNvPr>
          <p:cNvPicPr>
            <a:picLocks noChangeAspect="1"/>
          </p:cNvPicPr>
          <p:nvPr/>
        </p:nvPicPr>
        <p:blipFill>
          <a:blip r:embed="rId3"/>
          <a:stretch>
            <a:fillRect/>
          </a:stretch>
        </p:blipFill>
        <p:spPr>
          <a:xfrm>
            <a:off x="42389" y="1089870"/>
            <a:ext cx="9059221" cy="4678260"/>
          </a:xfrm>
          <a:prstGeom prst="rect">
            <a:avLst/>
          </a:prstGeom>
        </p:spPr>
      </p:pic>
      <p:sp>
        <p:nvSpPr>
          <p:cNvPr id="6" name="Rectangle 50">
            <a:extLst>
              <a:ext uri="{FF2B5EF4-FFF2-40B4-BE49-F238E27FC236}">
                <a16:creationId xmlns:a16="http://schemas.microsoft.com/office/drawing/2014/main" id="{E7116848-A7AB-476D-8406-B1EDBEAC6FA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22146386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UPE</a:t>
            </a:r>
          </a:p>
        </p:txBody>
      </p:sp>
      <p:pic>
        <p:nvPicPr>
          <p:cNvPr id="2" name="Picture 1">
            <a:extLst>
              <a:ext uri="{FF2B5EF4-FFF2-40B4-BE49-F238E27FC236}">
                <a16:creationId xmlns:a16="http://schemas.microsoft.com/office/drawing/2014/main" id="{A1B9C0BB-136E-463A-B017-CB382B9C9D99}"/>
              </a:ext>
            </a:extLst>
          </p:cNvPr>
          <p:cNvPicPr>
            <a:picLocks noChangeAspect="1"/>
          </p:cNvPicPr>
          <p:nvPr/>
        </p:nvPicPr>
        <p:blipFill>
          <a:blip r:embed="rId3"/>
          <a:stretch>
            <a:fillRect/>
          </a:stretch>
        </p:blipFill>
        <p:spPr>
          <a:xfrm>
            <a:off x="39361" y="1013103"/>
            <a:ext cx="9065277" cy="4715293"/>
          </a:xfrm>
          <a:prstGeom prst="rect">
            <a:avLst/>
          </a:prstGeom>
        </p:spPr>
      </p:pic>
      <p:sp>
        <p:nvSpPr>
          <p:cNvPr id="6" name="Rectangle 50">
            <a:extLst>
              <a:ext uri="{FF2B5EF4-FFF2-40B4-BE49-F238E27FC236}">
                <a16:creationId xmlns:a16="http://schemas.microsoft.com/office/drawing/2014/main" id="{985B8DAB-E456-4388-B222-8716641CD97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2143850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216860"/>
            <a:ext cx="6448664" cy="491649"/>
          </a:xfrm>
        </p:spPr>
        <p:txBody>
          <a:bodyPr>
            <a:noAutofit/>
          </a:bodyPr>
          <a:lstStyle/>
          <a:p>
            <a:r>
              <a:rPr lang="en-US" sz="2400" b="1" dirty="0"/>
              <a:t>QC Mileage, Sampling and Performance Targets </a:t>
            </a:r>
            <a:br>
              <a:rPr lang="en-US" sz="2400" b="1" dirty="0"/>
            </a:br>
            <a:endParaRPr lang="en-US" sz="2400" b="1" dirty="0">
              <a:solidFill>
                <a:schemeClr val="accent5"/>
              </a:solidFill>
            </a:endParaRPr>
          </a:p>
        </p:txBody>
      </p:sp>
      <p:sp>
        <p:nvSpPr>
          <p:cNvPr id="12" name="Rectangle 50">
            <a:extLst>
              <a:ext uri="{FF2B5EF4-FFF2-40B4-BE49-F238E27FC236}">
                <a16:creationId xmlns:a16="http://schemas.microsoft.com/office/drawing/2014/main" id="{AC520F0C-4EDF-46A4-8988-91E12A85CCD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2AAD632F-C105-432B-BC6D-0095328B1187}"/>
              </a:ext>
            </a:extLst>
          </p:cNvPr>
          <p:cNvPicPr>
            <a:picLocks noChangeAspect="1"/>
          </p:cNvPicPr>
          <p:nvPr/>
        </p:nvPicPr>
        <p:blipFill>
          <a:blip r:embed="rId3"/>
          <a:stretch>
            <a:fillRect/>
          </a:stretch>
        </p:blipFill>
        <p:spPr>
          <a:xfrm>
            <a:off x="1031223" y="2024384"/>
            <a:ext cx="5917612" cy="2348423"/>
          </a:xfrm>
          <a:prstGeom prst="rect">
            <a:avLst/>
          </a:prstGeom>
        </p:spPr>
      </p:pic>
      <p:pic>
        <p:nvPicPr>
          <p:cNvPr id="5" name="Picture 4">
            <a:extLst>
              <a:ext uri="{FF2B5EF4-FFF2-40B4-BE49-F238E27FC236}">
                <a16:creationId xmlns:a16="http://schemas.microsoft.com/office/drawing/2014/main" id="{2DCCE58C-F04C-493C-B2EF-DBEF1F2D4BE6}"/>
              </a:ext>
            </a:extLst>
          </p:cNvPr>
          <p:cNvPicPr>
            <a:picLocks noChangeAspect="1"/>
          </p:cNvPicPr>
          <p:nvPr/>
        </p:nvPicPr>
        <p:blipFill>
          <a:blip r:embed="rId4"/>
          <a:stretch>
            <a:fillRect/>
          </a:stretch>
        </p:blipFill>
        <p:spPr>
          <a:xfrm>
            <a:off x="229993" y="794324"/>
            <a:ext cx="6043639" cy="1098842"/>
          </a:xfrm>
          <a:prstGeom prst="rect">
            <a:avLst/>
          </a:prstGeom>
        </p:spPr>
      </p:pic>
      <p:pic>
        <p:nvPicPr>
          <p:cNvPr id="2" name="Picture 1">
            <a:extLst>
              <a:ext uri="{FF2B5EF4-FFF2-40B4-BE49-F238E27FC236}">
                <a16:creationId xmlns:a16="http://schemas.microsoft.com/office/drawing/2014/main" id="{E5096103-1925-4691-9ED7-8BE5276F152F}"/>
              </a:ext>
            </a:extLst>
          </p:cNvPr>
          <p:cNvPicPr>
            <a:picLocks noChangeAspect="1"/>
          </p:cNvPicPr>
          <p:nvPr/>
        </p:nvPicPr>
        <p:blipFill>
          <a:blip r:embed="rId5"/>
          <a:stretch>
            <a:fillRect/>
          </a:stretch>
        </p:blipFill>
        <p:spPr>
          <a:xfrm>
            <a:off x="158027" y="4625303"/>
            <a:ext cx="6303329" cy="1571072"/>
          </a:xfrm>
          <a:prstGeom prst="rect">
            <a:avLst/>
          </a:prstGeom>
        </p:spPr>
      </p:pic>
      <p:sp>
        <p:nvSpPr>
          <p:cNvPr id="6" name="Rectangle: Rounded Corners 5">
            <a:extLst>
              <a:ext uri="{FF2B5EF4-FFF2-40B4-BE49-F238E27FC236}">
                <a16:creationId xmlns:a16="http://schemas.microsoft.com/office/drawing/2014/main" id="{F28085BD-D0F3-4FFE-ADDD-9303AE5A310F}"/>
              </a:ext>
            </a:extLst>
          </p:cNvPr>
          <p:cNvSpPr/>
          <p:nvPr/>
        </p:nvSpPr>
        <p:spPr bwMode="gray">
          <a:xfrm>
            <a:off x="6340244" y="993105"/>
            <a:ext cx="2373808" cy="778783"/>
          </a:xfrm>
          <a:prstGeom prst="roundRect">
            <a:avLst/>
          </a:prstGeom>
          <a:solidFill>
            <a:schemeClr val="accent3">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algn="ctr"/>
            <a:r>
              <a:rPr lang="en-US" sz="1000" b="1" dirty="0">
                <a:solidFill>
                  <a:srgbClr val="000000"/>
                </a:solidFill>
              </a:rPr>
              <a:t>SAMPLING</a:t>
            </a:r>
            <a:r>
              <a:rPr lang="en-US" sz="1000" dirty="0">
                <a:solidFill>
                  <a:srgbClr val="000000"/>
                </a:solidFill>
              </a:rPr>
              <a:t> – 100% QC inspection is performed on 2161 circuit miles. These 2161 miles represent ≥ 80% REAX Range and present ≥ 93.87% of the risk </a:t>
            </a:r>
          </a:p>
        </p:txBody>
      </p:sp>
      <p:sp>
        <p:nvSpPr>
          <p:cNvPr id="10" name="Rectangle: Rounded Corners 9">
            <a:extLst>
              <a:ext uri="{FF2B5EF4-FFF2-40B4-BE49-F238E27FC236}">
                <a16:creationId xmlns:a16="http://schemas.microsoft.com/office/drawing/2014/main" id="{7847B432-408D-4FB2-B5E5-8CD821B89254}"/>
              </a:ext>
            </a:extLst>
          </p:cNvPr>
          <p:cNvSpPr/>
          <p:nvPr/>
        </p:nvSpPr>
        <p:spPr bwMode="gray">
          <a:xfrm>
            <a:off x="6506774" y="4767730"/>
            <a:ext cx="2373808" cy="778783"/>
          </a:xfrm>
          <a:prstGeom prst="roundRect">
            <a:avLst/>
          </a:prstGeom>
          <a:solidFill>
            <a:schemeClr val="accent3">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algn="ctr"/>
            <a:r>
              <a:rPr lang="en-US" sz="1000" b="1" dirty="0">
                <a:solidFill>
                  <a:srgbClr val="000000"/>
                </a:solidFill>
              </a:rPr>
              <a:t>QUALITY</a:t>
            </a:r>
            <a:r>
              <a:rPr lang="en-US" sz="1000" dirty="0">
                <a:solidFill>
                  <a:srgbClr val="000000"/>
                </a:solidFill>
              </a:rPr>
              <a:t>: An Acceptable Quality Level of 100% RCD has been established for VM. This is the highest program expectation of all T&amp;D QC Programs</a:t>
            </a:r>
          </a:p>
        </p:txBody>
      </p:sp>
    </p:spTree>
    <p:extLst>
      <p:ext uri="{BB962C8B-B14F-4D97-AF65-F5344CB8AC3E}">
        <p14:creationId xmlns:p14="http://schemas.microsoft.com/office/powerpoint/2010/main" val="1844621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216860"/>
            <a:ext cx="5565611" cy="500919"/>
          </a:xfrm>
        </p:spPr>
        <p:txBody>
          <a:bodyPr>
            <a:noAutofit/>
          </a:bodyPr>
          <a:lstStyle/>
          <a:p>
            <a:r>
              <a:rPr lang="en-US" sz="2400" b="1" dirty="0"/>
              <a:t>QC Mileage / Productivity</a:t>
            </a:r>
            <a:br>
              <a:rPr lang="en-US" sz="2400" b="1" dirty="0"/>
            </a:br>
            <a:r>
              <a:rPr lang="en-US" sz="2400" b="1" dirty="0"/>
              <a:t>HFRA / Non-HFRA / All Miles / WMP</a:t>
            </a:r>
            <a:br>
              <a:rPr lang="en-US" sz="2400" b="1" dirty="0"/>
            </a:br>
            <a:endParaRPr lang="en-US" sz="2400" b="1" dirty="0">
              <a:solidFill>
                <a:schemeClr val="accent5"/>
              </a:solidFill>
            </a:endParaRPr>
          </a:p>
        </p:txBody>
      </p:sp>
      <p:sp>
        <p:nvSpPr>
          <p:cNvPr id="4" name="Rectangle 3">
            <a:extLst>
              <a:ext uri="{FF2B5EF4-FFF2-40B4-BE49-F238E27FC236}">
                <a16:creationId xmlns:a16="http://schemas.microsoft.com/office/drawing/2014/main" id="{E45D9F3D-E65E-4247-9EE4-1036714E2495}"/>
              </a:ext>
            </a:extLst>
          </p:cNvPr>
          <p:cNvSpPr/>
          <p:nvPr/>
        </p:nvSpPr>
        <p:spPr>
          <a:xfrm>
            <a:off x="93863" y="5381549"/>
            <a:ext cx="8942560" cy="954107"/>
          </a:xfrm>
          <a:prstGeom prst="rect">
            <a:avLst/>
          </a:prstGeom>
        </p:spPr>
        <p:txBody>
          <a:bodyPr wrap="square">
            <a:spAutoFit/>
          </a:bodyPr>
          <a:lstStyle/>
          <a:p>
            <a:pPr marL="285750" indent="-285750">
              <a:buFont typeface="Arial" panose="020B0604020202020204" pitchFamily="34" charset="0"/>
              <a:buChar char="•"/>
            </a:pPr>
            <a:r>
              <a:rPr lang="en-US" sz="1400" dirty="0">
                <a:latin typeface="Calibri" panose="020F0502020204030204" pitchFamily="34" charset="0"/>
                <a:ea typeface="Calibri" panose="020F0502020204030204" pitchFamily="34" charset="0"/>
              </a:rPr>
              <a:t>Lower than expected productivity is attributed to several factors: </a:t>
            </a:r>
          </a:p>
          <a:p>
            <a:pPr marL="742950" lvl="1" indent="-285750">
              <a:buFont typeface="Arial" panose="020B0604020202020204" pitchFamily="34" charset="0"/>
              <a:buChar char="•"/>
            </a:pPr>
            <a:r>
              <a:rPr lang="en-US" sz="1400" dirty="0">
                <a:latin typeface="Calibri" panose="020F0502020204030204" pitchFamily="34" charset="0"/>
                <a:ea typeface="Calibri" panose="020F0502020204030204" pitchFamily="34" charset="0"/>
              </a:rPr>
              <a:t>(1) QC not yet fully staffed (full staff expected by 6/30/20)</a:t>
            </a:r>
          </a:p>
          <a:p>
            <a:pPr marL="1200150" lvl="2" indent="-285750">
              <a:buFont typeface="Arial" panose="020B0604020202020204" pitchFamily="34" charset="0"/>
              <a:buChar char="•"/>
            </a:pPr>
            <a:r>
              <a:rPr lang="en-US" sz="1400" dirty="0">
                <a:latin typeface="Calibri" panose="020F0502020204030204" pitchFamily="34" charset="0"/>
                <a:ea typeface="Calibri" panose="020F0502020204030204" pitchFamily="34" charset="0"/>
              </a:rPr>
              <a:t>QC inspected 713 circuit miles in May</a:t>
            </a:r>
          </a:p>
          <a:p>
            <a:pPr marL="742950" lvl="1" indent="-285750">
              <a:buFont typeface="Arial" panose="020B0604020202020204" pitchFamily="34" charset="0"/>
              <a:buChar char="•"/>
            </a:pPr>
            <a:r>
              <a:rPr lang="en-US" sz="1400" dirty="0">
                <a:latin typeface="Calibri" panose="020F0502020204030204" pitchFamily="34" charset="0"/>
                <a:ea typeface="Calibri" panose="020F0502020204030204" pitchFamily="34" charset="0"/>
              </a:rPr>
              <a:t>(2) training / implementation for Survey 123 in March</a:t>
            </a:r>
          </a:p>
        </p:txBody>
      </p:sp>
      <p:sp>
        <p:nvSpPr>
          <p:cNvPr id="9" name="Rectangle 50">
            <a:extLst>
              <a:ext uri="{FF2B5EF4-FFF2-40B4-BE49-F238E27FC236}">
                <a16:creationId xmlns:a16="http://schemas.microsoft.com/office/drawing/2014/main" id="{168FA7F6-9CD6-4539-88F5-2BE036EC364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3AFF224B-03AF-4F8A-A964-050083DB652F}"/>
              </a:ext>
            </a:extLst>
          </p:cNvPr>
          <p:cNvPicPr>
            <a:picLocks noChangeAspect="1"/>
          </p:cNvPicPr>
          <p:nvPr/>
        </p:nvPicPr>
        <p:blipFill>
          <a:blip r:embed="rId3"/>
          <a:stretch>
            <a:fillRect/>
          </a:stretch>
        </p:blipFill>
        <p:spPr>
          <a:xfrm>
            <a:off x="46931" y="1069380"/>
            <a:ext cx="9036423" cy="4312169"/>
          </a:xfrm>
          <a:prstGeom prst="rect">
            <a:avLst/>
          </a:prstGeom>
        </p:spPr>
      </p:pic>
    </p:spTree>
    <p:extLst>
      <p:ext uri="{BB962C8B-B14F-4D97-AF65-F5344CB8AC3E}">
        <p14:creationId xmlns:p14="http://schemas.microsoft.com/office/powerpoint/2010/main" val="567704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87958" y="223008"/>
            <a:ext cx="8439151" cy="334103"/>
          </a:xfrm>
        </p:spPr>
        <p:txBody>
          <a:bodyPr>
            <a:noAutofit/>
          </a:bodyPr>
          <a:lstStyle/>
          <a:p>
            <a:r>
              <a:rPr lang="en-US" sz="2400" b="1" dirty="0"/>
              <a:t>YTD* VM Average Performance – Distribution</a:t>
            </a:r>
            <a:endParaRPr lang="en-US" sz="2400" b="1" dirty="0">
              <a:solidFill>
                <a:schemeClr val="accent5"/>
              </a:solidFill>
            </a:endParaRPr>
          </a:p>
        </p:txBody>
      </p:sp>
      <p:pic>
        <p:nvPicPr>
          <p:cNvPr id="6" name="Picture 5">
            <a:extLst>
              <a:ext uri="{FF2B5EF4-FFF2-40B4-BE49-F238E27FC236}">
                <a16:creationId xmlns:a16="http://schemas.microsoft.com/office/drawing/2014/main" id="{4B81DA04-02B7-44E0-9674-900EAD74EFEA}"/>
              </a:ext>
            </a:extLst>
          </p:cNvPr>
          <p:cNvPicPr>
            <a:picLocks noChangeAspect="1"/>
          </p:cNvPicPr>
          <p:nvPr/>
        </p:nvPicPr>
        <p:blipFill>
          <a:blip r:embed="rId3"/>
          <a:stretch>
            <a:fillRect/>
          </a:stretch>
        </p:blipFill>
        <p:spPr>
          <a:xfrm>
            <a:off x="69638" y="6162110"/>
            <a:ext cx="1714938" cy="589044"/>
          </a:xfrm>
          <a:prstGeom prst="rect">
            <a:avLst/>
          </a:prstGeom>
        </p:spPr>
      </p:pic>
      <p:pic>
        <p:nvPicPr>
          <p:cNvPr id="7" name="Picture 6">
            <a:extLst>
              <a:ext uri="{FF2B5EF4-FFF2-40B4-BE49-F238E27FC236}">
                <a16:creationId xmlns:a16="http://schemas.microsoft.com/office/drawing/2014/main" id="{3A7ED04F-E155-4A69-963A-3B441330B915}"/>
              </a:ext>
            </a:extLst>
          </p:cNvPr>
          <p:cNvPicPr>
            <a:picLocks noChangeAspect="1"/>
          </p:cNvPicPr>
          <p:nvPr/>
        </p:nvPicPr>
        <p:blipFill>
          <a:blip r:embed="rId4"/>
          <a:stretch>
            <a:fillRect/>
          </a:stretch>
        </p:blipFill>
        <p:spPr>
          <a:xfrm>
            <a:off x="1818805" y="6177582"/>
            <a:ext cx="2415275" cy="573572"/>
          </a:xfrm>
          <a:prstGeom prst="rect">
            <a:avLst/>
          </a:prstGeom>
        </p:spPr>
      </p:pic>
      <p:sp>
        <p:nvSpPr>
          <p:cNvPr id="5" name="TextBox 4">
            <a:extLst>
              <a:ext uri="{FF2B5EF4-FFF2-40B4-BE49-F238E27FC236}">
                <a16:creationId xmlns:a16="http://schemas.microsoft.com/office/drawing/2014/main" id="{EC9D0D34-344D-4F5F-90BA-51753C0038C3}"/>
              </a:ext>
            </a:extLst>
          </p:cNvPr>
          <p:cNvSpPr txBox="1"/>
          <p:nvPr/>
        </p:nvSpPr>
        <p:spPr bwMode="gray">
          <a:xfrm>
            <a:off x="4307533" y="6162110"/>
            <a:ext cx="4102006" cy="380480"/>
          </a:xfrm>
          <a:prstGeom prst="rect">
            <a:avLst/>
          </a:prstGeom>
          <a:noFill/>
        </p:spPr>
        <p:txBody>
          <a:bodyPr wrap="square" lIns="36000" tIns="36000" rIns="36000" bIns="36000" rtlCol="0">
            <a:spAutoFit/>
          </a:bodyPr>
          <a:lstStyle/>
          <a:p>
            <a:pPr marL="0" indent="0">
              <a:buNone/>
            </a:pPr>
            <a:r>
              <a:rPr lang="en-US" sz="1000" dirty="0"/>
              <a:t>*YTD data reflects work completed in 2020 only. This does not include any January/February report data</a:t>
            </a:r>
          </a:p>
        </p:txBody>
      </p:sp>
      <p:sp>
        <p:nvSpPr>
          <p:cNvPr id="9" name="Rectangle 8">
            <a:extLst>
              <a:ext uri="{FF2B5EF4-FFF2-40B4-BE49-F238E27FC236}">
                <a16:creationId xmlns:a16="http://schemas.microsoft.com/office/drawing/2014/main" id="{F1568A91-8F7C-4F53-BEC1-E280699A268D}"/>
              </a:ext>
            </a:extLst>
          </p:cNvPr>
          <p:cNvSpPr/>
          <p:nvPr/>
        </p:nvSpPr>
        <p:spPr>
          <a:xfrm>
            <a:off x="221029" y="5172718"/>
            <a:ext cx="8977623" cy="769441"/>
          </a:xfrm>
          <a:prstGeom prst="rect">
            <a:avLst/>
          </a:prstGeom>
        </p:spPr>
        <p:txBody>
          <a:bodyPr wrap="square">
            <a:spAutoFit/>
          </a:bodyPr>
          <a:lstStyle/>
          <a:p>
            <a:pPr marL="171450" indent="-171450">
              <a:buFont typeface="Arial" panose="020B0604020202020204" pitchFamily="34" charset="0"/>
              <a:buChar char="•"/>
            </a:pPr>
            <a:r>
              <a:rPr lang="en-US" sz="1100" dirty="0"/>
              <a:t>QC inspection is performed on a “circuit mileage” basis. Vegetation within the selected circuit mile is assessed for compliance to UVM Program requirements. Judgmental sampling is performed to select circuit mileage with known adjacent vegetation</a:t>
            </a:r>
          </a:p>
          <a:p>
            <a:pPr marL="171450" indent="-171450">
              <a:buFont typeface="Arial" panose="020B0604020202020204" pitchFamily="34" charset="0"/>
              <a:buChar char="•"/>
            </a:pPr>
            <a:r>
              <a:rPr lang="en-US" sz="1100" dirty="0"/>
              <a:t>RCD &amp; CCD are performance expectations / GRCD is presented “for information” related to achieving recommended CPUC clearance</a:t>
            </a:r>
          </a:p>
          <a:p>
            <a:pPr marL="171450" indent="-171450">
              <a:buFont typeface="Arial" panose="020B0604020202020204" pitchFamily="34" charset="0"/>
              <a:buChar char="•"/>
            </a:pPr>
            <a:r>
              <a:rPr lang="en-US" sz="1100" dirty="0"/>
              <a:t>ANSI Pass % is related to tree trim quality to ANSI A300 requirements – No AQL has been established for this, but feedback is provided</a:t>
            </a:r>
          </a:p>
        </p:txBody>
      </p:sp>
      <p:pic>
        <p:nvPicPr>
          <p:cNvPr id="4" name="Picture 3">
            <a:extLst>
              <a:ext uri="{FF2B5EF4-FFF2-40B4-BE49-F238E27FC236}">
                <a16:creationId xmlns:a16="http://schemas.microsoft.com/office/drawing/2014/main" id="{625562BD-EFE3-4968-A3C9-A8D0AF698B37}"/>
              </a:ext>
            </a:extLst>
          </p:cNvPr>
          <p:cNvPicPr>
            <a:picLocks noChangeAspect="1"/>
          </p:cNvPicPr>
          <p:nvPr/>
        </p:nvPicPr>
        <p:blipFill>
          <a:blip r:embed="rId5"/>
          <a:stretch>
            <a:fillRect/>
          </a:stretch>
        </p:blipFill>
        <p:spPr>
          <a:xfrm>
            <a:off x="389905" y="729541"/>
            <a:ext cx="8337088" cy="4391860"/>
          </a:xfrm>
          <a:prstGeom prst="rect">
            <a:avLst/>
          </a:prstGeom>
        </p:spPr>
      </p:pic>
      <p:sp>
        <p:nvSpPr>
          <p:cNvPr id="10" name="Rectangle 50">
            <a:extLst>
              <a:ext uri="{FF2B5EF4-FFF2-40B4-BE49-F238E27FC236}">
                <a16:creationId xmlns:a16="http://schemas.microsoft.com/office/drawing/2014/main" id="{04F9654D-25B6-4501-883A-8F50790DA06E}"/>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2428593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33140" y="223008"/>
            <a:ext cx="8439151" cy="334103"/>
          </a:xfrm>
        </p:spPr>
        <p:txBody>
          <a:bodyPr>
            <a:noAutofit/>
          </a:bodyPr>
          <a:lstStyle/>
          <a:p>
            <a:r>
              <a:rPr lang="en-US" sz="2400" b="1" dirty="0"/>
              <a:t>YTD Trend – HFRA Vs Non-HFRA</a:t>
            </a:r>
            <a:endParaRPr lang="en-US" sz="2400" b="1" dirty="0">
              <a:solidFill>
                <a:schemeClr val="accent5"/>
              </a:solidFill>
            </a:endParaRPr>
          </a:p>
        </p:txBody>
      </p:sp>
      <p:pic>
        <p:nvPicPr>
          <p:cNvPr id="6" name="Picture 5">
            <a:extLst>
              <a:ext uri="{FF2B5EF4-FFF2-40B4-BE49-F238E27FC236}">
                <a16:creationId xmlns:a16="http://schemas.microsoft.com/office/drawing/2014/main" id="{4B81DA04-02B7-44E0-9674-900EAD74EFEA}"/>
              </a:ext>
            </a:extLst>
          </p:cNvPr>
          <p:cNvPicPr>
            <a:picLocks noChangeAspect="1"/>
          </p:cNvPicPr>
          <p:nvPr/>
        </p:nvPicPr>
        <p:blipFill>
          <a:blip r:embed="rId3"/>
          <a:stretch>
            <a:fillRect/>
          </a:stretch>
        </p:blipFill>
        <p:spPr>
          <a:xfrm>
            <a:off x="69639" y="6028121"/>
            <a:ext cx="2026804" cy="696163"/>
          </a:xfrm>
          <a:prstGeom prst="rect">
            <a:avLst/>
          </a:prstGeom>
        </p:spPr>
      </p:pic>
      <p:pic>
        <p:nvPicPr>
          <p:cNvPr id="7" name="Picture 6">
            <a:extLst>
              <a:ext uri="{FF2B5EF4-FFF2-40B4-BE49-F238E27FC236}">
                <a16:creationId xmlns:a16="http://schemas.microsoft.com/office/drawing/2014/main" id="{3A7ED04F-E155-4A69-963A-3B441330B915}"/>
              </a:ext>
            </a:extLst>
          </p:cNvPr>
          <p:cNvPicPr>
            <a:picLocks noChangeAspect="1"/>
          </p:cNvPicPr>
          <p:nvPr/>
        </p:nvPicPr>
        <p:blipFill>
          <a:blip r:embed="rId4"/>
          <a:stretch>
            <a:fillRect/>
          </a:stretch>
        </p:blipFill>
        <p:spPr>
          <a:xfrm>
            <a:off x="2146852" y="6074736"/>
            <a:ext cx="2787565" cy="661982"/>
          </a:xfrm>
          <a:prstGeom prst="rect">
            <a:avLst/>
          </a:prstGeom>
        </p:spPr>
      </p:pic>
      <p:pic>
        <p:nvPicPr>
          <p:cNvPr id="2" name="Picture 1">
            <a:extLst>
              <a:ext uri="{FF2B5EF4-FFF2-40B4-BE49-F238E27FC236}">
                <a16:creationId xmlns:a16="http://schemas.microsoft.com/office/drawing/2014/main" id="{34C1D928-0706-4D6E-96F9-855AEC3B4741}"/>
              </a:ext>
            </a:extLst>
          </p:cNvPr>
          <p:cNvPicPr>
            <a:picLocks noChangeAspect="1"/>
          </p:cNvPicPr>
          <p:nvPr/>
        </p:nvPicPr>
        <p:blipFill>
          <a:blip r:embed="rId5"/>
          <a:stretch>
            <a:fillRect/>
          </a:stretch>
        </p:blipFill>
        <p:spPr>
          <a:xfrm>
            <a:off x="101063" y="737987"/>
            <a:ext cx="8941873" cy="4681801"/>
          </a:xfrm>
          <a:prstGeom prst="rect">
            <a:avLst/>
          </a:prstGeom>
        </p:spPr>
      </p:pic>
      <p:sp>
        <p:nvSpPr>
          <p:cNvPr id="9" name="Rectangle 50">
            <a:extLst>
              <a:ext uri="{FF2B5EF4-FFF2-40B4-BE49-F238E27FC236}">
                <a16:creationId xmlns:a16="http://schemas.microsoft.com/office/drawing/2014/main" id="{51A86F4A-52EC-4DE6-B3FF-5386D6712CD3}"/>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
        <p:nvSpPr>
          <p:cNvPr id="10" name="Rectangle 9">
            <a:extLst>
              <a:ext uri="{FF2B5EF4-FFF2-40B4-BE49-F238E27FC236}">
                <a16:creationId xmlns:a16="http://schemas.microsoft.com/office/drawing/2014/main" id="{2330DADB-AC02-42CF-8CB7-4B6FA604B80E}"/>
              </a:ext>
            </a:extLst>
          </p:cNvPr>
          <p:cNvSpPr/>
          <p:nvPr/>
        </p:nvSpPr>
        <p:spPr>
          <a:xfrm>
            <a:off x="233140" y="5492918"/>
            <a:ext cx="8977623" cy="261610"/>
          </a:xfrm>
          <a:prstGeom prst="rect">
            <a:avLst/>
          </a:prstGeom>
        </p:spPr>
        <p:txBody>
          <a:bodyPr wrap="square">
            <a:spAutoFit/>
          </a:bodyPr>
          <a:lstStyle/>
          <a:p>
            <a:pPr marL="171450" indent="-171450">
              <a:buFont typeface="Arial" panose="020B0604020202020204" pitchFamily="34" charset="0"/>
              <a:buChar char="•"/>
            </a:pPr>
            <a:r>
              <a:rPr lang="en-US" sz="1100" dirty="0"/>
              <a:t>RCD &amp; CCD are performance expectations / GRCD is presented “for information” related to achieving recommended CPUC clearance</a:t>
            </a:r>
          </a:p>
        </p:txBody>
      </p:sp>
    </p:spTree>
    <p:extLst>
      <p:ext uri="{BB962C8B-B14F-4D97-AF65-F5344CB8AC3E}">
        <p14:creationId xmlns:p14="http://schemas.microsoft.com/office/powerpoint/2010/main" val="2813064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27455" y="184494"/>
            <a:ext cx="8439151" cy="334103"/>
          </a:xfrm>
        </p:spPr>
        <p:txBody>
          <a:bodyPr>
            <a:noAutofit/>
          </a:bodyPr>
          <a:lstStyle/>
          <a:p>
            <a:r>
              <a:rPr lang="en-US" sz="2400" b="1" dirty="0"/>
              <a:t>YTD VM Average Performance – Transmission</a:t>
            </a:r>
            <a:endParaRPr lang="en-US" sz="2400" b="1" dirty="0">
              <a:solidFill>
                <a:schemeClr val="accent5"/>
              </a:solidFill>
            </a:endParaRPr>
          </a:p>
        </p:txBody>
      </p:sp>
      <p:pic>
        <p:nvPicPr>
          <p:cNvPr id="9" name="Picture 8">
            <a:extLst>
              <a:ext uri="{FF2B5EF4-FFF2-40B4-BE49-F238E27FC236}">
                <a16:creationId xmlns:a16="http://schemas.microsoft.com/office/drawing/2014/main" id="{27606FEB-957E-4083-917D-70163021CBA9}"/>
              </a:ext>
            </a:extLst>
          </p:cNvPr>
          <p:cNvPicPr>
            <a:picLocks noChangeAspect="1"/>
          </p:cNvPicPr>
          <p:nvPr/>
        </p:nvPicPr>
        <p:blipFill>
          <a:blip r:embed="rId3"/>
          <a:stretch>
            <a:fillRect/>
          </a:stretch>
        </p:blipFill>
        <p:spPr>
          <a:xfrm>
            <a:off x="99391" y="6016958"/>
            <a:ext cx="4335560" cy="711882"/>
          </a:xfrm>
          <a:prstGeom prst="rect">
            <a:avLst/>
          </a:prstGeom>
        </p:spPr>
      </p:pic>
      <p:pic>
        <p:nvPicPr>
          <p:cNvPr id="2" name="Picture 1">
            <a:extLst>
              <a:ext uri="{FF2B5EF4-FFF2-40B4-BE49-F238E27FC236}">
                <a16:creationId xmlns:a16="http://schemas.microsoft.com/office/drawing/2014/main" id="{B7EFAD87-98FB-44D3-8C11-A032B0C53C16}"/>
              </a:ext>
            </a:extLst>
          </p:cNvPr>
          <p:cNvPicPr>
            <a:picLocks noChangeAspect="1"/>
          </p:cNvPicPr>
          <p:nvPr/>
        </p:nvPicPr>
        <p:blipFill>
          <a:blip r:embed="rId4"/>
          <a:stretch>
            <a:fillRect/>
          </a:stretch>
        </p:blipFill>
        <p:spPr>
          <a:xfrm>
            <a:off x="352424" y="688510"/>
            <a:ext cx="8439152" cy="4484208"/>
          </a:xfrm>
          <a:prstGeom prst="rect">
            <a:avLst/>
          </a:prstGeom>
        </p:spPr>
      </p:pic>
      <p:sp>
        <p:nvSpPr>
          <p:cNvPr id="10" name="Rectangle 50">
            <a:extLst>
              <a:ext uri="{FF2B5EF4-FFF2-40B4-BE49-F238E27FC236}">
                <a16:creationId xmlns:a16="http://schemas.microsoft.com/office/drawing/2014/main" id="{E4163489-B79C-48BC-AA02-82DE82A4460A}"/>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
        <p:nvSpPr>
          <p:cNvPr id="12" name="Rectangle 11">
            <a:extLst>
              <a:ext uri="{FF2B5EF4-FFF2-40B4-BE49-F238E27FC236}">
                <a16:creationId xmlns:a16="http://schemas.microsoft.com/office/drawing/2014/main" id="{36009167-94B1-4381-AB82-38390B3B2E08}"/>
              </a:ext>
            </a:extLst>
          </p:cNvPr>
          <p:cNvSpPr/>
          <p:nvPr/>
        </p:nvSpPr>
        <p:spPr>
          <a:xfrm>
            <a:off x="299752" y="5172718"/>
            <a:ext cx="8977623" cy="769441"/>
          </a:xfrm>
          <a:prstGeom prst="rect">
            <a:avLst/>
          </a:prstGeom>
        </p:spPr>
        <p:txBody>
          <a:bodyPr wrap="square">
            <a:spAutoFit/>
          </a:bodyPr>
          <a:lstStyle/>
          <a:p>
            <a:pPr marL="171450" indent="-171450">
              <a:buFont typeface="Arial" panose="020B0604020202020204" pitchFamily="34" charset="0"/>
              <a:buChar char="•"/>
            </a:pPr>
            <a:r>
              <a:rPr lang="en-US" sz="1100" dirty="0"/>
              <a:t>QC inspection is performed on a “circuit mileage” basis. Vegetation within the selected circuit mile is assessed for compliance to UVM Program requirements. Judgmental sampling is performed to select circuit mileage with known adjacent vegetation</a:t>
            </a:r>
          </a:p>
          <a:p>
            <a:pPr marL="171450" indent="-171450">
              <a:buFont typeface="Arial" panose="020B0604020202020204" pitchFamily="34" charset="0"/>
              <a:buChar char="•"/>
            </a:pPr>
            <a:r>
              <a:rPr lang="en-US" sz="1100" dirty="0"/>
              <a:t>RCD &amp; CCD are performance expectations / GRCD is presented “for information” related to achieving recommended CPUC clearance</a:t>
            </a:r>
          </a:p>
          <a:p>
            <a:pPr marL="171450" indent="-171450">
              <a:buFont typeface="Arial" panose="020B0604020202020204" pitchFamily="34" charset="0"/>
              <a:buChar char="•"/>
            </a:pPr>
            <a:r>
              <a:rPr lang="en-US" sz="1100" dirty="0"/>
              <a:t>ANSI Pass % is related to tree trim quality to ANSI A300 requirements – No AQL has been established for this, but feedback is provided</a:t>
            </a:r>
          </a:p>
        </p:txBody>
      </p:sp>
    </p:spTree>
    <p:extLst>
      <p:ext uri="{BB962C8B-B14F-4D97-AF65-F5344CB8AC3E}">
        <p14:creationId xmlns:p14="http://schemas.microsoft.com/office/powerpoint/2010/main" val="2029183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107577" y="266083"/>
            <a:ext cx="8439151" cy="334103"/>
          </a:xfrm>
        </p:spPr>
        <p:txBody>
          <a:bodyPr>
            <a:noAutofit/>
          </a:bodyPr>
          <a:lstStyle/>
          <a:p>
            <a:r>
              <a:rPr lang="en-US" sz="2400" b="1" dirty="0"/>
              <a:t>YTD Contractor Performance Summary</a:t>
            </a:r>
          </a:p>
        </p:txBody>
      </p:sp>
      <p:pic>
        <p:nvPicPr>
          <p:cNvPr id="6" name="Picture 5">
            <a:extLst>
              <a:ext uri="{FF2B5EF4-FFF2-40B4-BE49-F238E27FC236}">
                <a16:creationId xmlns:a16="http://schemas.microsoft.com/office/drawing/2014/main" id="{88BA7625-DEDB-4F89-B222-FEF4F59DC0D4}"/>
              </a:ext>
            </a:extLst>
          </p:cNvPr>
          <p:cNvPicPr>
            <a:picLocks noChangeAspect="1"/>
          </p:cNvPicPr>
          <p:nvPr/>
        </p:nvPicPr>
        <p:blipFill>
          <a:blip r:embed="rId3"/>
          <a:stretch>
            <a:fillRect/>
          </a:stretch>
        </p:blipFill>
        <p:spPr>
          <a:xfrm>
            <a:off x="793288" y="816525"/>
            <a:ext cx="7219350" cy="4697016"/>
          </a:xfrm>
          <a:prstGeom prst="rect">
            <a:avLst/>
          </a:prstGeom>
        </p:spPr>
      </p:pic>
      <p:sp>
        <p:nvSpPr>
          <p:cNvPr id="7" name="TextBox 6">
            <a:extLst>
              <a:ext uri="{FF2B5EF4-FFF2-40B4-BE49-F238E27FC236}">
                <a16:creationId xmlns:a16="http://schemas.microsoft.com/office/drawing/2014/main" id="{207CF39A-3930-4E8F-A56B-2551DAE732A7}"/>
              </a:ext>
            </a:extLst>
          </p:cNvPr>
          <p:cNvSpPr txBox="1"/>
          <p:nvPr/>
        </p:nvSpPr>
        <p:spPr bwMode="gray">
          <a:xfrm>
            <a:off x="207876" y="6383651"/>
            <a:ext cx="5461551" cy="257369"/>
          </a:xfrm>
          <a:prstGeom prst="rect">
            <a:avLst/>
          </a:prstGeom>
          <a:noFill/>
        </p:spPr>
        <p:txBody>
          <a:bodyPr wrap="none" lIns="36000" tIns="36000" rIns="36000" bIns="36000" rtlCol="0">
            <a:spAutoFit/>
          </a:bodyPr>
          <a:lstStyle/>
          <a:p>
            <a:pPr marL="0" indent="0">
              <a:buNone/>
            </a:pPr>
            <a:r>
              <a:rPr lang="en-US" sz="1200" dirty="0">
                <a:solidFill>
                  <a:srgbClr val="FF0000"/>
                </a:solidFill>
              </a:rPr>
              <a:t>Reference APPENDIX for Individual Contractor Monthly Performance Trend Data</a:t>
            </a:r>
          </a:p>
        </p:txBody>
      </p:sp>
      <p:sp>
        <p:nvSpPr>
          <p:cNvPr id="9" name="Rectangle 50">
            <a:extLst>
              <a:ext uri="{FF2B5EF4-FFF2-40B4-BE49-F238E27FC236}">
                <a16:creationId xmlns:a16="http://schemas.microsoft.com/office/drawing/2014/main" id="{3EC30B59-A81B-4FB3-8C34-65272BEA1D2F}"/>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
        <p:nvSpPr>
          <p:cNvPr id="2" name="Arrow: Right 1">
            <a:extLst>
              <a:ext uri="{FF2B5EF4-FFF2-40B4-BE49-F238E27FC236}">
                <a16:creationId xmlns:a16="http://schemas.microsoft.com/office/drawing/2014/main" id="{2FC55EC5-B15F-4B6C-9A32-038FC37EC8EB}"/>
              </a:ext>
            </a:extLst>
          </p:cNvPr>
          <p:cNvSpPr/>
          <p:nvPr/>
        </p:nvSpPr>
        <p:spPr bwMode="gray">
          <a:xfrm>
            <a:off x="254336" y="2718977"/>
            <a:ext cx="805399" cy="90834"/>
          </a:xfrm>
          <a:prstGeom prst="rightArrow">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spcBef>
                <a:spcPts val="0"/>
              </a:spcBef>
              <a:buNone/>
            </a:pPr>
            <a:endParaRPr lang="en-US" sz="1600" dirty="0" err="1">
              <a:solidFill>
                <a:srgbClr val="FF0000"/>
              </a:solidFill>
            </a:endParaRPr>
          </a:p>
        </p:txBody>
      </p:sp>
      <p:sp>
        <p:nvSpPr>
          <p:cNvPr id="4" name="TextBox 3">
            <a:extLst>
              <a:ext uri="{FF2B5EF4-FFF2-40B4-BE49-F238E27FC236}">
                <a16:creationId xmlns:a16="http://schemas.microsoft.com/office/drawing/2014/main" id="{1DE41DC4-34B8-412D-8841-EBCE011F5F83}"/>
              </a:ext>
            </a:extLst>
          </p:cNvPr>
          <p:cNvSpPr txBox="1"/>
          <p:nvPr/>
        </p:nvSpPr>
        <p:spPr bwMode="gray">
          <a:xfrm>
            <a:off x="761967" y="5513541"/>
            <a:ext cx="7588745" cy="627885"/>
          </a:xfrm>
          <a:prstGeom prst="rect">
            <a:avLst/>
          </a:prstGeom>
          <a:noFill/>
        </p:spPr>
        <p:txBody>
          <a:bodyPr wrap="square" lIns="36000" tIns="36000" rIns="36000" bIns="36000" rtlCol="0">
            <a:spAutoFit/>
          </a:bodyPr>
          <a:lstStyle/>
          <a:p>
            <a:pPr marL="171450" indent="-171450">
              <a:buFont typeface="Arial" panose="020B0604020202020204" pitchFamily="34" charset="0"/>
              <a:buChar char="•"/>
            </a:pPr>
            <a:r>
              <a:rPr lang="en-US" sz="1200" dirty="0"/>
              <a:t>Performance from Davey Tree </a:t>
            </a:r>
            <a:r>
              <a:rPr lang="en-US" sz="1200"/>
              <a:t>is significantly below </a:t>
            </a:r>
            <a:r>
              <a:rPr lang="en-US" sz="1200" dirty="0"/>
              <a:t>expectations</a:t>
            </a:r>
          </a:p>
          <a:p>
            <a:pPr marL="171450" indent="-171450">
              <a:buFont typeface="Arial" panose="020B0604020202020204" pitchFamily="34" charset="0"/>
              <a:buChar char="•"/>
            </a:pPr>
            <a:r>
              <a:rPr lang="en-US" sz="1200" dirty="0"/>
              <a:t>Initial discussions were conducted with Davey on 6/2/20 to address performance shortfalls</a:t>
            </a:r>
          </a:p>
          <a:p>
            <a:pPr marL="171450" indent="-171450">
              <a:buFont typeface="Arial" panose="020B0604020202020204" pitchFamily="34" charset="0"/>
              <a:buChar char="•"/>
            </a:pPr>
            <a:r>
              <a:rPr lang="en-US" sz="1200" dirty="0"/>
              <a:t>Discussions will continue with Davey through June</a:t>
            </a:r>
          </a:p>
        </p:txBody>
      </p:sp>
    </p:spTree>
    <p:extLst>
      <p:ext uri="{BB962C8B-B14F-4D97-AF65-F5344CB8AC3E}">
        <p14:creationId xmlns:p14="http://schemas.microsoft.com/office/powerpoint/2010/main" val="192545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46803" y="3003591"/>
            <a:ext cx="5050394" cy="512851"/>
          </a:xfrm>
        </p:spPr>
        <p:txBody>
          <a:bodyPr/>
          <a:lstStyle/>
          <a:p>
            <a:r>
              <a:rPr lang="en-US" dirty="0"/>
              <a:t>Quality Control for HTMP</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Tree>
    <p:extLst>
      <p:ext uri="{BB962C8B-B14F-4D97-AF65-F5344CB8AC3E}">
        <p14:creationId xmlns:p14="http://schemas.microsoft.com/office/powerpoint/2010/main" val="22250256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KKOFORMATS" val="&lt;MekkoFormats&gt;&lt;NumberFormat DecimalSeparator=&quot;.&quot; ThousandSeparator=&quot;,&quot; NegativeNumberFormat=&quot;1&quot; /&gt;&lt;Font&gt;&lt;Output_Font_Name Default=&quot;Arial&quot; UsePPTTheme=&quot;True&quot; /&gt;&lt;/Font&gt;&lt;DateFormat CultureID=&quot;1033&quot; FormatString=&quot;M/d/yyyy&quot; /&gt;&lt;/MekkoFormats&gt;"/>
</p:tagLst>
</file>

<file path=ppt/tags/tag10.xml><?xml version="1.0" encoding="utf-8"?>
<p:tagLst xmlns:a="http://schemas.openxmlformats.org/drawingml/2006/main" xmlns:r="http://schemas.openxmlformats.org/officeDocument/2006/relationships" xmlns:p="http://schemas.openxmlformats.org/presentationml/2006/main">
  <p:tag name="AS_UNIQUEID" val="300"/>
</p:tagLst>
</file>

<file path=ppt/tags/tag11.xml><?xml version="1.0" encoding="utf-8"?>
<p:tagLst xmlns:a="http://schemas.openxmlformats.org/drawingml/2006/main" xmlns:r="http://schemas.openxmlformats.org/officeDocument/2006/relationships" xmlns:p="http://schemas.openxmlformats.org/presentationml/2006/main">
  <p:tag name="AS_UNIQUEID" val="301"/>
</p:tagLst>
</file>

<file path=ppt/tags/tag12.xml><?xml version="1.0" encoding="utf-8"?>
<p:tagLst xmlns:a="http://schemas.openxmlformats.org/drawingml/2006/main" xmlns:r="http://schemas.openxmlformats.org/officeDocument/2006/relationships" xmlns:p="http://schemas.openxmlformats.org/presentationml/2006/main">
  <p:tag name="AS_UNIQUEID" val="302"/>
</p:tagLst>
</file>

<file path=ppt/tags/tag13.xml><?xml version="1.0" encoding="utf-8"?>
<p:tagLst xmlns:a="http://schemas.openxmlformats.org/drawingml/2006/main" xmlns:r="http://schemas.openxmlformats.org/officeDocument/2006/relationships" xmlns:p="http://schemas.openxmlformats.org/presentationml/2006/main">
  <p:tag name="AS_UNIQUEID" val="304"/>
</p:tagLst>
</file>

<file path=ppt/tags/tag14.xml><?xml version="1.0" encoding="utf-8"?>
<p:tagLst xmlns:a="http://schemas.openxmlformats.org/drawingml/2006/main" xmlns:r="http://schemas.openxmlformats.org/officeDocument/2006/relationships" xmlns:p="http://schemas.openxmlformats.org/presentationml/2006/main">
  <p:tag name="AS_UNIQUEID" val="303"/>
</p:tagLst>
</file>

<file path=ppt/tags/tag15.xml><?xml version="1.0" encoding="utf-8"?>
<p:tagLst xmlns:a="http://schemas.openxmlformats.org/drawingml/2006/main" xmlns:r="http://schemas.openxmlformats.org/officeDocument/2006/relationships" xmlns:p="http://schemas.openxmlformats.org/presentationml/2006/main">
  <p:tag name="AS_UNIQUEID" val="331"/>
</p:tagLst>
</file>

<file path=ppt/tags/tag16.xml><?xml version="1.0" encoding="utf-8"?>
<p:tagLst xmlns:a="http://schemas.openxmlformats.org/drawingml/2006/main" xmlns:r="http://schemas.openxmlformats.org/officeDocument/2006/relationships" xmlns:p="http://schemas.openxmlformats.org/presentationml/2006/main">
  <p:tag name="AS_UNIQUEID" val="884"/>
</p:tagLst>
</file>

<file path=ppt/tags/tag17.xml><?xml version="1.0" encoding="utf-8"?>
<p:tagLst xmlns:a="http://schemas.openxmlformats.org/drawingml/2006/main" xmlns:r="http://schemas.openxmlformats.org/officeDocument/2006/relationships" xmlns:p="http://schemas.openxmlformats.org/presentationml/2006/main">
  <p:tag name="AS_UNIQUEID" val="884"/>
</p:tagLst>
</file>

<file path=ppt/tags/tag18.xml><?xml version="1.0" encoding="utf-8"?>
<p:tagLst xmlns:a="http://schemas.openxmlformats.org/drawingml/2006/main" xmlns:r="http://schemas.openxmlformats.org/officeDocument/2006/relationships" xmlns:p="http://schemas.openxmlformats.org/presentationml/2006/main">
  <p:tag name="AS_UNIQUEID" val="884"/>
</p:tagLst>
</file>

<file path=ppt/tags/tag19.xml><?xml version="1.0" encoding="utf-8"?>
<p:tagLst xmlns:a="http://schemas.openxmlformats.org/drawingml/2006/main" xmlns:r="http://schemas.openxmlformats.org/officeDocument/2006/relationships" xmlns:p="http://schemas.openxmlformats.org/presentationml/2006/main">
  <p:tag name="AS_UNIQUEID" val="884"/>
</p:tagLst>
</file>

<file path=ppt/tags/tag2.xml><?xml version="1.0" encoding="utf-8"?>
<p:tagLst xmlns:a="http://schemas.openxmlformats.org/drawingml/2006/main" xmlns:r="http://schemas.openxmlformats.org/officeDocument/2006/relationships" xmlns:p="http://schemas.openxmlformats.org/presentationml/2006/main">
  <p:tag name="AS_UNIQUEID" val="339"/>
</p:tagLst>
</file>

<file path=ppt/tags/tag20.xml><?xml version="1.0" encoding="utf-8"?>
<p:tagLst xmlns:a="http://schemas.openxmlformats.org/drawingml/2006/main" xmlns:r="http://schemas.openxmlformats.org/officeDocument/2006/relationships" xmlns:p="http://schemas.openxmlformats.org/presentationml/2006/main">
  <p:tag name="AS_UNIQUEID" val="884"/>
</p:tagLst>
</file>

<file path=ppt/tags/tag21.xml><?xml version="1.0" encoding="utf-8"?>
<p:tagLst xmlns:a="http://schemas.openxmlformats.org/drawingml/2006/main" xmlns:r="http://schemas.openxmlformats.org/officeDocument/2006/relationships" xmlns:p="http://schemas.openxmlformats.org/presentationml/2006/main">
  <p:tag name="AS_UNIQUEID" val="884"/>
</p:tagLst>
</file>

<file path=ppt/tags/tag22.xml><?xml version="1.0" encoding="utf-8"?>
<p:tagLst xmlns:a="http://schemas.openxmlformats.org/drawingml/2006/main" xmlns:r="http://schemas.openxmlformats.org/officeDocument/2006/relationships" xmlns:p="http://schemas.openxmlformats.org/presentationml/2006/main">
  <p:tag name="AS_UNIQUEID" val="884"/>
</p:tagLst>
</file>

<file path=ppt/tags/tag23.xml><?xml version="1.0" encoding="utf-8"?>
<p:tagLst xmlns:a="http://schemas.openxmlformats.org/drawingml/2006/main" xmlns:r="http://schemas.openxmlformats.org/officeDocument/2006/relationships" xmlns:p="http://schemas.openxmlformats.org/presentationml/2006/main">
  <p:tag name="AS_UNIQUEID" val="884"/>
</p:tagLst>
</file>

<file path=ppt/tags/tag24.xml><?xml version="1.0" encoding="utf-8"?>
<p:tagLst xmlns:a="http://schemas.openxmlformats.org/drawingml/2006/main" xmlns:r="http://schemas.openxmlformats.org/officeDocument/2006/relationships" xmlns:p="http://schemas.openxmlformats.org/presentationml/2006/main">
  <p:tag name="AS_UNIQUEID" val="884"/>
</p:tagLst>
</file>

<file path=ppt/tags/tag25.xml><?xml version="1.0" encoding="utf-8"?>
<p:tagLst xmlns:a="http://schemas.openxmlformats.org/drawingml/2006/main" xmlns:r="http://schemas.openxmlformats.org/officeDocument/2006/relationships" xmlns:p="http://schemas.openxmlformats.org/presentationml/2006/main">
  <p:tag name="AS_UNIQUEID" val="884"/>
</p:tagLst>
</file>

<file path=ppt/tags/tag26.xml><?xml version="1.0" encoding="utf-8"?>
<p:tagLst xmlns:a="http://schemas.openxmlformats.org/drawingml/2006/main" xmlns:r="http://schemas.openxmlformats.org/officeDocument/2006/relationships" xmlns:p="http://schemas.openxmlformats.org/presentationml/2006/main">
  <p:tag name="AS_UNIQUEID" val="884"/>
</p:tagLst>
</file>

<file path=ppt/tags/tag27.xml><?xml version="1.0" encoding="utf-8"?>
<p:tagLst xmlns:a="http://schemas.openxmlformats.org/drawingml/2006/main" xmlns:r="http://schemas.openxmlformats.org/officeDocument/2006/relationships" xmlns:p="http://schemas.openxmlformats.org/presentationml/2006/main">
  <p:tag name="AS_UNIQUEID" val="884"/>
</p:tagLst>
</file>

<file path=ppt/tags/tag28.xml><?xml version="1.0" encoding="utf-8"?>
<p:tagLst xmlns:a="http://schemas.openxmlformats.org/drawingml/2006/main" xmlns:r="http://schemas.openxmlformats.org/officeDocument/2006/relationships" xmlns:p="http://schemas.openxmlformats.org/presentationml/2006/main">
  <p:tag name="AS_UNIQUEID" val="884"/>
</p:tagLst>
</file>

<file path=ppt/tags/tag29.xml><?xml version="1.0" encoding="utf-8"?>
<p:tagLst xmlns:a="http://schemas.openxmlformats.org/drawingml/2006/main" xmlns:r="http://schemas.openxmlformats.org/officeDocument/2006/relationships" xmlns:p="http://schemas.openxmlformats.org/presentationml/2006/main">
  <p:tag name="AS_UNIQUEID" val="884"/>
</p:tagLst>
</file>

<file path=ppt/tags/tag3.xml><?xml version="1.0" encoding="utf-8"?>
<p:tagLst xmlns:a="http://schemas.openxmlformats.org/drawingml/2006/main" xmlns:r="http://schemas.openxmlformats.org/officeDocument/2006/relationships" xmlns:p="http://schemas.openxmlformats.org/presentationml/2006/main">
  <p:tag name="AS_UNIQUEID" val="336"/>
</p:tagLst>
</file>

<file path=ppt/tags/tag30.xml><?xml version="1.0" encoding="utf-8"?>
<p:tagLst xmlns:a="http://schemas.openxmlformats.org/drawingml/2006/main" xmlns:r="http://schemas.openxmlformats.org/officeDocument/2006/relationships" xmlns:p="http://schemas.openxmlformats.org/presentationml/2006/main">
  <p:tag name="AS_UNIQUEID" val="884"/>
</p:tagLst>
</file>

<file path=ppt/tags/tag31.xml><?xml version="1.0" encoding="utf-8"?>
<p:tagLst xmlns:a="http://schemas.openxmlformats.org/drawingml/2006/main" xmlns:r="http://schemas.openxmlformats.org/officeDocument/2006/relationships" xmlns:p="http://schemas.openxmlformats.org/presentationml/2006/main">
  <p:tag name="AS_UNIQUEID" val="884"/>
</p:tagLst>
</file>

<file path=ppt/tags/tag32.xml><?xml version="1.0" encoding="utf-8"?>
<p:tagLst xmlns:a="http://schemas.openxmlformats.org/drawingml/2006/main" xmlns:r="http://schemas.openxmlformats.org/officeDocument/2006/relationships" xmlns:p="http://schemas.openxmlformats.org/presentationml/2006/main">
  <p:tag name="AS_UNIQUEID" val="884"/>
</p:tagLst>
</file>

<file path=ppt/tags/tag33.xml><?xml version="1.0" encoding="utf-8"?>
<p:tagLst xmlns:a="http://schemas.openxmlformats.org/drawingml/2006/main" xmlns:r="http://schemas.openxmlformats.org/officeDocument/2006/relationships" xmlns:p="http://schemas.openxmlformats.org/presentationml/2006/main">
  <p:tag name="AS_UNIQUEID" val="884"/>
</p:tagLst>
</file>

<file path=ppt/tags/tag34.xml><?xml version="1.0" encoding="utf-8"?>
<p:tagLst xmlns:a="http://schemas.openxmlformats.org/drawingml/2006/main" xmlns:r="http://schemas.openxmlformats.org/officeDocument/2006/relationships" xmlns:p="http://schemas.openxmlformats.org/presentationml/2006/main">
  <p:tag name="AS_UNIQUEID" val="884"/>
</p:tagLst>
</file>

<file path=ppt/tags/tag35.xml><?xml version="1.0" encoding="utf-8"?>
<p:tagLst xmlns:a="http://schemas.openxmlformats.org/drawingml/2006/main" xmlns:r="http://schemas.openxmlformats.org/officeDocument/2006/relationships" xmlns:p="http://schemas.openxmlformats.org/presentationml/2006/main">
  <p:tag name="AS_UNIQUEID" val="884"/>
</p:tagLst>
</file>

<file path=ppt/tags/tag36.xml><?xml version="1.0" encoding="utf-8"?>
<p:tagLst xmlns:a="http://schemas.openxmlformats.org/drawingml/2006/main" xmlns:r="http://schemas.openxmlformats.org/officeDocument/2006/relationships" xmlns:p="http://schemas.openxmlformats.org/presentationml/2006/main">
  <p:tag name="AS_UNIQUEID" val="884"/>
</p:tagLst>
</file>

<file path=ppt/tags/tag37.xml><?xml version="1.0" encoding="utf-8"?>
<p:tagLst xmlns:a="http://schemas.openxmlformats.org/drawingml/2006/main" xmlns:r="http://schemas.openxmlformats.org/officeDocument/2006/relationships" xmlns:p="http://schemas.openxmlformats.org/presentationml/2006/main">
  <p:tag name="AS_UNIQUEID" val="884"/>
</p:tagLst>
</file>

<file path=ppt/tags/tag38.xml><?xml version="1.0" encoding="utf-8"?>
<p:tagLst xmlns:a="http://schemas.openxmlformats.org/drawingml/2006/main" xmlns:r="http://schemas.openxmlformats.org/officeDocument/2006/relationships" xmlns:p="http://schemas.openxmlformats.org/presentationml/2006/main">
  <p:tag name="AS_UNIQUEID" val="884"/>
</p:tagLst>
</file>

<file path=ppt/tags/tag4.xml><?xml version="1.0" encoding="utf-8"?>
<p:tagLst xmlns:a="http://schemas.openxmlformats.org/drawingml/2006/main" xmlns:r="http://schemas.openxmlformats.org/officeDocument/2006/relationships" xmlns:p="http://schemas.openxmlformats.org/presentationml/2006/main">
  <p:tag name="AS_UNIQUEID" val="337"/>
</p:tagLst>
</file>

<file path=ppt/tags/tag5.xml><?xml version="1.0" encoding="utf-8"?>
<p:tagLst xmlns:a="http://schemas.openxmlformats.org/drawingml/2006/main" xmlns:r="http://schemas.openxmlformats.org/officeDocument/2006/relationships" xmlns:p="http://schemas.openxmlformats.org/presentationml/2006/main">
  <p:tag name="AS_UNIQUEID" val="320"/>
</p:tagLst>
</file>

<file path=ppt/tags/tag6.xml><?xml version="1.0" encoding="utf-8"?>
<p:tagLst xmlns:a="http://schemas.openxmlformats.org/drawingml/2006/main" xmlns:r="http://schemas.openxmlformats.org/officeDocument/2006/relationships" xmlns:p="http://schemas.openxmlformats.org/presentationml/2006/main">
  <p:tag name="AS_UNIQUEID" val="321"/>
</p:tagLst>
</file>

<file path=ppt/tags/tag7.xml><?xml version="1.0" encoding="utf-8"?>
<p:tagLst xmlns:a="http://schemas.openxmlformats.org/drawingml/2006/main" xmlns:r="http://schemas.openxmlformats.org/officeDocument/2006/relationships" xmlns:p="http://schemas.openxmlformats.org/presentationml/2006/main">
  <p:tag name="AS_UNIQUEID" val="302"/>
</p:tagLst>
</file>

<file path=ppt/tags/tag8.xml><?xml version="1.0" encoding="utf-8"?>
<p:tagLst xmlns:a="http://schemas.openxmlformats.org/drawingml/2006/main" xmlns:r="http://schemas.openxmlformats.org/officeDocument/2006/relationships" xmlns:p="http://schemas.openxmlformats.org/presentationml/2006/main">
  <p:tag name="AS_UNIQUEID" val="304"/>
</p:tagLst>
</file>

<file path=ppt/tags/tag9.xml><?xml version="1.0" encoding="utf-8"?>
<p:tagLst xmlns:a="http://schemas.openxmlformats.org/drawingml/2006/main" xmlns:r="http://schemas.openxmlformats.org/officeDocument/2006/relationships" xmlns:p="http://schemas.openxmlformats.org/presentationml/2006/main">
  <p:tag name="AS_UNIQUEID" val="303"/>
</p:tagLst>
</file>

<file path=ppt/theme/theme1.xml><?xml version="1.0" encoding="utf-8"?>
<a:theme xmlns:a="http://schemas.openxmlformats.org/drawingml/2006/main" name="1_SoCal.Edison_4.3_CORE">
  <a:themeElements>
    <a:clrScheme name="SoCal.Edison_4.3_CORE">
      <a:dk1>
        <a:sysClr val="windowText" lastClr="000000"/>
      </a:dk1>
      <a:lt1>
        <a:srgbClr val="DDDDDD"/>
      </a:lt1>
      <a:dk2>
        <a:srgbClr val="FFFFFF"/>
      </a:dk2>
      <a:lt2>
        <a:srgbClr val="FFFFFF"/>
      </a:lt2>
      <a:accent1>
        <a:srgbClr val="00664F"/>
      </a:accent1>
      <a:accent2>
        <a:srgbClr val="707372"/>
      </a:accent2>
      <a:accent3>
        <a:srgbClr val="FED141"/>
      </a:accent3>
      <a:accent4>
        <a:srgbClr val="101820"/>
      </a:accent4>
      <a:accent5>
        <a:srgbClr val="53565A"/>
      </a:accent5>
      <a:accent6>
        <a:srgbClr val="B1B3B3"/>
      </a:accent6>
      <a:hlink>
        <a:srgbClr val="006269"/>
      </a:hlink>
      <a:folHlink>
        <a:srgbClr val="00A9E1"/>
      </a:folHlink>
    </a:clrScheme>
    <a:fontScheme name="Custom 3">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rgbClr val="FFFFFF"/>
        </a:solidFill>
        <a:ln w="9525">
          <a:solidFill>
            <a:schemeClr val="tx1"/>
          </a:solidFill>
        </a:ln>
      </a:spPr>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defPPr marL="0" indent="0" algn="ctr">
          <a:spcBef>
            <a:spcPts val="0"/>
          </a:spcBef>
          <a:buNone/>
          <a:defRPr sz="1600" dirty="0" err="1" smtClean="0">
            <a:solidFill>
              <a:srgbClr val="000000"/>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9525" cap="flat">
          <a:solidFill>
            <a:schemeClr val="tx1"/>
          </a:solidFill>
          <a:miter lim="800000"/>
          <a:tailEnd type="none" w="med" len="lg"/>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36000" tIns="36000" rIns="36000" bIns="36000" rtlCol="0">
        <a:spAutoFit/>
      </a:bodyPr>
      <a:lstStyle>
        <a:defPPr marL="0" indent="0">
          <a:buNone/>
          <a:defRPr sz="1600" dirty="0" err="1" smtClean="0"/>
        </a:defPPr>
      </a:lstStyle>
    </a:txDef>
  </a:objectDefaults>
  <a:extraClrSchemeLst/>
  <a:extLst>
    <a:ext uri="{05A4C25C-085E-4340-85A3-A5531E510DB2}">
      <thm15:themeFamily xmlns:thm15="http://schemas.microsoft.com/office/thememl/2012/main" name="SoCal.Edison_4.3_CORE.potx" id="{DCC33A22-2462-4153-9A41-FDAFEEE6FCA1}" vid="{244B04C0-9CB6-460C-9E50-F004A5FB11D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3BDCAA064B24A498CFD3DF224C73A0E" ma:contentTypeVersion="7" ma:contentTypeDescription="Create a new document." ma:contentTypeScope="" ma:versionID="76e8f06a99eee6bf361b61571d2ab681">
  <xsd:schema xmlns:xsd="http://www.w3.org/2001/XMLSchema" xmlns:xs="http://www.w3.org/2001/XMLSchema" xmlns:p="http://schemas.microsoft.com/office/2006/metadata/properties" xmlns:ns2="470f3cb9-6190-467f-98b3-13287c8881c8" xmlns:ns3="287e4302-86cf-4944-a309-ab111957c492" targetNamespace="http://schemas.microsoft.com/office/2006/metadata/properties" ma:root="true" ma:fieldsID="99812758fcad5f90009c75bb3d0ceb16" ns2:_="" ns3:_="">
    <xsd:import namespace="470f3cb9-6190-467f-98b3-13287c8881c8"/>
    <xsd:import namespace="287e4302-86cf-4944-a309-ab111957c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fi7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0f3cb9-6190-467f-98b3-13287c8881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fi7y" ma:index="14" nillable="true" ma:displayName="Number" ma:internalName="fi7y">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87e4302-86cf-4944-a309-ab111957c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fi7y xmlns="470f3cb9-6190-467f-98b3-13287c8881c8" xsi:nil="true"/>
  </documentManagement>
</p:properties>
</file>

<file path=customXml/itemProps1.xml><?xml version="1.0" encoding="utf-8"?>
<ds:datastoreItem xmlns:ds="http://schemas.openxmlformats.org/officeDocument/2006/customXml" ds:itemID="{13AFFF0A-03AE-4593-946F-7BDCAA2F4913}">
  <ds:schemaRefs>
    <ds:schemaRef ds:uri="http://schemas.microsoft.com/sharepoint/v3/contenttype/forms"/>
  </ds:schemaRefs>
</ds:datastoreItem>
</file>

<file path=customXml/itemProps2.xml><?xml version="1.0" encoding="utf-8"?>
<ds:datastoreItem xmlns:ds="http://schemas.openxmlformats.org/officeDocument/2006/customXml" ds:itemID="{3CB48D75-A297-4187-8EE4-D286FD6D0249}"/>
</file>

<file path=customXml/itemProps3.xml><?xml version="1.0" encoding="utf-8"?>
<ds:datastoreItem xmlns:ds="http://schemas.openxmlformats.org/officeDocument/2006/customXml" ds:itemID="{C35146F8-3E3B-4CBE-B6FE-845BC34447F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17995</TotalTime>
  <Words>1326</Words>
  <Application>Microsoft Office PowerPoint</Application>
  <PresentationFormat>On-screen Show (4:3)</PresentationFormat>
  <Paragraphs>145</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Segoe UI</vt:lpstr>
      <vt:lpstr>Segoe UI Light</vt:lpstr>
      <vt:lpstr>1_SoCal.Edison_4.3_CORE</vt:lpstr>
      <vt:lpstr>VM Performance Review Meeting</vt:lpstr>
      <vt:lpstr>Quality Control for Routine Compliance</vt:lpstr>
      <vt:lpstr>QC Mileage, Sampling and Performance Targets  </vt:lpstr>
      <vt:lpstr>QC Mileage / Productivity HFRA / Non-HFRA / All Miles / WMP </vt:lpstr>
      <vt:lpstr>YTD* VM Average Performance – Distribution</vt:lpstr>
      <vt:lpstr>YTD Trend – HFRA Vs Non-HFRA</vt:lpstr>
      <vt:lpstr>YTD VM Average Performance – Transmission</vt:lpstr>
      <vt:lpstr>YTD Contractor Performance Summary</vt:lpstr>
      <vt:lpstr>Quality Control for HTMP</vt:lpstr>
      <vt:lpstr>HTMP Inspection Summary</vt:lpstr>
      <vt:lpstr>HTMP QC Findings – Program to Date</vt:lpstr>
      <vt:lpstr>HTMP QC of Risk Assessments  792 QC risk assessments performed in MAY  </vt:lpstr>
      <vt:lpstr>Compliance – Other</vt:lpstr>
      <vt:lpstr>Data Requests – GRC Track 2</vt:lpstr>
      <vt:lpstr>SB-247 – Threshold Reporting to WSD</vt:lpstr>
      <vt:lpstr>QC – Compliance &amp; CFVM Staffing</vt:lpstr>
      <vt:lpstr>  APPENDIX – Contractor Performance Trending</vt:lpstr>
      <vt:lpstr>Pruning Contractor – YTD RCD Performance Trend</vt:lpstr>
      <vt:lpstr>Pruning Contractor – Arborworks</vt:lpstr>
      <vt:lpstr>Pruning Contractor – Davey Tree</vt:lpstr>
      <vt:lpstr>Pruning Contractor – Mowbrays</vt:lpstr>
      <vt:lpstr>Pruning Contractor – Rolling Green</vt:lpstr>
      <vt:lpstr>Pruning Contractor – Utility Tree Service</vt:lpstr>
      <vt:lpstr>Inspection Contractor – YTD Missed Tree Trend</vt:lpstr>
      <vt:lpstr>Inspection Contractor – ACRT</vt:lpstr>
      <vt:lpstr>Inspection Contractor – CNUC</vt:lpstr>
      <vt:lpstr>Inspection Contractor – Davey</vt:lpstr>
      <vt:lpstr>Inspection Contractor – UPE</vt:lpstr>
    </vt:vector>
  </TitlesOfParts>
  <Company>Bain &amp;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Management</dc:title>
  <dc:creator>Burlone, Amanda</dc:creator>
  <cp:lastModifiedBy>Ryan Stevenson</cp:lastModifiedBy>
  <cp:revision>527</cp:revision>
  <cp:lastPrinted>2020-01-06T14:57:12Z</cp:lastPrinted>
  <dcterms:created xsi:type="dcterms:W3CDTF">2019-10-03T04:19:00Z</dcterms:created>
  <dcterms:modified xsi:type="dcterms:W3CDTF">2021-02-18T01:31:31Z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0x01010093BDCAA064B24A498CFD3DF224C73A0E</vt:lpwstr>
  </property>
</Properties>
</file>