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Lst>
  <p:notesMasterIdLst>
    <p:notesMasterId r:id="rId18"/>
  </p:notesMasterIdLst>
  <p:sldIdLst>
    <p:sldId id="263" r:id="rId5"/>
    <p:sldId id="412" r:id="rId6"/>
    <p:sldId id="417" r:id="rId7"/>
    <p:sldId id="423" r:id="rId8"/>
    <p:sldId id="411" r:id="rId9"/>
    <p:sldId id="422" r:id="rId10"/>
    <p:sldId id="416" r:id="rId11"/>
    <p:sldId id="419" r:id="rId12"/>
    <p:sldId id="421" r:id="rId13"/>
    <p:sldId id="418" r:id="rId14"/>
    <p:sldId id="420" r:id="rId15"/>
    <p:sldId id="414" r:id="rId16"/>
    <p:sldId id="410" r:id="rId17"/>
  </p:sldIdLst>
  <p:sldSz cx="9144000" cy="6858000" type="screen4x3"/>
  <p:notesSz cx="7023100" cy="93091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E3D0"/>
    <a:srgbClr val="C7F9DB"/>
    <a:srgbClr val="FFD9D9"/>
    <a:srgbClr val="624F34"/>
    <a:srgbClr val="AB8933"/>
    <a:srgbClr val="0066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6940DE-6CF7-4007-99B9-B87E1E2A12BF}" v="19" dt="2020-04-06T20:11:08.8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44" autoAdjust="0"/>
    <p:restoredTop sz="96387" autoAdjust="0"/>
  </p:normalViewPr>
  <p:slideViewPr>
    <p:cSldViewPr snapToGrid="0" showGuides="1">
      <p:cViewPr varScale="1">
        <p:scale>
          <a:sx n="104" d="100"/>
          <a:sy n="104" d="100"/>
        </p:scale>
        <p:origin x="826"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ILL KOTTEAKOS" userId="69481dd3-0df0-4bbc-ab04-2a31a7f5ee6e" providerId="ADAL" clId="{6A6940DE-6CF7-4007-99B9-B87E1E2A12BF}"/>
    <pc:docChg chg="custSel modSld">
      <pc:chgData name="BILL KOTTEAKOS" userId="69481dd3-0df0-4bbc-ab04-2a31a7f5ee6e" providerId="ADAL" clId="{6A6940DE-6CF7-4007-99B9-B87E1E2A12BF}" dt="2020-04-06T20:14:14.397" v="1289" actId="1076"/>
      <pc:docMkLst>
        <pc:docMk/>
      </pc:docMkLst>
      <pc:sldChg chg="addSp delSp modSp">
        <pc:chgData name="BILL KOTTEAKOS" userId="69481dd3-0df0-4bbc-ab04-2a31a7f5ee6e" providerId="ADAL" clId="{6A6940DE-6CF7-4007-99B9-B87E1E2A12BF}" dt="2020-04-06T20:03:22.898" v="1092" actId="1076"/>
        <pc:sldMkLst>
          <pc:docMk/>
          <pc:sldMk cId="2428593090" sldId="411"/>
        </pc:sldMkLst>
        <pc:spChg chg="add mod">
          <ac:chgData name="BILL KOTTEAKOS" userId="69481dd3-0df0-4bbc-ab04-2a31a7f5ee6e" providerId="ADAL" clId="{6A6940DE-6CF7-4007-99B9-B87E1E2A12BF}" dt="2020-04-06T20:02:58.518" v="1091" actId="13926"/>
          <ac:spMkLst>
            <pc:docMk/>
            <pc:sldMk cId="2428593090" sldId="411"/>
            <ac:spMk id="5" creationId="{EC9D0D34-344D-4F5F-90BA-51753C0038C3}"/>
          </ac:spMkLst>
        </pc:spChg>
        <pc:spChg chg="mod">
          <ac:chgData name="BILL KOTTEAKOS" userId="69481dd3-0df0-4bbc-ab04-2a31a7f5ee6e" providerId="ADAL" clId="{6A6940DE-6CF7-4007-99B9-B87E1E2A12BF}" dt="2020-04-06T19:53:57.700" v="516" actId="20577"/>
          <ac:spMkLst>
            <pc:docMk/>
            <pc:sldMk cId="2428593090" sldId="411"/>
            <ac:spMk id="8" creationId="{9CFF380D-7A1A-43DA-A221-F4A90DE39D80}"/>
          </ac:spMkLst>
        </pc:spChg>
        <pc:spChg chg="add mod">
          <ac:chgData name="BILL KOTTEAKOS" userId="69481dd3-0df0-4bbc-ab04-2a31a7f5ee6e" providerId="ADAL" clId="{6A6940DE-6CF7-4007-99B9-B87E1E2A12BF}" dt="2020-04-06T20:02:16.645" v="1084" actId="14100"/>
          <ac:spMkLst>
            <pc:docMk/>
            <pc:sldMk cId="2428593090" sldId="411"/>
            <ac:spMk id="9" creationId="{F1568A91-8F7C-4F53-BEC1-E280699A268D}"/>
          </ac:spMkLst>
        </pc:spChg>
        <pc:picChg chg="add del">
          <ac:chgData name="BILL KOTTEAKOS" userId="69481dd3-0df0-4bbc-ab04-2a31a7f5ee6e" providerId="ADAL" clId="{6A6940DE-6CF7-4007-99B9-B87E1E2A12BF}" dt="2020-04-06T19:54:28.913" v="521"/>
          <ac:picMkLst>
            <pc:docMk/>
            <pc:sldMk cId="2428593090" sldId="411"/>
            <ac:picMk id="2" creationId="{C272F485-7F5C-4F30-ACBA-2129BDA16318}"/>
          </ac:picMkLst>
        </pc:picChg>
        <pc:picChg chg="mod">
          <ac:chgData name="BILL KOTTEAKOS" userId="69481dd3-0df0-4bbc-ab04-2a31a7f5ee6e" providerId="ADAL" clId="{6A6940DE-6CF7-4007-99B9-B87E1E2A12BF}" dt="2020-04-06T20:03:22.898" v="1092" actId="1076"/>
          <ac:picMkLst>
            <pc:docMk/>
            <pc:sldMk cId="2428593090" sldId="411"/>
            <ac:picMk id="4" creationId="{1F8F9330-2FCD-46F9-898C-017E15A64AC3}"/>
          </ac:picMkLst>
        </pc:picChg>
        <pc:picChg chg="mod">
          <ac:chgData name="BILL KOTTEAKOS" userId="69481dd3-0df0-4bbc-ab04-2a31a7f5ee6e" providerId="ADAL" clId="{6A6940DE-6CF7-4007-99B9-B87E1E2A12BF}" dt="2020-04-06T20:02:36.741" v="1086" actId="1076"/>
          <ac:picMkLst>
            <pc:docMk/>
            <pc:sldMk cId="2428593090" sldId="411"/>
            <ac:picMk id="6" creationId="{4B81DA04-02B7-44E0-9674-900EAD74EFEA}"/>
          </ac:picMkLst>
        </pc:picChg>
        <pc:picChg chg="mod">
          <ac:chgData name="BILL KOTTEAKOS" userId="69481dd3-0df0-4bbc-ab04-2a31a7f5ee6e" providerId="ADAL" clId="{6A6940DE-6CF7-4007-99B9-B87E1E2A12BF}" dt="2020-04-06T20:02:43.349" v="1088" actId="1076"/>
          <ac:picMkLst>
            <pc:docMk/>
            <pc:sldMk cId="2428593090" sldId="411"/>
            <ac:picMk id="7" creationId="{3A7ED04F-E155-4A69-963A-3B441330B915}"/>
          </ac:picMkLst>
        </pc:picChg>
      </pc:sldChg>
      <pc:sldChg chg="addSp modSp">
        <pc:chgData name="BILL KOTTEAKOS" userId="69481dd3-0df0-4bbc-ab04-2a31a7f5ee6e" providerId="ADAL" clId="{6A6940DE-6CF7-4007-99B9-B87E1E2A12BF}" dt="2020-04-06T20:07:24.552" v="1139" actId="1076"/>
        <pc:sldMkLst>
          <pc:docMk/>
          <pc:sldMk cId="1844621717" sldId="412"/>
        </pc:sldMkLst>
        <pc:spChg chg="add mod">
          <ac:chgData name="BILL KOTTEAKOS" userId="69481dd3-0df0-4bbc-ab04-2a31a7f5ee6e" providerId="ADAL" clId="{6A6940DE-6CF7-4007-99B9-B87E1E2A12BF}" dt="2020-04-06T20:07:24.552" v="1139" actId="1076"/>
          <ac:spMkLst>
            <pc:docMk/>
            <pc:sldMk cId="1844621717" sldId="412"/>
            <ac:spMk id="2" creationId="{10AF4495-46F7-410F-AE9D-2FB2D8ACB0CE}"/>
          </ac:spMkLst>
        </pc:spChg>
        <pc:picChg chg="mod">
          <ac:chgData name="BILL KOTTEAKOS" userId="69481dd3-0df0-4bbc-ab04-2a31a7f5ee6e" providerId="ADAL" clId="{6A6940DE-6CF7-4007-99B9-B87E1E2A12BF}" dt="2020-04-06T19:51:14.079" v="374" actId="1076"/>
          <ac:picMkLst>
            <pc:docMk/>
            <pc:sldMk cId="1844621717" sldId="412"/>
            <ac:picMk id="6" creationId="{FD911572-E217-4764-B9EC-E89AF29FC1C2}"/>
          </ac:picMkLst>
        </pc:picChg>
      </pc:sldChg>
      <pc:sldChg chg="addSp modSp">
        <pc:chgData name="BILL KOTTEAKOS" userId="69481dd3-0df0-4bbc-ab04-2a31a7f5ee6e" providerId="ADAL" clId="{6A6940DE-6CF7-4007-99B9-B87E1E2A12BF}" dt="2020-04-06T20:11:50.242" v="1225" actId="255"/>
        <pc:sldMkLst>
          <pc:docMk/>
          <pc:sldMk cId="1664390841" sldId="416"/>
        </pc:sldMkLst>
        <pc:spChg chg="add mod">
          <ac:chgData name="BILL KOTTEAKOS" userId="69481dd3-0df0-4bbc-ab04-2a31a7f5ee6e" providerId="ADAL" clId="{6A6940DE-6CF7-4007-99B9-B87E1E2A12BF}" dt="2020-04-06T20:11:50.242" v="1225" actId="255"/>
          <ac:spMkLst>
            <pc:docMk/>
            <pc:sldMk cId="1664390841" sldId="416"/>
            <ac:spMk id="4" creationId="{DFC743B3-2679-4172-ABC5-AF202E979479}"/>
          </ac:spMkLst>
        </pc:spChg>
        <pc:picChg chg="mod">
          <ac:chgData name="BILL KOTTEAKOS" userId="69481dd3-0df0-4bbc-ab04-2a31a7f5ee6e" providerId="ADAL" clId="{6A6940DE-6CF7-4007-99B9-B87E1E2A12BF}" dt="2020-04-06T20:11:36.979" v="1223" actId="1076"/>
          <ac:picMkLst>
            <pc:docMk/>
            <pc:sldMk cId="1664390841" sldId="416"/>
            <ac:picMk id="2" creationId="{719BD4F3-679D-4C36-8055-B59514F6527B}"/>
          </ac:picMkLst>
        </pc:picChg>
      </pc:sldChg>
      <pc:sldChg chg="addSp delSp modSp">
        <pc:chgData name="BILL KOTTEAKOS" userId="69481dd3-0df0-4bbc-ab04-2a31a7f5ee6e" providerId="ADAL" clId="{6A6940DE-6CF7-4007-99B9-B87E1E2A12BF}" dt="2020-04-06T20:08:39.423" v="1143" actId="1076"/>
        <pc:sldMkLst>
          <pc:docMk/>
          <pc:sldMk cId="567704143" sldId="417"/>
        </pc:sldMkLst>
        <pc:spChg chg="mod">
          <ac:chgData name="BILL KOTTEAKOS" userId="69481dd3-0df0-4bbc-ab04-2a31a7f5ee6e" providerId="ADAL" clId="{6A6940DE-6CF7-4007-99B9-B87E1E2A12BF}" dt="2020-04-06T18:55:41.928" v="143" actId="20577"/>
          <ac:spMkLst>
            <pc:docMk/>
            <pc:sldMk cId="567704143" sldId="417"/>
            <ac:spMk id="4" creationId="{E45D9F3D-E65E-4247-9EE4-1036714E2495}"/>
          </ac:spMkLst>
        </pc:spChg>
        <pc:picChg chg="add mod">
          <ac:chgData name="BILL KOTTEAKOS" userId="69481dd3-0df0-4bbc-ab04-2a31a7f5ee6e" providerId="ADAL" clId="{6A6940DE-6CF7-4007-99B9-B87E1E2A12BF}" dt="2020-04-06T20:08:39.423" v="1143" actId="1076"/>
          <ac:picMkLst>
            <pc:docMk/>
            <pc:sldMk cId="567704143" sldId="417"/>
            <ac:picMk id="2" creationId="{16D0C138-1184-45B5-838E-EF5655D44A03}"/>
          </ac:picMkLst>
        </pc:picChg>
        <pc:picChg chg="del">
          <ac:chgData name="BILL KOTTEAKOS" userId="69481dd3-0df0-4bbc-ab04-2a31a7f5ee6e" providerId="ADAL" clId="{6A6940DE-6CF7-4007-99B9-B87E1E2A12BF}" dt="2020-04-06T18:52:27.346" v="0" actId="478"/>
          <ac:picMkLst>
            <pc:docMk/>
            <pc:sldMk cId="567704143" sldId="417"/>
            <ac:picMk id="2" creationId="{D8CE50B4-0709-4464-9A15-CE1DB90EB5BE}"/>
          </ac:picMkLst>
        </pc:picChg>
        <pc:picChg chg="add del mod">
          <ac:chgData name="BILL KOTTEAKOS" userId="69481dd3-0df0-4bbc-ab04-2a31a7f5ee6e" providerId="ADAL" clId="{6A6940DE-6CF7-4007-99B9-B87E1E2A12BF}" dt="2020-04-06T20:08:31.675" v="1140" actId="478"/>
          <ac:picMkLst>
            <pc:docMk/>
            <pc:sldMk cId="567704143" sldId="417"/>
            <ac:picMk id="5" creationId="{AAD79A0D-ACBD-4588-935B-D6CCEE55EC4B}"/>
          </ac:picMkLst>
        </pc:picChg>
      </pc:sldChg>
      <pc:sldChg chg="modSp">
        <pc:chgData name="BILL KOTTEAKOS" userId="69481dd3-0df0-4bbc-ab04-2a31a7f5ee6e" providerId="ADAL" clId="{6A6940DE-6CF7-4007-99B9-B87E1E2A12BF}" dt="2020-04-06T20:14:14.397" v="1289" actId="1076"/>
        <pc:sldMkLst>
          <pc:docMk/>
          <pc:sldMk cId="322993387" sldId="421"/>
        </pc:sldMkLst>
        <pc:spChg chg="mod">
          <ac:chgData name="BILL KOTTEAKOS" userId="69481dd3-0df0-4bbc-ab04-2a31a7f5ee6e" providerId="ADAL" clId="{6A6940DE-6CF7-4007-99B9-B87E1E2A12BF}" dt="2020-04-06T20:14:14.397" v="1289" actId="1076"/>
          <ac:spMkLst>
            <pc:docMk/>
            <pc:sldMk cId="322993387" sldId="421"/>
            <ac:spMk id="4" creationId="{BB34F967-6D4F-455F-8BA1-493353679588}"/>
          </ac:spMkLst>
        </pc:spChg>
        <pc:picChg chg="mod">
          <ac:chgData name="BILL KOTTEAKOS" userId="69481dd3-0df0-4bbc-ab04-2a31a7f5ee6e" providerId="ADAL" clId="{6A6940DE-6CF7-4007-99B9-B87E1E2A12BF}" dt="2020-04-06T20:13:22.458" v="1236" actId="1076"/>
          <ac:picMkLst>
            <pc:docMk/>
            <pc:sldMk cId="322993387" sldId="421"/>
            <ac:picMk id="5" creationId="{1BB1C560-F399-418C-A6A0-F22449F21C97}"/>
          </ac:picMkLst>
        </pc:picChg>
      </pc:sldChg>
      <pc:sldChg chg="addSp delSp modSp">
        <pc:chgData name="BILL KOTTEAKOS" userId="69481dd3-0df0-4bbc-ab04-2a31a7f5ee6e" providerId="ADAL" clId="{6A6940DE-6CF7-4007-99B9-B87E1E2A12BF}" dt="2020-04-06T20:05:50.103" v="1112" actId="1076"/>
        <pc:sldMkLst>
          <pc:docMk/>
          <pc:sldMk cId="2029183047" sldId="422"/>
        </pc:sldMkLst>
        <pc:spChg chg="add mod">
          <ac:chgData name="BILL KOTTEAKOS" userId="69481dd3-0df0-4bbc-ab04-2a31a7f5ee6e" providerId="ADAL" clId="{6A6940DE-6CF7-4007-99B9-B87E1E2A12BF}" dt="2020-04-06T20:04:53.232" v="1102" actId="14100"/>
          <ac:spMkLst>
            <pc:docMk/>
            <pc:sldMk cId="2029183047" sldId="422"/>
            <ac:spMk id="2" creationId="{BB4DE975-DD14-4CBA-A256-3BC8C4BB3CE9}"/>
          </ac:spMkLst>
        </pc:spChg>
        <pc:spChg chg="add mod">
          <ac:chgData name="BILL KOTTEAKOS" userId="69481dd3-0df0-4bbc-ab04-2a31a7f5ee6e" providerId="ADAL" clId="{6A6940DE-6CF7-4007-99B9-B87E1E2A12BF}" dt="2020-04-06T20:05:50.103" v="1112" actId="1076"/>
          <ac:spMkLst>
            <pc:docMk/>
            <pc:sldMk cId="2029183047" sldId="422"/>
            <ac:spMk id="5" creationId="{12D19218-913A-4E9C-AB88-B510DF27C59B}"/>
          </ac:spMkLst>
        </pc:spChg>
        <pc:spChg chg="mod">
          <ac:chgData name="BILL KOTTEAKOS" userId="69481dd3-0df0-4bbc-ab04-2a31a7f5ee6e" providerId="ADAL" clId="{6A6940DE-6CF7-4007-99B9-B87E1E2A12BF}" dt="2020-04-06T20:03:44.382" v="1093" actId="20577"/>
          <ac:spMkLst>
            <pc:docMk/>
            <pc:sldMk cId="2029183047" sldId="422"/>
            <ac:spMk id="8" creationId="{9CFF380D-7A1A-43DA-A221-F4A90DE39D80}"/>
          </ac:spMkLst>
        </pc:spChg>
        <pc:picChg chg="mod">
          <ac:chgData name="BILL KOTTEAKOS" userId="69481dd3-0df0-4bbc-ab04-2a31a7f5ee6e" providerId="ADAL" clId="{6A6940DE-6CF7-4007-99B9-B87E1E2A12BF}" dt="2020-04-06T20:05:40.803" v="1111" actId="1076"/>
          <ac:picMkLst>
            <pc:docMk/>
            <pc:sldMk cId="2029183047" sldId="422"/>
            <ac:picMk id="4" creationId="{E2EE6A8F-211B-4DBA-A2CF-D8BB5739C3BB}"/>
          </ac:picMkLst>
        </pc:picChg>
        <pc:picChg chg="del">
          <ac:chgData name="BILL KOTTEAKOS" userId="69481dd3-0df0-4bbc-ab04-2a31a7f5ee6e" providerId="ADAL" clId="{6A6940DE-6CF7-4007-99B9-B87E1E2A12BF}" dt="2020-04-06T20:04:42.968" v="1100" actId="478"/>
          <ac:picMkLst>
            <pc:docMk/>
            <pc:sldMk cId="2029183047" sldId="422"/>
            <ac:picMk id="6" creationId="{4B81DA04-02B7-44E0-9674-900EAD74EFEA}"/>
          </ac:picMkLst>
        </pc:picChg>
        <pc:picChg chg="mod">
          <ac:chgData name="BILL KOTTEAKOS" userId="69481dd3-0df0-4bbc-ab04-2a31a7f5ee6e" providerId="ADAL" clId="{6A6940DE-6CF7-4007-99B9-B87E1E2A12BF}" dt="2020-04-06T20:04:46.717" v="1101" actId="1076"/>
          <ac:picMkLst>
            <pc:docMk/>
            <pc:sldMk cId="2029183047" sldId="422"/>
            <ac:picMk id="9" creationId="{27606FEB-957E-4083-917D-70163021CBA9}"/>
          </ac:picMkLst>
        </pc:picChg>
      </pc:sldChg>
      <pc:sldChg chg="addSp modSp">
        <pc:chgData name="BILL KOTTEAKOS" userId="69481dd3-0df0-4bbc-ab04-2a31a7f5ee6e" providerId="ADAL" clId="{6A6940DE-6CF7-4007-99B9-B87E1E2A12BF}" dt="2020-04-06T20:10:02.121" v="1173" actId="20577"/>
        <pc:sldMkLst>
          <pc:docMk/>
          <pc:sldMk cId="2531642186" sldId="423"/>
        </pc:sldMkLst>
        <pc:spChg chg="add mod">
          <ac:chgData name="BILL KOTTEAKOS" userId="69481dd3-0df0-4bbc-ab04-2a31a7f5ee6e" providerId="ADAL" clId="{6A6940DE-6CF7-4007-99B9-B87E1E2A12BF}" dt="2020-04-06T20:00:47.408" v="1076" actId="14100"/>
          <ac:spMkLst>
            <pc:docMk/>
            <pc:sldMk cId="2531642186" sldId="423"/>
            <ac:spMk id="4" creationId="{A93EEA42-68C6-4BE7-A6F5-6BCA540B0E03}"/>
          </ac:spMkLst>
        </pc:spChg>
        <pc:spChg chg="add mod">
          <ac:chgData name="BILL KOTTEAKOS" userId="69481dd3-0df0-4bbc-ab04-2a31a7f5ee6e" providerId="ADAL" clId="{6A6940DE-6CF7-4007-99B9-B87E1E2A12BF}" dt="2020-04-06T19:59:38.221" v="1053" actId="207"/>
          <ac:spMkLst>
            <pc:docMk/>
            <pc:sldMk cId="2531642186" sldId="423"/>
            <ac:spMk id="5" creationId="{05CE020D-0A99-4E2E-8E11-251DDA7C8E9B}"/>
          </ac:spMkLst>
        </pc:spChg>
        <pc:spChg chg="mod">
          <ac:chgData name="BILL KOTTEAKOS" userId="69481dd3-0df0-4bbc-ab04-2a31a7f5ee6e" providerId="ADAL" clId="{6A6940DE-6CF7-4007-99B9-B87E1E2A12BF}" dt="2020-04-06T20:10:02.121" v="1173" actId="20577"/>
          <ac:spMkLst>
            <pc:docMk/>
            <pc:sldMk cId="2531642186" sldId="423"/>
            <ac:spMk id="8" creationId="{9CFF380D-7A1A-43DA-A221-F4A90DE39D80}"/>
          </ac:spMkLst>
        </pc:spChg>
        <pc:picChg chg="mod">
          <ac:chgData name="BILL KOTTEAKOS" userId="69481dd3-0df0-4bbc-ab04-2a31a7f5ee6e" providerId="ADAL" clId="{6A6940DE-6CF7-4007-99B9-B87E1E2A12BF}" dt="2020-04-06T19:57:42.680" v="796" actId="1076"/>
          <ac:picMkLst>
            <pc:docMk/>
            <pc:sldMk cId="2531642186" sldId="423"/>
            <ac:picMk id="2" creationId="{3CDAD6BE-8C74-4799-9CEF-47CF09BBBD73}"/>
          </ac:picMkLst>
        </pc:picChg>
        <pc:picChg chg="mod">
          <ac:chgData name="BILL KOTTEAKOS" userId="69481dd3-0df0-4bbc-ab04-2a31a7f5ee6e" providerId="ADAL" clId="{6A6940DE-6CF7-4007-99B9-B87E1E2A12BF}" dt="2020-04-06T20:00:11.906" v="1071" actId="1076"/>
          <ac:picMkLst>
            <pc:docMk/>
            <pc:sldMk cId="2531642186" sldId="423"/>
            <ac:picMk id="6" creationId="{4B81DA04-02B7-44E0-9674-900EAD74EFEA}"/>
          </ac:picMkLst>
        </pc:picChg>
        <pc:picChg chg="mod">
          <ac:chgData name="BILL KOTTEAKOS" userId="69481dd3-0df0-4bbc-ab04-2a31a7f5ee6e" providerId="ADAL" clId="{6A6940DE-6CF7-4007-99B9-B87E1E2A12BF}" dt="2020-04-06T20:00:17.998" v="1073" actId="1076"/>
          <ac:picMkLst>
            <pc:docMk/>
            <pc:sldMk cId="2531642186" sldId="423"/>
            <ac:picMk id="7" creationId="{3A7ED04F-E155-4A69-963A-3B441330B915}"/>
          </ac:picMkLst>
        </pc:picChg>
      </pc:sldChg>
    </pc:docChg>
  </pc:docChgLst>
  <pc:docChgLst>
    <pc:chgData name="BILL KOTTEAKOS" userId="69481dd3-0df0-4bbc-ab04-2a31a7f5ee6e" providerId="ADAL" clId="{7D2785B3-CED8-405C-86FF-2F58529EB872}"/>
    <pc:docChg chg="custSel addSld delSld modSld">
      <pc:chgData name="BILL KOTTEAKOS" userId="69481dd3-0df0-4bbc-ab04-2a31a7f5ee6e" providerId="ADAL" clId="{7D2785B3-CED8-405C-86FF-2F58529EB872}" dt="2020-04-06T18:22:09.261" v="37" actId="1076"/>
      <pc:docMkLst>
        <pc:docMk/>
      </pc:docMkLst>
      <pc:sldChg chg="modSp">
        <pc:chgData name="BILL KOTTEAKOS" userId="69481dd3-0df0-4bbc-ab04-2a31a7f5ee6e" providerId="ADAL" clId="{7D2785B3-CED8-405C-86FF-2F58529EB872}" dt="2020-04-06T18:22:09.261" v="37" actId="1076"/>
        <pc:sldMkLst>
          <pc:docMk/>
          <pc:sldMk cId="2428593090" sldId="411"/>
        </pc:sldMkLst>
        <pc:picChg chg="mod">
          <ac:chgData name="BILL KOTTEAKOS" userId="69481dd3-0df0-4bbc-ab04-2a31a7f5ee6e" providerId="ADAL" clId="{7D2785B3-CED8-405C-86FF-2F58529EB872}" dt="2020-04-06T18:22:09.261" v="37" actId="1076"/>
          <ac:picMkLst>
            <pc:docMk/>
            <pc:sldMk cId="2428593090" sldId="411"/>
            <ac:picMk id="4" creationId="{1F8F9330-2FCD-46F9-898C-017E15A64AC3}"/>
          </ac:picMkLst>
        </pc:picChg>
      </pc:sldChg>
      <pc:sldChg chg="addSp delSp modSp">
        <pc:chgData name="BILL KOTTEAKOS" userId="69481dd3-0df0-4bbc-ab04-2a31a7f5ee6e" providerId="ADAL" clId="{7D2785B3-CED8-405C-86FF-2F58529EB872}" dt="2020-04-06T18:21:05.240" v="34" actId="1076"/>
        <pc:sldMkLst>
          <pc:docMk/>
          <pc:sldMk cId="2531642186" sldId="423"/>
        </pc:sldMkLst>
        <pc:spChg chg="mod">
          <ac:chgData name="BILL KOTTEAKOS" userId="69481dd3-0df0-4bbc-ab04-2a31a7f5ee6e" providerId="ADAL" clId="{7D2785B3-CED8-405C-86FF-2F58529EB872}" dt="2020-04-06T18:16:56.721" v="14" actId="20577"/>
          <ac:spMkLst>
            <pc:docMk/>
            <pc:sldMk cId="2531642186" sldId="423"/>
            <ac:spMk id="8" creationId="{9CFF380D-7A1A-43DA-A221-F4A90DE39D80}"/>
          </ac:spMkLst>
        </pc:spChg>
        <pc:picChg chg="add mod">
          <ac:chgData name="BILL KOTTEAKOS" userId="69481dd3-0df0-4bbc-ab04-2a31a7f5ee6e" providerId="ADAL" clId="{7D2785B3-CED8-405C-86FF-2F58529EB872}" dt="2020-04-06T18:21:05.240" v="34" actId="1076"/>
          <ac:picMkLst>
            <pc:docMk/>
            <pc:sldMk cId="2531642186" sldId="423"/>
            <ac:picMk id="2" creationId="{3CDAD6BE-8C74-4799-9CEF-47CF09BBBD73}"/>
          </ac:picMkLst>
        </pc:picChg>
        <pc:picChg chg="del">
          <ac:chgData name="BILL KOTTEAKOS" userId="69481dd3-0df0-4bbc-ab04-2a31a7f5ee6e" providerId="ADAL" clId="{7D2785B3-CED8-405C-86FF-2F58529EB872}" dt="2020-04-06T18:20:57.220" v="31" actId="478"/>
          <ac:picMkLst>
            <pc:docMk/>
            <pc:sldMk cId="2531642186" sldId="423"/>
            <ac:picMk id="4" creationId="{1F8F9330-2FCD-46F9-898C-017E15A64AC3}"/>
          </ac:picMkLst>
        </pc:picChg>
      </pc:sldChg>
      <pc:sldChg chg="modSp add del">
        <pc:chgData name="BILL KOTTEAKOS" userId="69481dd3-0df0-4bbc-ab04-2a31a7f5ee6e" providerId="ADAL" clId="{7D2785B3-CED8-405C-86FF-2F58529EB872}" dt="2020-04-06T18:21:17.925" v="35" actId="47"/>
        <pc:sldMkLst>
          <pc:docMk/>
          <pc:sldMk cId="3034816544" sldId="424"/>
        </pc:sldMkLst>
        <pc:spChg chg="mod">
          <ac:chgData name="BILL KOTTEAKOS" userId="69481dd3-0df0-4bbc-ab04-2a31a7f5ee6e" providerId="ADAL" clId="{7D2785B3-CED8-405C-86FF-2F58529EB872}" dt="2020-04-06T18:17:22.456" v="30" actId="20577"/>
          <ac:spMkLst>
            <pc:docMk/>
            <pc:sldMk cId="3034816544" sldId="424"/>
            <ac:spMk id="8" creationId="{9CFF380D-7A1A-43DA-A221-F4A90DE39D8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1"/>
          </a:xfrm>
          <a:prstGeom prst="rect">
            <a:avLst/>
          </a:prstGeom>
        </p:spPr>
        <p:txBody>
          <a:bodyPr vert="horz" lIns="93317" tIns="46659" rIns="93317" bIns="46659" rtlCol="0"/>
          <a:lstStyle>
            <a:lvl1pPr algn="l">
              <a:defRPr sz="1200"/>
            </a:lvl1pPr>
          </a:lstStyle>
          <a:p>
            <a:endParaRPr lang="en-US"/>
          </a:p>
        </p:txBody>
      </p:sp>
      <p:sp>
        <p:nvSpPr>
          <p:cNvPr id="3" name="Date Placeholder 2"/>
          <p:cNvSpPr>
            <a:spLocks noGrp="1"/>
          </p:cNvSpPr>
          <p:nvPr>
            <p:ph type="dt" idx="1"/>
          </p:nvPr>
        </p:nvSpPr>
        <p:spPr>
          <a:xfrm>
            <a:off x="3978132" y="0"/>
            <a:ext cx="3043343" cy="467071"/>
          </a:xfrm>
          <a:prstGeom prst="rect">
            <a:avLst/>
          </a:prstGeom>
        </p:spPr>
        <p:txBody>
          <a:bodyPr vert="horz" lIns="93317" tIns="46659" rIns="93317" bIns="46659" rtlCol="0"/>
          <a:lstStyle>
            <a:lvl1pPr algn="r">
              <a:defRPr sz="1200"/>
            </a:lvl1pPr>
          </a:lstStyle>
          <a:p>
            <a:fld id="{A44F0EDF-486B-4130-906B-82E021EAA112}" type="datetimeFigureOut">
              <a:rPr lang="en-US" smtClean="0"/>
              <a:t>2/17/2021</a:t>
            </a:fld>
            <a:endParaRPr lang="en-US"/>
          </a:p>
        </p:txBody>
      </p:sp>
      <p:sp>
        <p:nvSpPr>
          <p:cNvPr id="4" name="Slide Image Placeholder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17" tIns="46659" rIns="93317" bIns="46659" rtlCol="0" anchor="ctr"/>
          <a:lstStyle/>
          <a:p>
            <a:endParaRPr lang="en-US"/>
          </a:p>
        </p:txBody>
      </p:sp>
      <p:sp>
        <p:nvSpPr>
          <p:cNvPr id="5" name="Notes Placeholder 4"/>
          <p:cNvSpPr>
            <a:spLocks noGrp="1"/>
          </p:cNvSpPr>
          <p:nvPr>
            <p:ph type="body" sz="quarter" idx="3"/>
          </p:nvPr>
        </p:nvSpPr>
        <p:spPr>
          <a:xfrm>
            <a:off x="702310" y="4480004"/>
            <a:ext cx="5618480" cy="3665459"/>
          </a:xfrm>
          <a:prstGeom prst="rect">
            <a:avLst/>
          </a:prstGeom>
        </p:spPr>
        <p:txBody>
          <a:bodyPr vert="horz" lIns="93317" tIns="46659" rIns="93317" bIns="4665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0"/>
          </a:xfrm>
          <a:prstGeom prst="rect">
            <a:avLst/>
          </a:prstGeom>
        </p:spPr>
        <p:txBody>
          <a:bodyPr vert="horz" lIns="93317" tIns="46659" rIns="93317" bIns="46659"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0"/>
          </a:xfrm>
          <a:prstGeom prst="rect">
            <a:avLst/>
          </a:prstGeom>
        </p:spPr>
        <p:txBody>
          <a:bodyPr vert="horz" lIns="93317" tIns="46659" rIns="93317" bIns="46659" rtlCol="0" anchor="b"/>
          <a:lstStyle>
            <a:lvl1pPr algn="r">
              <a:defRPr sz="1200"/>
            </a:lvl1pPr>
          </a:lstStyle>
          <a:p>
            <a:fld id="{D779F283-9363-461A-A6C7-4CFEC99132AD}" type="slidenum">
              <a:rPr lang="en-US" smtClean="0"/>
              <a:t>‹#›</a:t>
            </a:fld>
            <a:endParaRPr lang="en-US"/>
          </a:p>
        </p:txBody>
      </p:sp>
    </p:spTree>
    <p:extLst>
      <p:ext uri="{BB962C8B-B14F-4D97-AF65-F5344CB8AC3E}">
        <p14:creationId xmlns:p14="http://schemas.microsoft.com/office/powerpoint/2010/main" val="222946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7.xml"/><Relationship Id="rId7" Type="http://schemas.openxmlformats.org/officeDocument/2006/relationships/image" Target="../media/image2.emf"/><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slideMaster" Target="../slideMasters/slideMaster1.xml"/><Relationship Id="rId5" Type="http://schemas.openxmlformats.org/officeDocument/2006/relationships/tags" Target="../tags/tag9.xml"/><Relationship Id="rId4" Type="http://schemas.openxmlformats.org/officeDocument/2006/relationships/tags" Target="../tags/tag8.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2.xml"/><Relationship Id="rId7" Type="http://schemas.openxmlformats.org/officeDocument/2006/relationships/image" Target="../media/image2.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slideMaster" Target="../slideMasters/slideMaster1.xml"/><Relationship Id="rId5" Type="http://schemas.openxmlformats.org/officeDocument/2006/relationships/tags" Target="../tags/tag14.xml"/><Relationship Id="rId4" Type="http://schemas.openxmlformats.org/officeDocument/2006/relationships/tags" Target="../tags/tag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Slide Layout 2">
    <p:bg>
      <p:bgPr>
        <a:solidFill>
          <a:srgbClr val="D9D9D9"/>
        </a:solidFill>
        <a:effectLst/>
      </p:bgPr>
    </p:bg>
    <p:spTree>
      <p:nvGrpSpPr>
        <p:cNvPr id="1" name=""/>
        <p:cNvGrpSpPr/>
        <p:nvPr/>
      </p:nvGrpSpPr>
      <p:grpSpPr>
        <a:xfrm>
          <a:off x="0" y="0"/>
          <a:ext cx="0" cy="0"/>
          <a:chOff x="0" y="0"/>
          <a:chExt cx="0" cy="0"/>
        </a:xfrm>
      </p:grpSpPr>
      <p:sp>
        <p:nvSpPr>
          <p:cNvPr id="6" name="Rectangle 5"/>
          <p:cNvSpPr/>
          <p:nvPr userDrawn="1">
            <p:custDataLst>
              <p:tags r:id="rId1"/>
            </p:custDataLst>
          </p:nvPr>
        </p:nvSpPr>
        <p:spPr>
          <a:xfrm>
            <a:off x="6826928" y="0"/>
            <a:ext cx="2308194" cy="6858000"/>
          </a:xfrm>
          <a:prstGeom prst="rect">
            <a:avLst/>
          </a:prstGeom>
          <a:solidFill>
            <a:schemeClr val="tx2"/>
          </a:solid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effectLst/>
            </a:endParaRPr>
          </a:p>
        </p:txBody>
      </p:sp>
      <p:sp>
        <p:nvSpPr>
          <p:cNvPr id="7" name="Title 1"/>
          <p:cNvSpPr>
            <a:spLocks noGrp="1"/>
          </p:cNvSpPr>
          <p:nvPr>
            <p:ph type="ctrTitle" hasCustomPrompt="1"/>
            <p:custDataLst>
              <p:tags r:id="rId2"/>
            </p:custDataLst>
          </p:nvPr>
        </p:nvSpPr>
        <p:spPr>
          <a:xfrm>
            <a:off x="374904" y="1554480"/>
            <a:ext cx="5934456" cy="1325880"/>
          </a:xfrm>
          <a:prstGeom prst="rect">
            <a:avLst/>
          </a:prstGeom>
          <a:effectLst/>
        </p:spPr>
        <p:txBody>
          <a:bodyPr lIns="91440" tIns="42597" rIns="91440" bIns="42597" anchor="ctr" anchorCtr="0">
            <a:normAutofit/>
          </a:bodyPr>
          <a:lstStyle>
            <a:lvl1pPr>
              <a:defRPr sz="2800" b="0" baseline="0">
                <a:solidFill>
                  <a:schemeClr val="tx1"/>
                </a:solidFill>
                <a:effectLst/>
              </a:defRPr>
            </a:lvl1pPr>
          </a:lstStyle>
          <a:p>
            <a:r>
              <a:rPr lang="en-US" dirty="0">
                <a:effectLst/>
              </a:rPr>
              <a:t>Divider Slide Title</a:t>
            </a:r>
          </a:p>
        </p:txBody>
      </p:sp>
      <p:sp>
        <p:nvSpPr>
          <p:cNvPr id="3" name="Rectangle 2"/>
          <p:cNvSpPr/>
          <p:nvPr userDrawn="1">
            <p:custDataLst>
              <p:tags r:id="rId3"/>
            </p:custDataLst>
          </p:nvPr>
        </p:nvSpPr>
        <p:spPr>
          <a:xfrm>
            <a:off x="1" y="6027939"/>
            <a:ext cx="6828818"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effectLst/>
            </a:endParaRPr>
          </a:p>
        </p:txBody>
      </p:sp>
      <p:pic>
        <p:nvPicPr>
          <p:cNvPr id="4" name="Picture 3"/>
          <p:cNvPicPr>
            <a:picLocks noChangeAspect="1"/>
          </p:cNvPicPr>
          <p:nvPr userDrawn="1">
            <p:custDataLst>
              <p:tags r:id="rId4"/>
            </p:custDataLst>
          </p:nvPr>
        </p:nvPicPr>
        <p:blipFill>
          <a:blip r:embed="rId7"/>
          <a:stretch>
            <a:fillRect/>
          </a:stretch>
        </p:blipFill>
        <p:spPr>
          <a:xfrm>
            <a:off x="7158406" y="6024477"/>
            <a:ext cx="1657123" cy="455336"/>
          </a:xfrm>
          <a:prstGeom prst="rect">
            <a:avLst/>
          </a:prstGeom>
          <a:effectLst/>
        </p:spPr>
      </p:pic>
      <p:pic>
        <p:nvPicPr>
          <p:cNvPr id="5" name="Picture 4"/>
          <p:cNvPicPr>
            <a:picLocks noChangeAspect="1"/>
          </p:cNvPicPr>
          <p:nvPr userDrawn="1">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374905" y="6178534"/>
            <a:ext cx="2120768" cy="175565"/>
          </a:xfrm>
          <a:prstGeom prst="rect">
            <a:avLst/>
          </a:prstGeom>
          <a:effectLst/>
        </p:spPr>
      </p:pic>
    </p:spTree>
    <p:extLst>
      <p:ext uri="{BB962C8B-B14F-4D97-AF65-F5344CB8AC3E}">
        <p14:creationId xmlns:p14="http://schemas.microsoft.com/office/powerpoint/2010/main" val="1711782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6" name="btfpLayoutConfig" hidden="1"/>
          <p:cNvSpPr txBox="1"/>
          <p:nvPr userDrawn="1"/>
        </p:nvSpPr>
        <p:spPr>
          <a:xfrm>
            <a:off x="9525" y="12700"/>
            <a:ext cx="570694" cy="74982"/>
          </a:xfrm>
          <a:prstGeom prst="rect">
            <a:avLst/>
          </a:prstGeom>
          <a:noFill/>
        </p:spPr>
        <p:txBody>
          <a:bodyPr vert="horz" wrap="none" lIns="27000" tIns="27000" rIns="27000" bIns="27000" rtlCol="0">
            <a:spAutoFit/>
          </a:bodyPr>
          <a:lstStyle/>
          <a:p>
            <a:r>
              <a:rPr lang="en-US" sz="133">
                <a:solidFill>
                  <a:srgbClr val="FFFFFF">
                    <a:alpha val="0"/>
                  </a:srgbClr>
                </a:solidFill>
              </a:rPr>
              <a:t>overall_0_131468226384557565 columns_1_131468226384557565 </a:t>
            </a:r>
            <a:endParaRPr lang="en-US" sz="133" dirty="0">
              <a:solidFill>
                <a:srgbClr val="FFFFFF">
                  <a:alpha val="0"/>
                </a:srgbClr>
              </a:solidFill>
            </a:endParaRPr>
          </a:p>
        </p:txBody>
      </p:sp>
      <p:sp>
        <p:nvSpPr>
          <p:cNvPr id="10" name="Title 1"/>
          <p:cNvSpPr>
            <a:spLocks noGrp="1"/>
          </p:cNvSpPr>
          <p:nvPr>
            <p:ph type="ctrTitle"/>
            <p:custDataLst>
              <p:tags r:id="rId1"/>
            </p:custDataLst>
          </p:nvPr>
        </p:nvSpPr>
        <p:spPr>
          <a:xfrm>
            <a:off x="374904" y="676656"/>
            <a:ext cx="7891272" cy="1325880"/>
          </a:xfrm>
          <a:prstGeom prst="rect">
            <a:avLst/>
          </a:prstGeom>
          <a:effectLst/>
        </p:spPr>
        <p:txBody>
          <a:bodyPr lIns="91440" tIns="42597" rIns="91440" bIns="42597" anchor="b" anchorCtr="0">
            <a:normAutofit/>
          </a:bodyPr>
          <a:lstStyle>
            <a:lvl1pPr>
              <a:defRPr sz="2800" b="1">
                <a:solidFill>
                  <a:srgbClr val="006269"/>
                </a:solidFill>
                <a:effectLst/>
              </a:defRPr>
            </a:lvl1pPr>
          </a:lstStyle>
          <a:p>
            <a:r>
              <a:rPr lang="en-US">
                <a:effectLst/>
              </a:rPr>
              <a:t>Click to edit Master title style</a:t>
            </a:r>
            <a:endParaRPr lang="en-US" dirty="0">
              <a:effectLst/>
            </a:endParaRPr>
          </a:p>
        </p:txBody>
      </p:sp>
      <p:sp>
        <p:nvSpPr>
          <p:cNvPr id="11" name="Subtitle 2"/>
          <p:cNvSpPr>
            <a:spLocks noGrp="1"/>
          </p:cNvSpPr>
          <p:nvPr>
            <p:ph type="subTitle" idx="1"/>
            <p:custDataLst>
              <p:tags r:id="rId2"/>
            </p:custDataLst>
          </p:nvPr>
        </p:nvSpPr>
        <p:spPr>
          <a:xfrm>
            <a:off x="374904" y="2048256"/>
            <a:ext cx="6858000" cy="1078992"/>
          </a:xfrm>
          <a:prstGeom prst="rect">
            <a:avLst/>
          </a:prstGeom>
          <a:effectLst/>
        </p:spPr>
        <p:txBody>
          <a:bodyPr lIns="91440" rIns="91440">
            <a:normAutofit/>
          </a:bodyPr>
          <a:lstStyle>
            <a:lvl1pPr marL="0" indent="0" algn="l">
              <a:buNone/>
              <a:defRPr sz="2400">
                <a:solidFill>
                  <a:schemeClr val="tx1"/>
                </a:solidFill>
                <a:effectLst/>
              </a:defRPr>
            </a:lvl1pPr>
            <a:lvl2pPr marL="457143" indent="0" algn="ctr">
              <a:buNone/>
              <a:defRPr>
                <a:solidFill>
                  <a:schemeClr val="tx1">
                    <a:tint val="75000"/>
                  </a:schemeClr>
                </a:solidFill>
                <a:effectLst/>
              </a:defRPr>
            </a:lvl2pPr>
            <a:lvl3pPr marL="914286" indent="0" algn="ctr">
              <a:buNone/>
              <a:defRPr>
                <a:solidFill>
                  <a:schemeClr val="tx1">
                    <a:tint val="75000"/>
                  </a:schemeClr>
                </a:solidFill>
                <a:effectLst/>
              </a:defRPr>
            </a:lvl3pPr>
            <a:lvl4pPr marL="1371428" indent="0" algn="ctr">
              <a:buNone/>
              <a:defRPr>
                <a:solidFill>
                  <a:schemeClr val="tx1">
                    <a:tint val="75000"/>
                  </a:schemeClr>
                </a:solidFill>
                <a:effectLst/>
              </a:defRPr>
            </a:lvl4pPr>
            <a:lvl5pPr marL="1828573" indent="0" algn="ctr">
              <a:buNone/>
              <a:defRPr>
                <a:solidFill>
                  <a:schemeClr val="tx1">
                    <a:tint val="75000"/>
                  </a:schemeClr>
                </a:solidFill>
                <a:effectLst/>
              </a:defRPr>
            </a:lvl5pPr>
            <a:lvl6pPr marL="2285715" indent="0" algn="ctr">
              <a:buNone/>
              <a:defRPr>
                <a:solidFill>
                  <a:schemeClr val="tx1">
                    <a:tint val="75000"/>
                  </a:schemeClr>
                </a:solidFill>
                <a:effectLst/>
              </a:defRPr>
            </a:lvl6pPr>
            <a:lvl7pPr marL="2742858" indent="0" algn="ctr">
              <a:buNone/>
              <a:defRPr>
                <a:solidFill>
                  <a:schemeClr val="tx1">
                    <a:tint val="75000"/>
                  </a:schemeClr>
                </a:solidFill>
                <a:effectLst/>
              </a:defRPr>
            </a:lvl7pPr>
            <a:lvl8pPr marL="3200001" indent="0" algn="ctr">
              <a:buNone/>
              <a:defRPr>
                <a:solidFill>
                  <a:schemeClr val="tx1">
                    <a:tint val="75000"/>
                  </a:schemeClr>
                </a:solidFill>
                <a:effectLst/>
              </a:defRPr>
            </a:lvl8pPr>
            <a:lvl9pPr marL="3657145" indent="0" algn="ctr">
              <a:buNone/>
              <a:defRPr>
                <a:solidFill>
                  <a:schemeClr val="tx1">
                    <a:tint val="75000"/>
                  </a:schemeClr>
                </a:solidFill>
                <a:effectLst/>
              </a:defRPr>
            </a:lvl9pPr>
          </a:lstStyle>
          <a:p>
            <a:r>
              <a:rPr lang="en-US">
                <a:effectLst/>
              </a:rPr>
              <a:t>Click to edit Master subtitle style</a:t>
            </a:r>
            <a:endParaRPr lang="en-US" dirty="0">
              <a:effectLst/>
            </a:endParaRPr>
          </a:p>
        </p:txBody>
      </p:sp>
      <p:sp>
        <p:nvSpPr>
          <p:cNvPr id="14" name="Rectangle 13"/>
          <p:cNvSpPr/>
          <p:nvPr userDrawn="1">
            <p:custDataLst>
              <p:tags r:id="rId3"/>
            </p:custDataLst>
          </p:nvPr>
        </p:nvSpPr>
        <p:spPr>
          <a:xfrm>
            <a:off x="1" y="6027939"/>
            <a:ext cx="6828818"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effectLst/>
            </a:endParaRPr>
          </a:p>
        </p:txBody>
      </p:sp>
      <p:pic>
        <p:nvPicPr>
          <p:cNvPr id="15" name="Picture 14"/>
          <p:cNvPicPr>
            <a:picLocks noChangeAspect="1"/>
          </p:cNvPicPr>
          <p:nvPr userDrawn="1">
            <p:custDataLst>
              <p:tags r:id="rId4"/>
            </p:custDataLst>
          </p:nvPr>
        </p:nvPicPr>
        <p:blipFill>
          <a:blip r:embed="rId7"/>
          <a:stretch>
            <a:fillRect/>
          </a:stretch>
        </p:blipFill>
        <p:spPr>
          <a:xfrm>
            <a:off x="7158406" y="6024477"/>
            <a:ext cx="1657123" cy="455336"/>
          </a:xfrm>
          <a:prstGeom prst="rect">
            <a:avLst/>
          </a:prstGeom>
          <a:effectLst/>
        </p:spPr>
      </p:pic>
      <p:pic>
        <p:nvPicPr>
          <p:cNvPr id="16" name="Picture 15"/>
          <p:cNvPicPr>
            <a:picLocks noChangeAspect="1"/>
          </p:cNvPicPr>
          <p:nvPr userDrawn="1">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374905" y="6178534"/>
            <a:ext cx="2120768" cy="175565"/>
          </a:xfrm>
          <a:prstGeom prst="rect">
            <a:avLst/>
          </a:prstGeom>
          <a:effectLst/>
        </p:spPr>
      </p:pic>
    </p:spTree>
    <p:extLst>
      <p:ext uri="{BB962C8B-B14F-4D97-AF65-F5344CB8AC3E}">
        <p14:creationId xmlns:p14="http://schemas.microsoft.com/office/powerpoint/2010/main" val="3386892529"/>
      </p:ext>
    </p:extLst>
  </p:cSld>
  <p:clrMapOvr>
    <a:masterClrMapping/>
  </p:clrMapOvr>
  <p:extLst>
    <p:ext uri="{DCECCB84-F9BA-43D5-87BE-67443E8EF086}">
      <p15:sldGuideLst xmlns:p15="http://schemas.microsoft.com/office/powerpoint/2012/main">
        <p15:guide id="1" pos="160" userDrawn="1">
          <p15:clr>
            <a:srgbClr val="CCCCCC"/>
          </p15:clr>
        </p15:guide>
        <p15:guide id="2" pos="5600" userDrawn="1">
          <p15:clr>
            <a:srgbClr val="CCCCCC"/>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lang="en-US" dirty="0"/>
          </a:p>
        </p:txBody>
      </p:sp>
      <p:sp>
        <p:nvSpPr>
          <p:cNvPr id="3" name="btfpLayoutConfig" hidden="1"/>
          <p:cNvSpPr txBox="1"/>
          <p:nvPr userDrawn="1"/>
        </p:nvSpPr>
        <p:spPr bwMode="gray">
          <a:xfrm>
            <a:off x="12701" y="12700"/>
            <a:ext cx="588870" cy="93158"/>
          </a:xfrm>
          <a:prstGeom prst="rect">
            <a:avLst/>
          </a:prstGeom>
          <a:noFill/>
        </p:spPr>
        <p:txBody>
          <a:bodyPr vert="horz" wrap="none" lIns="36000" tIns="36000" rIns="36000" bIns="36000" rtlCol="0">
            <a:spAutoFit/>
          </a:bodyPr>
          <a:lstStyle/>
          <a:p>
            <a:pPr marL="0" indent="0">
              <a:buNone/>
            </a:pPr>
            <a:r>
              <a:rPr lang="en-US" sz="133">
                <a:solidFill>
                  <a:srgbClr val="FFFFFF">
                    <a:alpha val="0"/>
                  </a:srgbClr>
                </a:solidFill>
              </a:rPr>
              <a:t>overall_0_131769264328215855 columns_1_131769264328215855 </a:t>
            </a:r>
            <a:endParaRPr lang="en-US" sz="133" dirty="0" err="1">
              <a:solidFill>
                <a:srgbClr val="FFFFFF">
                  <a:alpha val="0"/>
                </a:srgbClr>
              </a:solidFill>
            </a:endParaRPr>
          </a:p>
        </p:txBody>
      </p:sp>
    </p:spTree>
    <p:extLst>
      <p:ext uri="{BB962C8B-B14F-4D97-AF65-F5344CB8AC3E}">
        <p14:creationId xmlns:p14="http://schemas.microsoft.com/office/powerpoint/2010/main" val="3653883881"/>
      </p:ext>
    </p:extLst>
  </p:cSld>
  <p:clrMapOvr>
    <a:masterClrMapping/>
  </p:clrMapOvr>
  <p:extLst>
    <p:ext uri="{DCECCB84-F9BA-43D5-87BE-67443E8EF086}">
      <p15:sldGuideLst xmlns:p15="http://schemas.microsoft.com/office/powerpoint/2012/main">
        <p15:guide id="1" pos="160" userDrawn="1">
          <p15:clr>
            <a:srgbClr val="CCCCCC"/>
          </p15:clr>
        </p15:guide>
        <p15:guide id="2" pos="5600" userDrawn="1">
          <p15:clr>
            <a:srgbClr val="CCCCC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Last Page Logo">
    <p:spTree>
      <p:nvGrpSpPr>
        <p:cNvPr id="1" name=""/>
        <p:cNvGrpSpPr/>
        <p:nvPr/>
      </p:nvGrpSpPr>
      <p:grpSpPr>
        <a:xfrm>
          <a:off x="0" y="0"/>
          <a:ext cx="0" cy="0"/>
          <a:chOff x="0" y="0"/>
          <a:chExt cx="0" cy="0"/>
        </a:xfrm>
      </p:grpSpPr>
      <p:pic>
        <p:nvPicPr>
          <p:cNvPr id="9" name="Picture 8"/>
          <p:cNvPicPr>
            <a:picLocks noChangeAspect="1"/>
          </p:cNvPicPr>
          <p:nvPr userDrawn="1">
            <p:custDataLst>
              <p:tags r:id="rId1"/>
            </p:custDataLst>
          </p:nvPr>
        </p:nvPicPr>
        <p:blipFill>
          <a:blip r:embed="rId3"/>
          <a:stretch>
            <a:fillRect/>
          </a:stretch>
        </p:blipFill>
        <p:spPr>
          <a:xfrm>
            <a:off x="2005060" y="2723672"/>
            <a:ext cx="5133884" cy="1410663"/>
          </a:xfrm>
          <a:prstGeom prst="rect">
            <a:avLst/>
          </a:prstGeom>
          <a:effectLst/>
        </p:spPr>
      </p:pic>
    </p:spTree>
    <p:extLst>
      <p:ext uri="{BB962C8B-B14F-4D97-AF65-F5344CB8AC3E}">
        <p14:creationId xmlns:p14="http://schemas.microsoft.com/office/powerpoint/2010/main" val="1851112694"/>
      </p:ext>
    </p:extLst>
  </p:cSld>
  <p:clrMapOvr>
    <a:masterClrMapping/>
  </p:clrMapOvr>
  <p:extLst>
    <p:ext uri="{DCECCB84-F9BA-43D5-87BE-67443E8EF086}">
      <p15:sldGuideLst xmlns:p15="http://schemas.microsoft.com/office/powerpoint/2012/main">
        <p15:guide id="1" orient="horz" pos="3453" userDrawn="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5005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cSld name="SCE Divider Slide Grey">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2119" y="1554734"/>
            <a:ext cx="5931948" cy="1325563"/>
          </a:xfrm>
        </p:spPr>
        <p:txBody>
          <a:bodyPr/>
          <a:lstStyle>
            <a:lvl1pPr>
              <a:defRPr baseline="0">
                <a:solidFill>
                  <a:schemeClr val="tx1"/>
                </a:solidFill>
              </a:defRPr>
            </a:lvl1pPr>
          </a:lstStyle>
          <a:p>
            <a:r>
              <a:rPr lang="en-US"/>
              <a:t>Divider Slide Title</a:t>
            </a:r>
          </a:p>
        </p:txBody>
      </p:sp>
      <p:sp>
        <p:nvSpPr>
          <p:cNvPr id="9" name="Rectangle 8"/>
          <p:cNvSpPr/>
          <p:nvPr/>
        </p:nvSpPr>
        <p:spPr>
          <a:xfrm>
            <a:off x="1" y="6027939"/>
            <a:ext cx="6828819" cy="460414"/>
          </a:xfrm>
          <a:prstGeom prst="rect">
            <a:avLst/>
          </a:prstGeom>
          <a:solidFill>
            <a:srgbClr val="FED1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1"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352" y="6178534"/>
            <a:ext cx="2120768" cy="175565"/>
          </a:xfrm>
          <a:prstGeom prst="rect">
            <a:avLst/>
          </a:prstGeom>
        </p:spPr>
      </p:pic>
      <p:sp>
        <p:nvSpPr>
          <p:cNvPr id="11" name="Rectangle 10"/>
          <p:cNvSpPr/>
          <p:nvPr/>
        </p:nvSpPr>
        <p:spPr>
          <a:xfrm>
            <a:off x="6826929" y="0"/>
            <a:ext cx="2308195"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dirty="0"/>
          </a:p>
        </p:txBody>
      </p:sp>
      <p:pic>
        <p:nvPicPr>
          <p:cNvPr id="7" name="Picture 6"/>
          <p:cNvPicPr>
            <a:picLocks noChangeAspect="1"/>
          </p:cNvPicPr>
          <p:nvPr/>
        </p:nvPicPr>
        <p:blipFill>
          <a:blip r:embed="rId3"/>
          <a:stretch>
            <a:fillRect/>
          </a:stretch>
        </p:blipFill>
        <p:spPr>
          <a:xfrm>
            <a:off x="7158405" y="6024478"/>
            <a:ext cx="1657123" cy="455336"/>
          </a:xfrm>
          <a:prstGeom prst="rect">
            <a:avLst/>
          </a:prstGeom>
        </p:spPr>
      </p:pic>
    </p:spTree>
    <p:extLst>
      <p:ext uri="{BB962C8B-B14F-4D97-AF65-F5344CB8AC3E}">
        <p14:creationId xmlns:p14="http://schemas.microsoft.com/office/powerpoint/2010/main" val="292787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ags" Target="../tags/tag4.xml"/><Relationship Id="rId4" Type="http://schemas.openxmlformats.org/officeDocument/2006/relationships/slideLayout" Target="../slideLayouts/slideLayout4.xml"/><Relationship Id="rId9"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BtfpConfiguration" hidden="1"/>
          <p:cNvSpPr txBox="1"/>
          <p:nvPr userDrawn="1"/>
        </p:nvSpPr>
        <p:spPr bwMode="hidden">
          <a:xfrm>
            <a:off x="0" y="0"/>
            <a:ext cx="27000" cy="36000"/>
          </a:xfrm>
          <a:prstGeom prst="rect">
            <a:avLst/>
          </a:prstGeom>
          <a:noFill/>
        </p:spPr>
        <p:txBody>
          <a:bodyPr wrap="none" lIns="0" tIns="0" rIns="0" bIns="0" rtlCol="0">
            <a:noAutofit/>
          </a:bodyPr>
          <a:lstStyle/>
          <a:p>
            <a:pPr marL="0" indent="0">
              <a:buNone/>
            </a:pPr>
            <a:r>
              <a:rPr lang="en-US" sz="133" dirty="0">
                <a:solidFill>
                  <a:schemeClr val="bg1">
                    <a:alpha val="0"/>
                  </a:schemeClr>
                </a:solidFill>
              </a:rPr>
              <a:t>&lt;btfp&gt;</a:t>
            </a:r>
          </a:p>
          <a:p>
            <a:pPr marL="0" indent="0">
              <a:buNone/>
            </a:pPr>
            <a:r>
              <a:rPr lang="en-US" sz="133" dirty="0">
                <a:solidFill>
                  <a:schemeClr val="bg1">
                    <a:alpha val="0"/>
                  </a:schemeClr>
                </a:solidFill>
              </a:rPr>
              <a:t>  &lt;!-- Created 8.2018. SFR. Updated 2.14.2019. North America Graphics. NYC. Changed font in XML. Did not fix other non-compliant procedures.Instructions for the &lt;template&gt; tag:       Keep "version" and "type" options unchanged.       Set "name" option to the client name that should appear on the client color section.        Set "pageSize" to the paper size you are setting this slide master up on. Valid values are: "widescreen" (which equals 16:9), "4_3", "a4" and "letter". Observe capitalization! --&gt;</a:t>
            </a:r>
          </a:p>
          <a:p>
            <a:pPr marL="0" indent="0">
              <a:buNone/>
            </a:pPr>
            <a:r>
              <a:rPr lang="en-US" sz="133" dirty="0">
                <a:solidFill>
                  <a:schemeClr val="bg1">
                    <a:alpha val="0"/>
                  </a:schemeClr>
                </a:solidFill>
              </a:rPr>
              <a:t>  &lt;template version="2.0.14" type="unbranded" name="SoCal.Edison_4.3_CORE" pageSize="letter"&gt;</a:t>
            </a:r>
          </a:p>
          <a:p>
            <a:pPr marL="0" indent="0">
              <a:buNone/>
            </a:pPr>
            <a:r>
              <a:rPr lang="en-US" sz="133" dirty="0">
                <a:solidFill>
                  <a:schemeClr val="bg1">
                    <a:alpha val="0"/>
                  </a:schemeClr>
                </a:solidFill>
              </a:rPr>
              <a:t>    &lt;!-- Instructions for &lt;settings&gt; tag:         In each sub-tag set the hex code of the RGB color you wish to use for the standard elements when they are created on this slide master.         If the value is missing or invalid, default colors will be used. --&gt;</a:t>
            </a:r>
          </a:p>
          <a:p>
            <a:pPr marL="0" indent="0">
              <a:buNone/>
            </a:pPr>
            <a:r>
              <a:rPr lang="en-US" sz="133" dirty="0">
                <a:solidFill>
                  <a:schemeClr val="bg1">
                    <a:alpha val="0"/>
                  </a:schemeClr>
                </a:solidFill>
              </a:rPr>
              <a:t>    &lt;settings&gt;</a:t>
            </a:r>
          </a:p>
          <a:p>
            <a:pPr marL="0" indent="0">
              <a:buNone/>
            </a:pPr>
            <a:r>
              <a:rPr lang="en-US" sz="133" dirty="0">
                <a:solidFill>
                  <a:schemeClr val="bg1">
                    <a:alpha val="0"/>
                  </a:schemeClr>
                </a:solidFill>
              </a:rPr>
              <a:t>      &lt;runningAgendaBackColorLeft&gt;#53565A&lt;/runningAgendaBackColorLeft&gt;</a:t>
            </a:r>
          </a:p>
          <a:p>
            <a:pPr marL="0" indent="0">
              <a:buNone/>
            </a:pPr>
            <a:r>
              <a:rPr lang="en-US" sz="133" dirty="0">
                <a:solidFill>
                  <a:schemeClr val="bg1">
                    <a:alpha val="0"/>
                  </a:schemeClr>
                </a:solidFill>
              </a:rPr>
              <a:t>      &lt;</a:t>
            </a:r>
            <a:r>
              <a:rPr lang="en-US" sz="133" dirty="0" err="1">
                <a:solidFill>
                  <a:schemeClr val="bg1">
                    <a:alpha val="0"/>
                  </a:schemeClr>
                </a:solidFill>
              </a:rPr>
              <a:t>runningAgendaBackColorRight</a:t>
            </a:r>
            <a:r>
              <a:rPr lang="en-US" sz="133" dirty="0">
                <a:solidFill>
                  <a:schemeClr val="bg1">
                    <a:alpha val="0"/>
                  </a:schemeClr>
                </a:solidFill>
              </a:rPr>
              <a:t>&gt;#B1B3B3&lt;/</a:t>
            </a:r>
            <a:r>
              <a:rPr lang="en-US" sz="133" dirty="0" err="1">
                <a:solidFill>
                  <a:schemeClr val="bg1">
                    <a:alpha val="0"/>
                  </a:schemeClr>
                </a:solidFill>
              </a:rPr>
              <a:t>runningAgendaBackColorRight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runningAgendaTextColorLeft</a:t>
            </a:r>
            <a:r>
              <a:rPr lang="en-US" sz="133" dirty="0">
                <a:solidFill>
                  <a:schemeClr val="bg1">
                    <a:alpha val="0"/>
                  </a:schemeClr>
                </a:solidFill>
              </a:rPr>
              <a:t>&gt;#FFFFFF&lt;/</a:t>
            </a:r>
            <a:r>
              <a:rPr lang="en-US" sz="133" dirty="0" err="1">
                <a:solidFill>
                  <a:schemeClr val="bg1">
                    <a:alpha val="0"/>
                  </a:schemeClr>
                </a:solidFill>
              </a:rPr>
              <a:t>runningAgendaTextColorLeft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runningAgendaTextColorRight</a:t>
            </a:r>
            <a:r>
              <a:rPr lang="en-US" sz="133" dirty="0">
                <a:solidFill>
                  <a:schemeClr val="bg1">
                    <a:alpha val="0"/>
                  </a:schemeClr>
                </a:solidFill>
              </a:rPr>
              <a:t>&gt;#000000&lt;/</a:t>
            </a:r>
            <a:r>
              <a:rPr lang="en-US" sz="133" dirty="0" err="1">
                <a:solidFill>
                  <a:schemeClr val="bg1">
                    <a:alpha val="0"/>
                  </a:schemeClr>
                </a:solidFill>
              </a:rPr>
              <a:t>runningAgendaTextColorRight</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columnHeaderLineColor</a:t>
            </a:r>
            <a:r>
              <a:rPr lang="en-US" sz="133" dirty="0">
                <a:solidFill>
                  <a:schemeClr val="bg1">
                    <a:alpha val="0"/>
                  </a:schemeClr>
                </a:solidFill>
              </a:rPr>
              <a:t>&gt;#000000&lt;/</a:t>
            </a:r>
            <a:r>
              <a:rPr lang="en-US" sz="133" dirty="0" err="1">
                <a:solidFill>
                  <a:schemeClr val="bg1">
                    <a:alpha val="0"/>
                  </a:schemeClr>
                </a:solidFill>
              </a:rPr>
              <a:t>columnHeaderLineColor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columnHeaderTextColor</a:t>
            </a:r>
            <a:r>
              <a:rPr lang="en-US" sz="133" dirty="0">
                <a:solidFill>
                  <a:schemeClr val="bg1">
                    <a:alpha val="0"/>
                  </a:schemeClr>
                </a:solidFill>
              </a:rPr>
              <a:t>&gt;#00664F&lt;/</a:t>
            </a:r>
            <a:r>
              <a:rPr lang="en-US" sz="133" dirty="0" err="1">
                <a:solidFill>
                  <a:schemeClr val="bg1">
                    <a:alpha val="0"/>
                  </a:schemeClr>
                </a:solidFill>
              </a:rPr>
              <a:t>columnHeaderTextColor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rowHeaderLineColor</a:t>
            </a:r>
            <a:r>
              <a:rPr lang="en-US" sz="133" dirty="0">
                <a:solidFill>
                  <a:schemeClr val="bg1">
                    <a:alpha val="0"/>
                  </a:schemeClr>
                </a:solidFill>
              </a:rPr>
              <a:t>&gt;#00664F&lt;/</a:t>
            </a:r>
            <a:r>
              <a:rPr lang="en-US" sz="133" dirty="0" err="1">
                <a:solidFill>
                  <a:schemeClr val="bg1">
                    <a:alpha val="0"/>
                  </a:schemeClr>
                </a:solidFill>
              </a:rPr>
              <a:t>rowHeaderLineColor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rowHeaderTextColor</a:t>
            </a:r>
            <a:r>
              <a:rPr lang="en-US" sz="133" dirty="0">
                <a:solidFill>
                  <a:schemeClr val="bg1">
                    <a:alpha val="0"/>
                  </a:schemeClr>
                </a:solidFill>
              </a:rPr>
              <a:t>&gt;#00664F&lt;/</a:t>
            </a:r>
            <a:r>
              <a:rPr lang="en-US" sz="133" dirty="0" err="1">
                <a:solidFill>
                  <a:schemeClr val="bg1">
                    <a:alpha val="0"/>
                  </a:schemeClr>
                </a:solidFill>
              </a:rPr>
              <a:t>rowHeaderTextColor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bainArrowLineColor</a:t>
            </a:r>
            <a:r>
              <a:rPr lang="en-US" sz="133" dirty="0">
                <a:solidFill>
                  <a:schemeClr val="bg1">
                    <a:alpha val="0"/>
                  </a:schemeClr>
                </a:solidFill>
              </a:rPr>
              <a:t>&gt;#00664F&lt;/</a:t>
            </a:r>
            <a:r>
              <a:rPr lang="en-US" sz="133" dirty="0" err="1">
                <a:solidFill>
                  <a:schemeClr val="bg1">
                    <a:alpha val="0"/>
                  </a:schemeClr>
                </a:solidFill>
              </a:rPr>
              <a:t>bainArrowLineColor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bainArrowTextColor</a:t>
            </a:r>
            <a:r>
              <a:rPr lang="en-US" sz="133" dirty="0">
                <a:solidFill>
                  <a:schemeClr val="bg1">
                    <a:alpha val="0"/>
                  </a:schemeClr>
                </a:solidFill>
              </a:rPr>
              <a:t>&gt;#00664F&lt;/</a:t>
            </a:r>
            <a:r>
              <a:rPr lang="en-US" sz="133" dirty="0" err="1">
                <a:solidFill>
                  <a:schemeClr val="bg1">
                    <a:alpha val="0"/>
                  </a:schemeClr>
                </a:solidFill>
              </a:rPr>
              <a:t>bainArrowTextColor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percentageCircleFullCircleColor</a:t>
            </a:r>
            <a:r>
              <a:rPr lang="en-US" sz="133" dirty="0">
                <a:solidFill>
                  <a:schemeClr val="bg1">
                    <a:alpha val="0"/>
                  </a:schemeClr>
                </a:solidFill>
              </a:rPr>
              <a:t>&gt;#53565A&lt;/</a:t>
            </a:r>
            <a:r>
              <a:rPr lang="en-US" sz="133" dirty="0" err="1">
                <a:solidFill>
                  <a:schemeClr val="bg1">
                    <a:alpha val="0"/>
                  </a:schemeClr>
                </a:solidFill>
              </a:rPr>
              <a:t>percentageCircleFullCircleColor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percentageCircleTextHighlightColor</a:t>
            </a:r>
            <a:r>
              <a:rPr lang="en-US" sz="133" dirty="0">
                <a:solidFill>
                  <a:schemeClr val="bg1">
                    <a:alpha val="0"/>
                  </a:schemeClr>
                </a:solidFill>
              </a:rPr>
              <a:t>&gt;#00664F&lt;/</a:t>
            </a:r>
            <a:r>
              <a:rPr lang="en-US" sz="133" dirty="0" err="1">
                <a:solidFill>
                  <a:schemeClr val="bg1">
                    <a:alpha val="0"/>
                  </a:schemeClr>
                </a:solidFill>
              </a:rPr>
              <a:t>percentageCircleTextHighlightColor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statusStickerColor</a:t>
            </a:r>
            <a:r>
              <a:rPr lang="en-US" sz="133" dirty="0">
                <a:solidFill>
                  <a:schemeClr val="bg1">
                    <a:alpha val="0"/>
                  </a:schemeClr>
                </a:solidFill>
              </a:rPr>
              <a:t>&gt;#000000&lt;/</a:t>
            </a:r>
            <a:r>
              <a:rPr lang="en-US" sz="133" dirty="0" err="1">
                <a:solidFill>
                  <a:schemeClr val="bg1">
                    <a:alpha val="0"/>
                  </a:schemeClr>
                </a:solidFill>
              </a:rPr>
              <a:t>statusStickerColor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calloutBackColor</a:t>
            </a:r>
            <a:r>
              <a:rPr lang="en-US" sz="133" dirty="0">
                <a:solidFill>
                  <a:schemeClr val="bg1">
                    <a:alpha val="0"/>
                  </a:schemeClr>
                </a:solidFill>
              </a:rPr>
              <a:t>&gt;#FFFFFF&lt;/</a:t>
            </a:r>
            <a:r>
              <a:rPr lang="en-US" sz="133" dirty="0" err="1">
                <a:solidFill>
                  <a:schemeClr val="bg1">
                    <a:alpha val="0"/>
                  </a:schemeClr>
                </a:solidFill>
              </a:rPr>
              <a:t>calloutBackColor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calloutTextLineColor</a:t>
            </a:r>
            <a:r>
              <a:rPr lang="en-US" sz="133" dirty="0">
                <a:solidFill>
                  <a:schemeClr val="bg1">
                    <a:alpha val="0"/>
                  </a:schemeClr>
                </a:solidFill>
              </a:rPr>
              <a:t>&gt;#00664F&lt;/</a:t>
            </a:r>
            <a:r>
              <a:rPr lang="en-US" sz="133" dirty="0" err="1">
                <a:solidFill>
                  <a:schemeClr val="bg1">
                    <a:alpha val="0"/>
                  </a:schemeClr>
                </a:solidFill>
              </a:rPr>
              <a:t>calloutTextLineColor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numberBubbleBackColor</a:t>
            </a:r>
            <a:r>
              <a:rPr lang="en-US" sz="133" dirty="0">
                <a:solidFill>
                  <a:schemeClr val="bg1">
                    <a:alpha val="0"/>
                  </a:schemeClr>
                </a:solidFill>
              </a:rPr>
              <a:t>&gt;#FFFFFF&lt;/</a:t>
            </a:r>
            <a:r>
              <a:rPr lang="en-US" sz="133" dirty="0" err="1">
                <a:solidFill>
                  <a:schemeClr val="bg1">
                    <a:alpha val="0"/>
                  </a:schemeClr>
                </a:solidFill>
              </a:rPr>
              <a:t>numberBubbleBackColor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numberBubbleTextLineColor</a:t>
            </a:r>
            <a:r>
              <a:rPr lang="en-US" sz="133" dirty="0">
                <a:solidFill>
                  <a:schemeClr val="bg1">
                    <a:alpha val="0"/>
                  </a:schemeClr>
                </a:solidFill>
              </a:rPr>
              <a:t>&gt;#00664F&lt;/</a:t>
            </a:r>
            <a:r>
              <a:rPr lang="en-US" sz="133" dirty="0" err="1">
                <a:solidFill>
                  <a:schemeClr val="bg1">
                    <a:alpha val="0"/>
                  </a:schemeClr>
                </a:solidFill>
              </a:rPr>
              <a:t>numberBubbleTextLineColor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valueChainTextLineColor</a:t>
            </a:r>
            <a:r>
              <a:rPr lang="en-US" sz="133" dirty="0">
                <a:solidFill>
                  <a:schemeClr val="bg1">
                    <a:alpha val="0"/>
                  </a:schemeClr>
                </a:solidFill>
              </a:rPr>
              <a:t>&gt;#00664F&lt;/</a:t>
            </a:r>
            <a:r>
              <a:rPr lang="en-US" sz="133" dirty="0" err="1">
                <a:solidFill>
                  <a:schemeClr val="bg1">
                    <a:alpha val="0"/>
                  </a:schemeClr>
                </a:solidFill>
              </a:rPr>
              <a:t>valueChainTextLineColor</a:t>
            </a:r>
            <a:r>
              <a:rPr lang="en-US" sz="133" dirty="0">
                <a:solidFill>
                  <a:schemeClr val="bg1">
                    <a:alpha val="0"/>
                  </a:schemeClr>
                </a:solidFill>
              </a:rPr>
              <a:t>&gt;</a:t>
            </a:r>
          </a:p>
          <a:p>
            <a:pPr marL="0" indent="0">
              <a:buNone/>
            </a:pPr>
            <a:r>
              <a:rPr lang="en-US" sz="133" dirty="0">
                <a:solidFill>
                  <a:schemeClr val="bg1">
                    <a:alpha val="0"/>
                  </a:schemeClr>
                </a:solidFill>
              </a:rPr>
              <a:t>      &lt;</a:t>
            </a:r>
            <a:r>
              <a:rPr lang="en-US" sz="133" dirty="0" err="1">
                <a:solidFill>
                  <a:schemeClr val="bg1">
                    <a:alpha val="0"/>
                  </a:schemeClr>
                </a:solidFill>
              </a:rPr>
              <a:t>agendaHighlightColor</a:t>
            </a:r>
            <a:r>
              <a:rPr lang="en-US" sz="133" dirty="0">
                <a:solidFill>
                  <a:schemeClr val="bg1">
                    <a:alpha val="0"/>
                  </a:schemeClr>
                </a:solidFill>
              </a:rPr>
              <a:t>&gt;#00664F&lt;/</a:t>
            </a:r>
            <a:r>
              <a:rPr lang="en-US" sz="133" dirty="0" err="1">
                <a:solidFill>
                  <a:schemeClr val="bg1">
                    <a:alpha val="0"/>
                  </a:schemeClr>
                </a:solidFill>
              </a:rPr>
              <a:t>agendaHighlightColor</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tableAccentNumber</a:t>
            </a:r>
            <a:r>
              <a:rPr lang="en-US" sz="133" dirty="0">
                <a:solidFill>
                  <a:schemeClr val="bg1">
                    <a:alpha val="0"/>
                  </a:schemeClr>
                </a:solidFill>
              </a:rPr>
              <a:t>&gt; defines which table layout from the "Light Style 1" row should be applied for newly created tables.            Valid values are 0, 1, 2, 3, 4, 5, and 6 - representing the layouts on the Table Layout drop-down from left to right.            The highlight colors used in those table layouts link to the Theme color palette, they cannot be specified here. --&gt;</a:t>
            </a:r>
          </a:p>
          <a:p>
            <a:pPr marL="0" indent="0">
              <a:buNone/>
            </a:pPr>
            <a:r>
              <a:rPr lang="en-US" sz="133" dirty="0">
                <a:solidFill>
                  <a:schemeClr val="bg1">
                    <a:alpha val="0"/>
                  </a:schemeClr>
                </a:solidFill>
              </a:rPr>
              <a:t>      &lt;</a:t>
            </a:r>
            <a:r>
              <a:rPr lang="en-US" sz="133" dirty="0" err="1">
                <a:solidFill>
                  <a:schemeClr val="bg1">
                    <a:alpha val="0"/>
                  </a:schemeClr>
                </a:solidFill>
              </a:rPr>
              <a:t>tableAccentNumber</a:t>
            </a:r>
            <a:r>
              <a:rPr lang="en-US" sz="133" dirty="0">
                <a:solidFill>
                  <a:schemeClr val="bg1">
                    <a:alpha val="0"/>
                  </a:schemeClr>
                </a:solidFill>
              </a:rPr>
              <a:t>&gt;1&lt;/</a:t>
            </a:r>
            <a:r>
              <a:rPr lang="en-US" sz="133" dirty="0" err="1">
                <a:solidFill>
                  <a:schemeClr val="bg1">
                    <a:alpha val="0"/>
                  </a:schemeClr>
                </a:solidFill>
              </a:rPr>
              <a:t>tableAccentNumber</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statusStickerRunningAgendaFontSize</a:t>
            </a:r>
            <a:r>
              <a:rPr lang="en-US" sz="133" dirty="0">
                <a:solidFill>
                  <a:schemeClr val="bg1">
                    <a:alpha val="0"/>
                  </a:schemeClr>
                </a:solidFill>
              </a:rPr>
              <a:t>&gt; tag determines what font size should be applied to newly created status stickers and running agendas.            Valid values are integer numbers. If the option is not present or not valid, the default is used. --&gt;</a:t>
            </a:r>
          </a:p>
          <a:p>
            <a:pPr marL="0" indent="0">
              <a:buNone/>
            </a:pPr>
            <a:r>
              <a:rPr lang="en-US" sz="133" dirty="0">
                <a:solidFill>
                  <a:schemeClr val="bg1">
                    <a:alpha val="0"/>
                  </a:schemeClr>
                </a:solidFill>
              </a:rPr>
              <a:t>      &lt;</a:t>
            </a:r>
            <a:r>
              <a:rPr lang="en-US" sz="133" dirty="0" err="1">
                <a:solidFill>
                  <a:schemeClr val="bg1">
                    <a:alpha val="0"/>
                  </a:schemeClr>
                </a:solidFill>
              </a:rPr>
              <a:t>statusStickerRunningAgendaFontSize</a:t>
            </a:r>
            <a:r>
              <a:rPr lang="en-US" sz="133" dirty="0">
                <a:solidFill>
                  <a:schemeClr val="bg1">
                    <a:alpha val="0"/>
                  </a:schemeClr>
                </a:solidFill>
              </a:rPr>
              <a:t>&gt;12&lt;/</a:t>
            </a:r>
            <a:r>
              <a:rPr lang="en-US" sz="133" dirty="0" err="1">
                <a:solidFill>
                  <a:schemeClr val="bg1">
                    <a:alpha val="0"/>
                  </a:schemeClr>
                </a:solidFill>
              </a:rPr>
              <a:t>statusStickerRunningAgendaFontSize</a:t>
            </a:r>
            <a:r>
              <a:rPr lang="en-US" sz="133" dirty="0">
                <a:solidFill>
                  <a:schemeClr val="bg1">
                    <a:alpha val="0"/>
                  </a:schemeClr>
                </a:solidFill>
              </a:rPr>
              <a:t>&gt;</a:t>
            </a:r>
          </a:p>
          <a:p>
            <a:pPr marL="0" indent="0">
              <a:buNone/>
            </a:pPr>
            <a:r>
              <a:rPr lang="en-US" sz="133" dirty="0">
                <a:solidFill>
                  <a:schemeClr val="bg1">
                    <a:alpha val="0"/>
                  </a:schemeClr>
                </a:solidFill>
              </a:rPr>
              <a:t>      &lt;!-- The &lt;</a:t>
            </a:r>
            <a:r>
              <a:rPr lang="en-US" sz="133" dirty="0" err="1">
                <a:solidFill>
                  <a:schemeClr val="bg1">
                    <a:alpha val="0"/>
                  </a:schemeClr>
                </a:solidFill>
              </a:rPr>
              <a:t>columnSpacing</a:t>
            </a:r>
            <a:r>
              <a:rPr lang="en-US" sz="133" dirty="0">
                <a:solidFill>
                  <a:schemeClr val="bg1">
                    <a:alpha val="0"/>
                  </a:schemeClr>
                </a:solidFill>
              </a:rPr>
              <a:t>&gt; tag determines the width of the spacing between columns in pt.           Valid values are integer numbers, min. 28, max. 85 (~1-3cm). If the option is not present or not valid, the default is used. --&gt;</a:t>
            </a:r>
          </a:p>
          <a:p>
            <a:pPr marL="0" indent="0">
              <a:buNone/>
            </a:pPr>
            <a:r>
              <a:rPr lang="en-US" sz="133" dirty="0">
                <a:solidFill>
                  <a:schemeClr val="bg1">
                    <a:alpha val="0"/>
                  </a:schemeClr>
                </a:solidFill>
              </a:rPr>
              <a:t>      &lt;</a:t>
            </a:r>
            <a:r>
              <a:rPr lang="en-US" sz="133" dirty="0" err="1">
                <a:solidFill>
                  <a:schemeClr val="bg1">
                    <a:alpha val="0"/>
                  </a:schemeClr>
                </a:solidFill>
              </a:rPr>
              <a:t>columnSpacing</a:t>
            </a:r>
            <a:r>
              <a:rPr lang="en-US" sz="133" dirty="0">
                <a:solidFill>
                  <a:schemeClr val="bg1">
                    <a:alpha val="0"/>
                  </a:schemeClr>
                </a:solidFill>
              </a:rPr>
              <a:t>&gt;42&lt;/</a:t>
            </a:r>
            <a:r>
              <a:rPr lang="en-US" sz="133" dirty="0" err="1">
                <a:solidFill>
                  <a:schemeClr val="bg1">
                    <a:alpha val="0"/>
                  </a:schemeClr>
                </a:solidFill>
              </a:rPr>
              <a:t>columnSpacing</a:t>
            </a:r>
            <a:r>
              <a:rPr lang="en-US" sz="133" dirty="0">
                <a:solidFill>
                  <a:schemeClr val="bg1">
                    <a:alpha val="0"/>
                  </a:schemeClr>
                </a:solidFill>
              </a:rPr>
              <a:t>&gt;</a:t>
            </a:r>
          </a:p>
          <a:p>
            <a:pPr marL="0" indent="0">
              <a:buNone/>
            </a:pPr>
            <a:r>
              <a:rPr lang="en-US" sz="133" dirty="0">
                <a:solidFill>
                  <a:schemeClr val="bg1">
                    <a:alpha val="0"/>
                  </a:schemeClr>
                </a:solidFill>
              </a:rPr>
              <a:t>    &lt;/settings&gt;</a:t>
            </a:r>
          </a:p>
          <a:p>
            <a:pPr marL="0" indent="0">
              <a:buNone/>
            </a:pPr>
            <a:r>
              <a:rPr lang="en-US" sz="133" dirty="0">
                <a:solidFill>
                  <a:schemeClr val="bg1">
                    <a:alpha val="0"/>
                  </a:schemeClr>
                </a:solidFill>
              </a:rPr>
              <a:t>    &lt;!-- Instructions for &lt;colors&gt; tag:         Use any number of &lt;color&gt;...&lt;/color&gt; lines. Each line creates a client color on the client color palette in the order they appear here.         The client color hex code goes between the &lt;color&gt; and &lt;/color&gt; tags.         The &lt;color&gt; tag may have the option "</a:t>
            </a:r>
            <a:r>
              <a:rPr lang="en-US" sz="133" dirty="0" err="1">
                <a:solidFill>
                  <a:schemeClr val="bg1">
                    <a:alpha val="0"/>
                  </a:schemeClr>
                </a:solidFill>
              </a:rPr>
              <a:t>contrastingTextColor</a:t>
            </a:r>
            <a:r>
              <a:rPr lang="en-US" sz="133" dirty="0">
                <a:solidFill>
                  <a:schemeClr val="bg1">
                    <a:alpha val="0"/>
                  </a:schemeClr>
                </a:solidFill>
              </a:rPr>
              <a:t>". If it is set to a valid RGB hex code then that color will be used for text if the user applies the client color to fill a shape.          Hence, </a:t>
            </a:r>
            <a:r>
              <a:rPr lang="en-US" sz="133" dirty="0" err="1">
                <a:solidFill>
                  <a:schemeClr val="bg1">
                    <a:alpha val="0"/>
                  </a:schemeClr>
                </a:solidFill>
              </a:rPr>
              <a:t>contrastingTextColor</a:t>
            </a:r>
            <a:r>
              <a:rPr lang="en-US" sz="133" dirty="0">
                <a:solidFill>
                  <a:schemeClr val="bg1">
                    <a:alpha val="0"/>
                  </a:schemeClr>
                </a:solidFill>
              </a:rPr>
              <a:t> usually is white (#FFFFFF), black (#000000) or another dark color. --&gt;</a:t>
            </a:r>
          </a:p>
          <a:p>
            <a:pPr marL="0" indent="0">
              <a:buNone/>
            </a:pPr>
            <a:r>
              <a:rPr lang="en-US" sz="133" dirty="0">
                <a:solidFill>
                  <a:schemeClr val="bg1">
                    <a:alpha val="0"/>
                  </a:schemeClr>
                </a:solidFill>
              </a:rPr>
              <a:t>    &lt;colors&gt;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="#FFFFFF"&gt;#00664F&lt;/color&gt;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="#000000"&gt;#FED141&lt;/color&gt;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="#FFFFFF"&gt;#000000&lt;/color&gt;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="#FFFFFF"&gt;#101820&lt;/color&gt;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="#FFFFFF"&gt;#53565A&lt;/color&gt;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="#FFFFFF"&gt;#707372&lt;/color&gt;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="#000000"&gt;#B1B3B3&lt;/color&gt;</a:t>
            </a:r>
          </a:p>
          <a:p>
            <a:pPr marL="0" indent="0">
              <a:buNone/>
            </a:pPr>
            <a:r>
              <a:rPr lang="en-US" sz="133" dirty="0">
                <a:solidFill>
                  <a:schemeClr val="bg1">
                    <a:alpha val="0"/>
                  </a:schemeClr>
                </a:solidFill>
              </a:rPr>
              <a:t>      &lt;color </a:t>
            </a:r>
            <a:r>
              <a:rPr lang="en-US" sz="133" dirty="0" err="1">
                <a:solidFill>
                  <a:schemeClr val="bg1">
                    <a:alpha val="0"/>
                  </a:schemeClr>
                </a:solidFill>
              </a:rPr>
              <a:t>contrastingTextColor</a:t>
            </a:r>
            <a:r>
              <a:rPr lang="en-US" sz="133" dirty="0">
                <a:solidFill>
                  <a:schemeClr val="bg1">
                    <a:alpha val="0"/>
                  </a:schemeClr>
                </a:solidFill>
              </a:rPr>
              <a:t>="#000000"&gt;#DDDDDD&lt;/color&gt;</a:t>
            </a:r>
          </a:p>
          <a:p>
            <a:pPr marL="0" indent="0">
              <a:buNone/>
            </a:pPr>
            <a:r>
              <a:rPr lang="en-US" sz="133" dirty="0">
                <a:solidFill>
                  <a:schemeClr val="bg1">
                    <a:alpha val="0"/>
                  </a:schemeClr>
                </a:solidFill>
              </a:rPr>
              <a:t>    &lt;/colors&gt;</a:t>
            </a:r>
          </a:p>
          <a:p>
            <a:pPr marL="0" indent="0">
              <a:buNone/>
            </a:pPr>
            <a:r>
              <a:rPr lang="en-US" sz="133" dirty="0">
                <a:solidFill>
                  <a:schemeClr val="bg1">
                    <a:alpha val="0"/>
                  </a:schemeClr>
                </a:solidFill>
              </a:rPr>
              <a:t>  &lt;/template&gt;</a:t>
            </a:r>
          </a:p>
          <a:p>
            <a:pPr marL="0" indent="0">
              <a:buNone/>
            </a:pPr>
            <a:r>
              <a:rPr lang="en-US" sz="133" dirty="0">
                <a:solidFill>
                  <a:schemeClr val="bg1">
                    <a:alpha val="0"/>
                  </a:schemeClr>
                </a:solidFill>
              </a:rPr>
              <a:t>  &lt;!--BTFPCONFIGURATION:3C627466703E0D0A20203C212D2D204372656174656420382E323031382E205346522E205570646174656420322E31342E323031392E204E6F72746820416D65726963612047726170686963732E204E59432E204368616E67656420666F6E7420696E20584D4C2E20446964206E6F7420666978206F74686572206E6F6E2D636F6D706C69616E742070726F636564757265732E496E737472756374696F6E7320666F7220746865203C74656D706C6174653E207461673A202020202020204B656570202276657273696F6E2220616E6420227479706522206F7074696F6E7320756E6368616E6765642E2020202020202053657420226E616D6522206F7074696F6E20746F2074686520636C69656E74206E616D6520746861742073686F756C6420617070656172206F6E2074686520636C69656E7420636F6C6F722073656374696F6E2E202020202020202053657420227061676553697A652220746F207468652070617065722073697A6520796F75206172652073657474696E67207468697320736C696465206D6173746572207570206F6E2E2056616C69642076616C756573206172653A20227769646573637265656E222028776869636820657175616C732031363A39292C2022345F33222C202261342220616E6420226C6574746572222E204F627365727665206361706974616C697A6174696F6E21202D2D3E0D0A20203C74656D706C6174652076657273696F6E3D22322E322E372220747970653D22756E6272616E64656422206E616D653D22536F43616C2E456469736F6E5F342E335F434F524522207061676553697A653D226C6574746572223E0D0A202020203C212D2D20496E737472756374696F6E7320666F72203C73657474696E67733E207461673A202020202020202020496E2065616368207375622D74616720736574207468652068657820636F6465206F66207468652052474220636F6C6F7220796F75207769736820746F2075736520666F7220746865207374616E6461726420656C656D656E7473207768656E2074686579206172652063726561746564206F6E207468697320736C696465206D61737465722E2020202020202020204966207468652076616C7565206973206D697373696E67206F7220696E76616C69642C2064656661756C7420636F6C6F72732077696C6C20626520757365642E202D2D3E0D0A202020203C73657474696E67733E0D0A2020202020203C72756E6E696E674167656E64614261636B436F6C6F724C6566743E233533353635413C2F72756E6E696E674167656E64614261636B436F6C6F724C6566743E0D0A2020202020203C72756E6E696E674167656E64614261636B436F6C6F7252696768743E234231423342333C2F72756E6E696E674167656E64614261636B436F6C6F7252696768743E0D0A2020202020203C72756E6E696E674167656E646154657874436F6C6F724C6566743E234646464646463C2F72756E6E696E674167656E646154657874436F6C6F724C6566743E0D0A2020202020203C72756E6E696E674167656E646154657874436F6C6F7252696768743E233030303030303C2F72756E6E696E674167656E646154657874436F6C6F7252696768743E0D0A2020202020203C636F6C756D6E4865616465724C696E65436F6C6F723E233030303030303C2F636F6C756D6E4865616465724C696E65436F6C6F723E0D0A2020202020203C636F6C756D6E48656164657254657874436F6C6F723E233030363634463C2F636F6C756D6E48656164657254657874436F6C6F723E0D0A2020202020203C726F774865616465724C696E65436F6C6F723E233030363634463C2F726F774865616465724C696E65436F6C6F723E0D0A2020202020203C726F7748656164657254657874436F6C6F723E233030363634463C2F726F7748656164657254657874436F6C6F723E0D0A2020202020203C636F6E636C7573696F6E4172726F774C696E65436F6C6F723E233030363634463C2F636F6E636C7573696F6E4172726F774C696E65436F6C6F723E0D0A2020202020203C636F6E636C7573696F6E4172726F7754657874436F6C6F723E233030363634463C2F636F6E636C7573696F6E4172726F7754657874436F6C6F723E0D0A2020202020203C70657263656E74616765436972636C6546756C6C436972636C65436F6C6F723E233533353635413C2F70657263656E74616765436972636C6546756C6C436972636C65436F6C6F723E0D0A2020202020203C70657263656E74616765436972636C6554657874486967686C69676874436F6C6F723E233030363634463C2F70657263656E74616765436972636C6554657874486967686C69676874436F6C6F723E0D0A2020202020203C737461747573537469636B6572436F6C6F723E233030303030303C2F737461747573537469636B6572436F6C6F723E0D0A2020202020203C63616C6C6F75744261636B436F6C6F723E234646464646463C2F63616C6C6F75744261636B436F6C6F723E0D0A2020202020203C63616C6C6F7574546578744C696E65436F6C6F723E233030363634463C2F63616C6C6F7574546578744C696E65436F6C6F723E0D0A2020202020203C6E756D626572427562626C654261636B436F6C6F723E234646464646463C2F6E756D626572427562626C654261636B436F6C6F723E0D0A2020202020203C6E756D626572427562626C65546578744C696E65436F6C6F723E233030363634463C2F6E756D626572427562626C65546578744C696E65436F6C6F723E0D0A2020202020203C76616C7565436861696E546578744C696E65436F6C6F723E233030363634463C2F76616C7565436861696E546578744C696E65436F6C6F723E0D0A2020202020203C6167656E6461486967686C69676874436F6C6F723E233030363634463C2F6167656E6461486967686C69676874436F6C6F723E0D0A2020202020203C212D2D20546865203C7461626C65416363656E744E756D6265723E20646566696E6573207768696368207461626C65206C61796F75742066726F6D2074686520224C69676874205374796C6520312220726F772073686F756C64206265206170706C69656420666F72206E65776C792063726561746564207461626C65732E20202020202020202020202056616C69642076616C7565732061726520302C20312C20322C20332C20342C20352C20616E642036202D20726570726573656E74696E6720746865206C61796F757473206F6E20746865205461626C65204C61796F75742064726F702D646F776E2066726F6D206C65667420746F2072696768742E20202020202020202020202054686520686967686C6967687420636F6C6F7273207573656420696E2074686F7365207461626C65206C61796F757473206C696E6B20746F20746865205468656D6520636F6C6F722070616C657474652C20746865792063616E6E6F742062652073706563696669656420686572652E202D2D3E0D0A2020202020203C7461626C65416363656E744E756D6265723E313C2F7461626C65416363656E744E756D6265723E0D0A2020202020203C212D2D20546865203C737461747573537469636B657252756E6E696E674167656E6461466F6E7453697A653E207461672064657465726D696E6573207768617420666F6E742073697A652073686F756C64206265206170706C69656420746F206E65776C7920637265617465642073746174757320737469636B65727320616E642072756E6E696E67206167656E6461732E20202020202020202020202056616C69642076616C7565732061726520696E7465676572206E756D626572732E20496620746865206F7074696F6E206973206E6F742070726573656E74206F72206E6F742076616C69642C207468652064656661756C7420697320757365642E202D2D3E0D0A2020202020203C737461747573537469636B657252756E6E696E674167656E6461466F6E7453697A653E31323C2F737461747573537469636B657252756E6E696E674167656E6461466F6E7453697A653E0D0A2020202020203C212D2D20546865203C636F6C756D6E53706163696E673E207461672064657465726D696E657320746865207769647468206F66207468652073706163696E67206265747765656E20636F6C756D6E7320696E2070742E202020202020202020202056616C69642076616C7565732061726520696E7465676572206E756D626572732C206D696E2E2032382C206D61782E20383520287E312D33636D292E20496620746865206F7074696F6E206973206E6F742070726573656E74206F72206E6F742076616C69642C207468652064656661756C7420697320757365642E202D2D3E0D0A2020202020203C636F6C756D6E53706163696E673E34323C2F636F6C756D6E53706163696E673E0D0A202020203C2F73657474696E67733E0D0A202020203C212D2D20496E737472756374696F6E7320666F72203C636F6C6F72733E207461673A20202020202020202055736520616E79206E756D626572206F66203C636F6C6F723E2E2E2E3C2F636F6C6F723E206C696E65732E2045616368206C696E652063726561746573206120636C69656E7420636F6C6F72206F6E2074686520636C69656E7420636F6C6F722070616C6574746520696E20746865206F7264657220746865792061707065617220686572652E20202020202020202054686520636C69656E7420636F6C6F722068657820636F646520676F6573206265747765656E20746865203C636F6C6F723E20616E64203C2F636F6C6F723E20746167732E202020202020202020546865203C636F6C6F723E20746167206D6179206861766520746865206F7074696F6E2022636F6E7472617374696E6754657874436F6C6F72222E2049662069742069732073657420746F20612076616C6964205247422068657820636F6465207468656E207468617420636F6C6F722077696C6C206265207573656420666F722074657874206966207468652075736572206170706C6965732074686520636C69656E7420636F6C6F7220746F2066696C6C20612073686170652E2020202020202020202048656E63652C20636F6E7472617374696E6754657874436F6C6F7220757375616C6C79206973207768697465202823464646464646292C20626C61636B20282330303030303029206F7220616E6F74686572206461726B20636F6C6F722E202D2D3E0D0A202020203C636F6C6F72733E0D0A2020202020203C636F6C6F7220636F6E7472617374696E6754657874436F6C6F723D2223464646464646223E233030363634463C2F636F6C6F723E0D0A2020202020203C636F6C6F7220636F6E7472617374696E6754657874436F6C6F723D2223303030303030223E234645443134313C2F636F6C6F723E0D0A2020202020203C636F6C6F7220636F6E7472617374696E6754657874436F6C6F723D2223464646464646223E233030303030303C2F636F6C6F723E0D0A2020202020203C636F6C6F7220636F6E7472617374696E6754657874436F6C6F723D2223464646464646223E233130313832303C2F636F6C6F723E0D0A2020202020203C636F6C6F7220636F6E7472617374696E6754657874436F6C6F723D2223464646464646223E233533353635413C2F636F6C6F723E0D0A2020202020203C636F6C6F7220636F6E7472617374696E6754657874436F6C6F723D2223464646464646223E233730373337323C2F636F6C6F723E0D0A2020202020203C636F6C6F7220636F6E7472617374696E6754657874436F6C6F723D2223303030303030223E234231423342333C2F636F6C6F723E0D0A2020202020203C636F6C6F7220636F6E7472617374696E6754657874436F6C6F723D2223303030303030223E234444444444443C2F636F6C6F723E0D0A202020203C2F636F6C6F72733E0D0A20203C2F74656D706C6174653E0D0A3C2F627466703E--&gt;</a:t>
            </a:r>
          </a:p>
          <a:p>
            <a:pPr marL="0" indent="0">
              <a:buNone/>
            </a:pPr>
            <a:r>
              <a:rPr lang="en-US" sz="133" dirty="0">
                <a:solidFill>
                  <a:schemeClr val="bg1">
                    <a:alpha val="0"/>
                  </a:schemeClr>
                </a:solidFill>
              </a:rPr>
              <a:t>&lt;/btfp&gt;</a:t>
            </a:r>
          </a:p>
        </p:txBody>
      </p:sp>
      <p:sp>
        <p:nvSpPr>
          <p:cNvPr id="8" name="CreatedFooter"/>
          <p:cNvSpPr/>
          <p:nvPr userDrawn="1"/>
        </p:nvSpPr>
        <p:spPr>
          <a:xfrm>
            <a:off x="5447434" y="6661399"/>
            <a:ext cx="1605396" cy="123905"/>
          </a:xfrm>
          <a:prstGeom prst="rect">
            <a:avLst/>
          </a:prstGeom>
        </p:spPr>
        <p:txBody>
          <a:bodyPr wrap="square" lIns="27000" tIns="27000" rIns="27000" bIns="27000">
            <a:spAutoFit/>
          </a:bodyPr>
          <a:lstStyle/>
          <a:p>
            <a:pPr marL="0" indent="0">
              <a:buNone/>
            </a:pPr>
            <a:r>
              <a:rPr lang="en-US" sz="451">
                <a:solidFill>
                  <a:srgbClr val="FFFFFF"/>
                </a:solidFill>
              </a:rPr>
              <a:t>Future state ops management</a:t>
            </a:r>
            <a:endParaRPr lang="en-GB" sz="451" dirty="0">
              <a:solidFill>
                <a:srgbClr val="FFFFFF"/>
              </a:solidFill>
            </a:endParaRPr>
          </a:p>
        </p:txBody>
      </p:sp>
      <p:sp>
        <p:nvSpPr>
          <p:cNvPr id="7" name="OfficeCode"/>
          <p:cNvSpPr/>
          <p:nvPr userDrawn="1"/>
        </p:nvSpPr>
        <p:spPr>
          <a:xfrm>
            <a:off x="5042193" y="6661399"/>
            <a:ext cx="405245" cy="123905"/>
          </a:xfrm>
          <a:prstGeom prst="rect">
            <a:avLst/>
          </a:prstGeom>
        </p:spPr>
        <p:txBody>
          <a:bodyPr wrap="square" lIns="27000" tIns="27000" rIns="27000" bIns="27000">
            <a:spAutoFit/>
          </a:bodyPr>
          <a:lstStyle/>
          <a:p>
            <a:pPr marL="0" indent="0">
              <a:buNone/>
            </a:pPr>
            <a:r>
              <a:rPr lang="en-GB" sz="451">
                <a:solidFill>
                  <a:srgbClr val="FFFFFF"/>
                </a:solidFill>
              </a:rPr>
              <a:t>SFR</a:t>
            </a:r>
            <a:endParaRPr lang="en-GB" sz="451" dirty="0">
              <a:solidFill>
                <a:srgbClr val="FFFFFF"/>
              </a:solidFill>
            </a:endParaRPr>
          </a:p>
        </p:txBody>
      </p:sp>
      <p:sp>
        <p:nvSpPr>
          <p:cNvPr id="3" name="Text Placeholder"/>
          <p:cNvSpPr>
            <a:spLocks noGrp="1"/>
          </p:cNvSpPr>
          <p:nvPr>
            <p:ph type="body" idx="1"/>
          </p:nvPr>
        </p:nvSpPr>
        <p:spPr>
          <a:xfrm>
            <a:off x="250828" y="1714500"/>
            <a:ext cx="8641952" cy="4648200"/>
          </a:xfrm>
          <a:prstGeom prst="rect">
            <a:avLst/>
          </a:prstGeom>
        </p:spPr>
        <p:txBody>
          <a:bodyPr vert="horz" lIns="36000" tIns="36000" rIns="36000" bIns="3600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Title"/>
          <p:cNvSpPr>
            <a:spLocks noGrp="1"/>
          </p:cNvSpPr>
          <p:nvPr>
            <p:ph type="title"/>
          </p:nvPr>
        </p:nvSpPr>
        <p:spPr>
          <a:xfrm>
            <a:off x="250827" y="365764"/>
            <a:ext cx="8642350" cy="957013"/>
          </a:xfrm>
          <a:prstGeom prst="rect">
            <a:avLst/>
          </a:prstGeom>
        </p:spPr>
        <p:txBody>
          <a:bodyPr vert="horz" lIns="36000" tIns="36000" rIns="36000" bIns="72000" rtlCol="0" anchor="t">
            <a:noAutofit/>
          </a:bodyPr>
          <a:lstStyle/>
          <a:p>
            <a:r>
              <a:rPr lang="en-US"/>
              <a:t>Click to edit Master title style</a:t>
            </a:r>
            <a:endParaRPr lang="en-US" dirty="0"/>
          </a:p>
        </p:txBody>
      </p:sp>
      <p:sp>
        <p:nvSpPr>
          <p:cNvPr id="4" name="btfpLayoutConfig" hidden="1"/>
          <p:cNvSpPr txBox="1"/>
          <p:nvPr userDrawn="1"/>
        </p:nvSpPr>
        <p:spPr>
          <a:xfrm>
            <a:off x="9525" y="12700"/>
            <a:ext cx="570694" cy="74982"/>
          </a:xfrm>
          <a:prstGeom prst="rect">
            <a:avLst/>
          </a:prstGeom>
          <a:noFill/>
        </p:spPr>
        <p:txBody>
          <a:bodyPr vert="horz" wrap="none" lIns="27000" tIns="27000" rIns="27000" bIns="27000" rtlCol="0">
            <a:spAutoFit/>
          </a:bodyPr>
          <a:lstStyle/>
          <a:p>
            <a:r>
              <a:rPr lang="en-US" sz="133">
                <a:solidFill>
                  <a:srgbClr val="FFFFFF">
                    <a:alpha val="0"/>
                  </a:srgbClr>
                </a:solidFill>
              </a:rPr>
              <a:t>overall_0_131468204519021135 columns_1_131468204519021135 </a:t>
            </a:r>
            <a:endParaRPr lang="en-US" sz="133" dirty="0">
              <a:solidFill>
                <a:srgbClr val="FFFFFF">
                  <a:alpha val="0"/>
                </a:srgbClr>
              </a:solidFill>
            </a:endParaRPr>
          </a:p>
        </p:txBody>
      </p:sp>
      <p:sp>
        <p:nvSpPr>
          <p:cNvPr id="15" name="Rectangle 14"/>
          <p:cNvSpPr/>
          <p:nvPr userDrawn="1">
            <p:custDataLst>
              <p:tags r:id="rId8"/>
            </p:custDataLst>
          </p:nvPr>
        </p:nvSpPr>
        <p:spPr>
          <a:xfrm>
            <a:off x="0" y="6795859"/>
            <a:ext cx="9144000" cy="71021"/>
          </a:xfrm>
          <a:prstGeom prst="rect">
            <a:avLst/>
          </a:prstGeom>
          <a:solidFill>
            <a:srgbClr val="FED1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effectLst/>
            </a:endParaRPr>
          </a:p>
        </p:txBody>
      </p:sp>
      <p:sp>
        <p:nvSpPr>
          <p:cNvPr id="16" name="SlideNumber"/>
          <p:cNvSpPr/>
          <p:nvPr userDrawn="1">
            <p:custDataLst>
              <p:tags r:id="rId9"/>
            </p:custDataLst>
          </p:nvPr>
        </p:nvSpPr>
        <p:spPr>
          <a:xfrm>
            <a:off x="8476488" y="6373368"/>
            <a:ext cx="521208" cy="365760"/>
          </a:xfrm>
          <a:prstGeom prst="round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rtlCol="0" anchor="ctr" anchorCtr="0"/>
          <a:lstStyle/>
          <a:p>
            <a:pPr marL="0" indent="0" algn="r" defTabSz="711182" rtl="0" eaLnBrk="1" latinLnBrk="0" hangingPunct="1">
              <a:spcBef>
                <a:spcPts val="1200"/>
              </a:spcBef>
              <a:buNone/>
            </a:pPr>
            <a:fld id="{BB69BBE8-4DB2-4642-B003-B220ACD5A2FD}" type="slidenum">
              <a:rPr lang="en-US" sz="1200" b="1" baseline="0" smtClean="0">
                <a:solidFill>
                  <a:schemeClr val="bg2">
                    <a:lumMod val="50000"/>
                  </a:schemeClr>
                </a:solidFill>
                <a:effectLst/>
                <a:latin typeface="+mn-lt"/>
                <a:cs typeface="Segoe UI Light" panose="020B0502040204020203" pitchFamily="34" charset="0"/>
              </a:rPr>
              <a:pPr marL="0" indent="0" algn="r" defTabSz="711182" rtl="0" eaLnBrk="1" latinLnBrk="0" hangingPunct="1">
                <a:spcBef>
                  <a:spcPts val="1200"/>
                </a:spcBef>
                <a:buNone/>
              </a:pPr>
              <a:t>‹#›</a:t>
            </a:fld>
            <a:endParaRPr lang="en-US" sz="1200" b="1" dirty="0">
              <a:solidFill>
                <a:schemeClr val="bg2">
                  <a:lumMod val="50000"/>
                </a:schemeClr>
              </a:solidFill>
              <a:effectLst/>
              <a:latin typeface="+mn-lt"/>
              <a:cs typeface="Segoe UI Light" panose="020B0502040204020203" pitchFamily="34" charset="0"/>
            </a:endParaRPr>
          </a:p>
        </p:txBody>
      </p:sp>
      <p:pic>
        <p:nvPicPr>
          <p:cNvPr id="17" name="Picture 16"/>
          <p:cNvPicPr>
            <a:picLocks noChangeAspect="1"/>
          </p:cNvPicPr>
          <p:nvPr userDrawn="1">
            <p:custDataLst>
              <p:tags r:id="rId10"/>
            </p:custDataLst>
          </p:nvPr>
        </p:nvPicPr>
        <p:blipFill>
          <a:blip r:embed="rId11" cstate="print">
            <a:extLst>
              <a:ext uri="{28A0092B-C50C-407E-A947-70E740481C1C}">
                <a14:useLocalDpi xmlns:a14="http://schemas.microsoft.com/office/drawing/2010/main" val="0"/>
              </a:ext>
            </a:extLst>
          </a:blip>
          <a:stretch>
            <a:fillRect/>
          </a:stretch>
        </p:blipFill>
        <p:spPr>
          <a:xfrm>
            <a:off x="6614866" y="6498453"/>
            <a:ext cx="1795135" cy="148608"/>
          </a:xfrm>
          <a:prstGeom prst="rect">
            <a:avLst/>
          </a:prstGeom>
          <a:effectLst/>
        </p:spPr>
      </p:pic>
    </p:spTree>
    <p:extLst>
      <p:ext uri="{BB962C8B-B14F-4D97-AF65-F5344CB8AC3E}">
        <p14:creationId xmlns:p14="http://schemas.microsoft.com/office/powerpoint/2010/main" val="1424415804"/>
      </p:ext>
    </p:extLst>
  </p:cSld>
  <p:clrMap bg1="lt1" tx1="dk1" bg2="lt2" tx2="dk2" accent1="accent1" accent2="accent2" accent3="accent3" accent4="accent4" accent5="accent5" accent6="accent6" hlink="hlink" folHlink="folHlink"/>
  <p:sldLayoutIdLst>
    <p:sldLayoutId id="2147483678" r:id="rId1"/>
    <p:sldLayoutId id="2147483675" r:id="rId2"/>
    <p:sldLayoutId id="2147483676" r:id="rId3"/>
    <p:sldLayoutId id="2147483679" r:id="rId4"/>
    <p:sldLayoutId id="2147483680" r:id="rId5"/>
    <p:sldLayoutId id="2147483682" r:id="rId6"/>
  </p:sldLayoutIdLst>
  <p:hf sldNum="0" hdr="0" ftr="0" dt="0"/>
  <p:txStyles>
    <p:titleStyle>
      <a:lvl1pPr algn="l" defTabSz="533387" rtl="0" eaLnBrk="1" latinLnBrk="0" hangingPunct="1">
        <a:lnSpc>
          <a:spcPct val="100000"/>
        </a:lnSpc>
        <a:spcBef>
          <a:spcPct val="0"/>
        </a:spcBef>
        <a:buNone/>
        <a:defRPr sz="2800" kern="1200">
          <a:solidFill>
            <a:schemeClr val="tx1"/>
          </a:solidFill>
          <a:latin typeface="Segoe UI Light" panose="020B0502040204020203" pitchFamily="34" charset="0"/>
          <a:ea typeface="+mj-ea"/>
          <a:cs typeface="Segoe UI Light" panose="020B0502040204020203" pitchFamily="34" charset="0"/>
        </a:defRPr>
      </a:lvl1pPr>
    </p:titleStyle>
    <p:bodyStyle>
      <a:lvl1pPr marL="135727" indent="-135727" algn="l" defTabSz="685750" rtl="0" eaLnBrk="1" latinLnBrk="0" hangingPunct="1">
        <a:lnSpc>
          <a:spcPct val="100000"/>
        </a:lnSpc>
        <a:spcBef>
          <a:spcPts val="9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1pPr>
      <a:lvl2pPr marL="271456" indent="-135727" algn="l" defTabSz="685750" rtl="0" eaLnBrk="1" latinLnBrk="0" hangingPunct="1">
        <a:lnSpc>
          <a:spcPct val="100000"/>
        </a:lnSpc>
        <a:spcBef>
          <a:spcPts val="451"/>
        </a:spcBef>
        <a:buFont typeface="Arial" panose="020B0604020202020204" pitchFamily="34" charset="0"/>
        <a:buChar char="–"/>
        <a:defRPr sz="1200" kern="1200">
          <a:solidFill>
            <a:schemeClr val="tx1"/>
          </a:solidFill>
          <a:latin typeface="Segoe UI" panose="020B0502040204020203" pitchFamily="34" charset="0"/>
          <a:ea typeface="+mn-ea"/>
          <a:cs typeface="Segoe UI" panose="020B0502040204020203" pitchFamily="34" charset="0"/>
        </a:defRPr>
      </a:lvl2pPr>
      <a:lvl3pPr marL="401231" indent="-129775" algn="l" defTabSz="685750" rtl="0" eaLnBrk="1" latinLnBrk="0" hangingPunct="1">
        <a:lnSpc>
          <a:spcPct val="100000"/>
        </a:lnSpc>
        <a:spcBef>
          <a:spcPts val="451"/>
        </a:spcBef>
        <a:buFont typeface="Arial" panose="020B0604020202020204" pitchFamily="34" charset="0"/>
        <a:buChar char="&gt;"/>
        <a:defRPr sz="1200" kern="1200">
          <a:solidFill>
            <a:schemeClr val="tx1"/>
          </a:solidFill>
          <a:latin typeface="Segoe UI" panose="020B0502040204020203" pitchFamily="34" charset="0"/>
          <a:ea typeface="+mn-ea"/>
          <a:cs typeface="Segoe UI" panose="020B0502040204020203" pitchFamily="34" charset="0"/>
        </a:defRPr>
      </a:lvl3pPr>
      <a:lvl4pPr marL="536959" indent="-135727" algn="l" defTabSz="685750" rtl="0" eaLnBrk="1" latinLnBrk="0" hangingPunct="1">
        <a:lnSpc>
          <a:spcPct val="100000"/>
        </a:lnSpc>
        <a:spcBef>
          <a:spcPts val="451"/>
        </a:spcBef>
        <a:buFont typeface="Arial" panose="020B0604020202020204" pitchFamily="34" charset="0"/>
        <a:buChar char="–"/>
        <a:defRPr sz="1200" kern="1200">
          <a:solidFill>
            <a:schemeClr val="tx1"/>
          </a:solidFill>
          <a:latin typeface="Segoe UI" panose="020B0502040204020203" pitchFamily="34" charset="0"/>
          <a:ea typeface="+mn-ea"/>
          <a:cs typeface="Segoe UI" panose="020B0502040204020203" pitchFamily="34" charset="0"/>
        </a:defRPr>
      </a:lvl4pPr>
      <a:lvl5pPr marL="673878" indent="-136919" algn="l" defTabSz="685750" rtl="0" eaLnBrk="1" latinLnBrk="0" hangingPunct="1">
        <a:lnSpc>
          <a:spcPct val="100000"/>
        </a:lnSpc>
        <a:spcBef>
          <a:spcPts val="451"/>
        </a:spcBef>
        <a:buFont typeface="Arial" panose="020B0604020202020204" pitchFamily="34" charset="0"/>
        <a:buChar char="&gt;"/>
        <a:defRPr sz="1200" kern="1200">
          <a:solidFill>
            <a:schemeClr val="tx1"/>
          </a:solidFill>
          <a:latin typeface="Segoe UI" panose="020B0502040204020203" pitchFamily="34" charset="0"/>
          <a:ea typeface="+mn-ea"/>
          <a:cs typeface="Segoe UI" panose="020B0502040204020203" pitchFamily="34" charset="0"/>
        </a:defRPr>
      </a:lvl5pPr>
      <a:lvl6pPr marL="1885809"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28683"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1558"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4432"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en-US"/>
      </a:defPPr>
      <a:lvl1pPr marL="133347" indent="-133347" algn="l" defTabSz="533387" rtl="0" eaLnBrk="1" latinLnBrk="0" hangingPunct="1">
        <a:spcBef>
          <a:spcPts val="900"/>
        </a:spcBef>
        <a:buChar char="•"/>
        <a:defRPr sz="1200" kern="1200">
          <a:solidFill>
            <a:schemeClr val="tx1"/>
          </a:solidFill>
          <a:latin typeface="+mn-lt"/>
          <a:ea typeface="+mn-ea"/>
          <a:cs typeface="+mn-cs"/>
        </a:defRPr>
      </a:lvl1pPr>
      <a:lvl2pPr marL="266693" indent="-133347" algn="l" defTabSz="533387" rtl="0" eaLnBrk="1" latinLnBrk="0" hangingPunct="1">
        <a:spcBef>
          <a:spcPts val="451"/>
        </a:spcBef>
        <a:buChar char="–"/>
        <a:defRPr sz="1051" kern="1200">
          <a:solidFill>
            <a:schemeClr val="tx1"/>
          </a:solidFill>
          <a:latin typeface="+mn-lt"/>
          <a:ea typeface="+mn-ea"/>
          <a:cs typeface="+mn-cs"/>
        </a:defRPr>
      </a:lvl2pPr>
      <a:lvl3pPr marL="400041" indent="-133347" algn="l" defTabSz="533387" rtl="0" eaLnBrk="1" latinLnBrk="0" hangingPunct="1">
        <a:spcBef>
          <a:spcPts val="451"/>
        </a:spcBef>
        <a:buChar char="&gt;"/>
        <a:defRPr sz="1051" kern="1200">
          <a:solidFill>
            <a:schemeClr val="tx1"/>
          </a:solidFill>
          <a:latin typeface="+mn-lt"/>
          <a:ea typeface="+mn-ea"/>
          <a:cs typeface="+mn-cs"/>
        </a:defRPr>
      </a:lvl3pPr>
      <a:lvl4pPr marL="533387" indent="-133347" algn="l" defTabSz="533387" rtl="0" eaLnBrk="1" latinLnBrk="0" hangingPunct="1">
        <a:spcBef>
          <a:spcPts val="451"/>
        </a:spcBef>
        <a:buChar char="–"/>
        <a:defRPr sz="1051" kern="1200">
          <a:solidFill>
            <a:schemeClr val="tx1"/>
          </a:solidFill>
          <a:latin typeface="+mn-lt"/>
          <a:ea typeface="+mn-ea"/>
          <a:cs typeface="+mn-cs"/>
        </a:defRPr>
      </a:lvl4pPr>
      <a:lvl5pPr marL="666734" indent="-133347" algn="l" defTabSz="533387" rtl="0" eaLnBrk="1" latinLnBrk="0" hangingPunct="1">
        <a:spcBef>
          <a:spcPts val="451"/>
        </a:spcBef>
        <a:buChar char="&gt;"/>
        <a:defRPr sz="1051" kern="1200">
          <a:solidFill>
            <a:schemeClr val="tx1"/>
          </a:solidFill>
          <a:latin typeface="+mn-lt"/>
          <a:ea typeface="+mn-ea"/>
          <a:cs typeface="+mn-cs"/>
        </a:defRPr>
      </a:lvl5pPr>
      <a:lvl6pPr marL="800080" algn="l" defTabSz="533387" rtl="0" eaLnBrk="1" latinLnBrk="0" hangingPunct="1">
        <a:defRPr sz="1051" kern="1200">
          <a:solidFill>
            <a:schemeClr val="tx1"/>
          </a:solidFill>
          <a:latin typeface="+mn-lt"/>
          <a:ea typeface="+mn-ea"/>
          <a:cs typeface="+mn-cs"/>
        </a:defRPr>
      </a:lvl6pPr>
      <a:lvl7pPr marL="933427" algn="l" defTabSz="533387" rtl="0" eaLnBrk="1" latinLnBrk="0" hangingPunct="1">
        <a:defRPr sz="1051" kern="1200">
          <a:solidFill>
            <a:schemeClr val="tx1"/>
          </a:solidFill>
          <a:latin typeface="+mn-lt"/>
          <a:ea typeface="+mn-ea"/>
          <a:cs typeface="+mn-cs"/>
        </a:defRPr>
      </a:lvl7pPr>
      <a:lvl8pPr marL="1066773" algn="l" defTabSz="533387" rtl="0" eaLnBrk="1" latinLnBrk="0" hangingPunct="1">
        <a:defRPr sz="1051" kern="1200">
          <a:solidFill>
            <a:schemeClr val="tx1"/>
          </a:solidFill>
          <a:latin typeface="+mn-lt"/>
          <a:ea typeface="+mn-ea"/>
          <a:cs typeface="+mn-cs"/>
        </a:defRPr>
      </a:lvl8pPr>
      <a:lvl9pPr marL="1200121" algn="l" defTabSz="533387" rtl="0" eaLnBrk="1" latinLnBrk="0" hangingPunct="1">
        <a:defRPr sz="105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40" userDrawn="1">
          <p15:clr>
            <a:srgbClr val="D1D1D1"/>
          </p15:clr>
        </p15:guide>
        <p15:guide id="2" pos="158" userDrawn="1">
          <p15:clr>
            <a:srgbClr val="D1D1D1"/>
          </p15:clr>
        </p15:guide>
        <p15:guide id="4" orient="horz" pos="1080" userDrawn="1">
          <p15:clr>
            <a:srgbClr val="D1D1D1"/>
          </p15:clr>
        </p15:guide>
        <p15:guide id="7" orient="horz" pos="4008" userDrawn="1">
          <p15:clr>
            <a:srgbClr val="D1D1D1"/>
          </p15:clr>
        </p15:guide>
        <p15:guide id="8" pos="5602" userDrawn="1">
          <p15:clr>
            <a:srgbClr val="D1D1D1"/>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3.xml"/><Relationship Id="rId1" Type="http://schemas.openxmlformats.org/officeDocument/2006/relationships/tags" Target="../tags/tag24.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3.xml"/><Relationship Id="rId1" Type="http://schemas.openxmlformats.org/officeDocument/2006/relationships/tags" Target="../tags/tag25.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3.xml"/><Relationship Id="rId1" Type="http://schemas.openxmlformats.org/officeDocument/2006/relationships/tags" Target="../tags/tag16.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8.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9.xml"/><Relationship Id="rId5" Type="http://schemas.openxmlformats.org/officeDocument/2006/relationships/image" Target="../media/image11.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3.xml"/><Relationship Id="rId1" Type="http://schemas.openxmlformats.org/officeDocument/2006/relationships/tags" Target="../tags/tag20.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3.xml"/><Relationship Id="rId1" Type="http://schemas.openxmlformats.org/officeDocument/2006/relationships/tags" Target="../tags/tag2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3.xml"/><Relationship Id="rId1" Type="http://schemas.openxmlformats.org/officeDocument/2006/relationships/tags" Target="../tags/tag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VM Performance Review Meeting</a:t>
            </a:r>
          </a:p>
        </p:txBody>
      </p:sp>
      <p:sp>
        <p:nvSpPr>
          <p:cNvPr id="3" name="Subtitle 2"/>
          <p:cNvSpPr>
            <a:spLocks noGrp="1"/>
          </p:cNvSpPr>
          <p:nvPr>
            <p:ph type="subTitle" idx="1"/>
          </p:nvPr>
        </p:nvSpPr>
        <p:spPr/>
        <p:txBody>
          <a:bodyPr/>
          <a:lstStyle/>
          <a:p>
            <a:r>
              <a:rPr lang="en-US"/>
              <a:t>April </a:t>
            </a:r>
            <a:r>
              <a:rPr lang="en-US" dirty="0"/>
              <a:t>6</a:t>
            </a:r>
            <a:r>
              <a:rPr lang="en-US"/>
              <a:t>, </a:t>
            </a:r>
            <a:r>
              <a:rPr lang="en-US" dirty="0"/>
              <a:t>2020</a:t>
            </a:r>
          </a:p>
        </p:txBody>
      </p:sp>
      <p:sp>
        <p:nvSpPr>
          <p:cNvPr id="4" name="btfpLayoutConfig" hidden="1"/>
          <p:cNvSpPr txBox="1"/>
          <p:nvPr/>
        </p:nvSpPr>
        <p:spPr bwMode="gray">
          <a:xfrm>
            <a:off x="12702" y="12700"/>
            <a:ext cx="588870" cy="93158"/>
          </a:xfrm>
          <a:prstGeom prst="rect">
            <a:avLst/>
          </a:prstGeom>
          <a:noFill/>
        </p:spPr>
        <p:txBody>
          <a:bodyPr vert="horz" wrap="none" lIns="36000" tIns="36000" rIns="36000" bIns="36000" rtlCol="0">
            <a:spAutoFit/>
          </a:bodyPr>
          <a:lstStyle/>
          <a:p>
            <a:r>
              <a:rPr lang="en-US" sz="133" dirty="0">
                <a:solidFill>
                  <a:srgbClr val="FFFFFF">
                    <a:alpha val="0"/>
                  </a:srgbClr>
                </a:solidFill>
              </a:rPr>
              <a:t>overall_0_132149625091576866 columns_1_132149625091576866 </a:t>
            </a:r>
          </a:p>
        </p:txBody>
      </p:sp>
    </p:spTree>
    <p:extLst>
      <p:ext uri="{BB962C8B-B14F-4D97-AF65-F5344CB8AC3E}">
        <p14:creationId xmlns:p14="http://schemas.microsoft.com/office/powerpoint/2010/main" val="3469014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Data Requests – 2021 GRC &amp; 2020 WMP</a:t>
            </a:r>
            <a:br>
              <a:rPr lang="en-US" sz="2400" b="1" dirty="0"/>
            </a:br>
            <a:br>
              <a:rPr lang="en-US" sz="2400" b="1" dirty="0"/>
            </a:br>
            <a:r>
              <a:rPr lang="en-US" sz="2400" b="1" dirty="0"/>
              <a:t>The following Vegetation Data Requests were received in March</a:t>
            </a:r>
          </a:p>
        </p:txBody>
      </p:sp>
      <p:sp>
        <p:nvSpPr>
          <p:cNvPr id="10"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250950"/>
            <a:ext cx="8655050" cy="646331"/>
          </a:xfrm>
          <a:prstGeom prst="rect">
            <a:avLst/>
          </a:prstGeom>
        </p:spPr>
        <p:txBody>
          <a:bodyPr wrap="square">
            <a:spAutoFit/>
          </a:bodyPr>
          <a:lstStyle/>
          <a:p>
            <a:endParaRPr lang="en-US" dirty="0"/>
          </a:p>
          <a:p>
            <a:endParaRPr lang="en-US" dirty="0"/>
          </a:p>
        </p:txBody>
      </p:sp>
      <p:pic>
        <p:nvPicPr>
          <p:cNvPr id="4" name="Picture 3">
            <a:extLst>
              <a:ext uri="{FF2B5EF4-FFF2-40B4-BE49-F238E27FC236}">
                <a16:creationId xmlns:a16="http://schemas.microsoft.com/office/drawing/2014/main" id="{4D3D223C-6D37-4586-A575-6C6C3C1B90E3}"/>
              </a:ext>
            </a:extLst>
          </p:cNvPr>
          <p:cNvPicPr>
            <a:picLocks noChangeAspect="1"/>
          </p:cNvPicPr>
          <p:nvPr/>
        </p:nvPicPr>
        <p:blipFill>
          <a:blip r:embed="rId3"/>
          <a:stretch>
            <a:fillRect/>
          </a:stretch>
        </p:blipFill>
        <p:spPr>
          <a:xfrm>
            <a:off x="211947" y="1973786"/>
            <a:ext cx="8720106" cy="2471233"/>
          </a:xfrm>
          <a:prstGeom prst="rect">
            <a:avLst/>
          </a:prstGeom>
        </p:spPr>
      </p:pic>
    </p:spTree>
    <p:extLst>
      <p:ext uri="{BB962C8B-B14F-4D97-AF65-F5344CB8AC3E}">
        <p14:creationId xmlns:p14="http://schemas.microsoft.com/office/powerpoint/2010/main" val="1414149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SB-247 – Threshold Reporting to WSD</a:t>
            </a:r>
          </a:p>
        </p:txBody>
      </p:sp>
      <p:sp>
        <p:nvSpPr>
          <p:cNvPr id="10"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250950"/>
            <a:ext cx="8655050" cy="646331"/>
          </a:xfrm>
          <a:prstGeom prst="rect">
            <a:avLst/>
          </a:prstGeom>
        </p:spPr>
        <p:txBody>
          <a:bodyPr wrap="square">
            <a:spAutoFit/>
          </a:bodyPr>
          <a:lstStyle/>
          <a:p>
            <a:endParaRPr lang="en-US" dirty="0"/>
          </a:p>
          <a:p>
            <a:endParaRPr lang="en-US" dirty="0"/>
          </a:p>
        </p:txBody>
      </p:sp>
      <p:pic>
        <p:nvPicPr>
          <p:cNvPr id="5" name="Picture 4">
            <a:extLst>
              <a:ext uri="{FF2B5EF4-FFF2-40B4-BE49-F238E27FC236}">
                <a16:creationId xmlns:a16="http://schemas.microsoft.com/office/drawing/2014/main" id="{353B122C-9D17-4D0F-BE74-ED5C0F5DF75B}"/>
              </a:ext>
            </a:extLst>
          </p:cNvPr>
          <p:cNvPicPr>
            <a:picLocks noChangeAspect="1"/>
          </p:cNvPicPr>
          <p:nvPr/>
        </p:nvPicPr>
        <p:blipFill>
          <a:blip r:embed="rId3"/>
          <a:stretch>
            <a:fillRect/>
          </a:stretch>
        </p:blipFill>
        <p:spPr>
          <a:xfrm>
            <a:off x="1323155" y="1998297"/>
            <a:ext cx="6497690" cy="4333275"/>
          </a:xfrm>
          <a:prstGeom prst="rect">
            <a:avLst/>
          </a:prstGeom>
        </p:spPr>
      </p:pic>
      <p:pic>
        <p:nvPicPr>
          <p:cNvPr id="6" name="Picture 5">
            <a:extLst>
              <a:ext uri="{FF2B5EF4-FFF2-40B4-BE49-F238E27FC236}">
                <a16:creationId xmlns:a16="http://schemas.microsoft.com/office/drawing/2014/main" id="{EA9F85ED-0484-46D6-AC14-A89A8E8BA596}"/>
              </a:ext>
            </a:extLst>
          </p:cNvPr>
          <p:cNvPicPr>
            <a:picLocks noChangeAspect="1"/>
          </p:cNvPicPr>
          <p:nvPr/>
        </p:nvPicPr>
        <p:blipFill>
          <a:blip r:embed="rId4"/>
          <a:stretch>
            <a:fillRect/>
          </a:stretch>
        </p:blipFill>
        <p:spPr>
          <a:xfrm>
            <a:off x="889544" y="829212"/>
            <a:ext cx="6848917" cy="1068069"/>
          </a:xfrm>
          <a:prstGeom prst="rect">
            <a:avLst/>
          </a:prstGeom>
        </p:spPr>
      </p:pic>
    </p:spTree>
    <p:extLst>
      <p:ext uri="{BB962C8B-B14F-4D97-AF65-F5344CB8AC3E}">
        <p14:creationId xmlns:p14="http://schemas.microsoft.com/office/powerpoint/2010/main" val="2029402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2019 WMP Compliance Evidence Status</a:t>
            </a:r>
          </a:p>
        </p:txBody>
      </p:sp>
      <p:sp>
        <p:nvSpPr>
          <p:cNvPr id="10"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135769"/>
            <a:ext cx="8655050" cy="3970318"/>
          </a:xfrm>
          <a:prstGeom prst="rect">
            <a:avLst/>
          </a:prstGeom>
        </p:spPr>
        <p:txBody>
          <a:bodyPr wrap="square">
            <a:spAutoFit/>
          </a:bodyPr>
          <a:lstStyle/>
          <a:p>
            <a:pPr marL="285750" indent="-285750">
              <a:buFont typeface="Arial" panose="020B0604020202020204" pitchFamily="34" charset="0"/>
              <a:buChar char="•"/>
            </a:pPr>
            <a:r>
              <a:rPr lang="en-US" dirty="0"/>
              <a:t>Narrative and Evidence is uploaded to the Compliance WMP SharePoint site for:</a:t>
            </a:r>
          </a:p>
          <a:p>
            <a:pPr marL="742950" lvl="1" indent="-285750">
              <a:buFont typeface="Arial" panose="020B0604020202020204" pitchFamily="34" charset="0"/>
              <a:buChar char="•"/>
            </a:pPr>
            <a:r>
              <a:rPr lang="en-US" dirty="0"/>
              <a:t>VM-1 Hazard Tree</a:t>
            </a:r>
          </a:p>
          <a:p>
            <a:pPr marL="742950" lvl="1" indent="-285750">
              <a:buFont typeface="Arial" panose="020B0604020202020204" pitchFamily="34" charset="0"/>
              <a:buChar char="•"/>
            </a:pPr>
            <a:r>
              <a:rPr lang="en-US" dirty="0"/>
              <a:t>VM-2 Pole Brushing</a:t>
            </a:r>
          </a:p>
          <a:p>
            <a:pPr marL="742950" lvl="1" indent="-285750">
              <a:buFont typeface="Arial" panose="020B0604020202020204" pitchFamily="34" charset="0"/>
              <a:buChar char="•"/>
            </a:pPr>
            <a:r>
              <a:rPr lang="en-US" dirty="0"/>
              <a:t>VM-3 Expanded Clearances</a:t>
            </a:r>
          </a:p>
          <a:p>
            <a:pPr marL="742950" lvl="1" indent="-285750">
              <a:buFont typeface="Arial" panose="020B0604020202020204" pitchFamily="34" charset="0"/>
              <a:buChar char="•"/>
            </a:pPr>
            <a:r>
              <a:rPr lang="en-US" dirty="0"/>
              <a:t>VM-4 DRI</a:t>
            </a:r>
          </a:p>
          <a:p>
            <a:pPr marL="742950" lvl="1" indent="-285750">
              <a:buFont typeface="Arial" panose="020B0604020202020204" pitchFamily="34" charset="0"/>
              <a:buChar char="•"/>
            </a:pPr>
            <a:r>
              <a:rPr lang="en-US" dirty="0"/>
              <a:t>VM-5 LiDAR</a:t>
            </a:r>
          </a:p>
          <a:p>
            <a:pPr marL="742950" lvl="1" indent="-285750">
              <a:buFont typeface="Arial" panose="020B0604020202020204" pitchFamily="34" charset="0"/>
              <a:buChar char="•"/>
            </a:pPr>
            <a:r>
              <a:rPr lang="en-US" dirty="0"/>
              <a:t>VM-6 Quality Control</a:t>
            </a:r>
          </a:p>
          <a:p>
            <a:pPr lvl="1"/>
            <a:endParaRPr lang="en-US" dirty="0"/>
          </a:p>
          <a:p>
            <a:pPr marL="285750" indent="-285750">
              <a:buFont typeface="Arial" panose="020B0604020202020204" pitchFamily="34" charset="0"/>
              <a:buChar char="•"/>
            </a:pPr>
            <a:r>
              <a:rPr lang="en-US" dirty="0"/>
              <a:t>Narratives and evidence has been reviewed by E&amp;C QA and T&amp;D QA</a:t>
            </a:r>
          </a:p>
          <a:p>
            <a:endParaRPr lang="en-US" dirty="0"/>
          </a:p>
          <a:p>
            <a:pPr marL="285750" indent="-285750">
              <a:buFont typeface="Arial" panose="020B0604020202020204" pitchFamily="34" charset="0"/>
              <a:buChar char="•"/>
            </a:pPr>
            <a:r>
              <a:rPr lang="en-US" dirty="0"/>
              <a:t>Comments resolved for all activities except VM-4 (still cleaning up evidence files)</a:t>
            </a:r>
          </a:p>
          <a:p>
            <a:endParaRPr lang="en-US" dirty="0"/>
          </a:p>
          <a:p>
            <a:endParaRPr lang="en-US" dirty="0"/>
          </a:p>
          <a:p>
            <a:endParaRPr lang="en-US" dirty="0"/>
          </a:p>
        </p:txBody>
      </p:sp>
    </p:spTree>
    <p:extLst>
      <p:ext uri="{BB962C8B-B14F-4D97-AF65-F5344CB8AC3E}">
        <p14:creationId xmlns:p14="http://schemas.microsoft.com/office/powerpoint/2010/main" val="39107654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9" name="Title 1">
            <a:extLst>
              <a:ext uri="{FF2B5EF4-FFF2-40B4-BE49-F238E27FC236}">
                <a16:creationId xmlns:a16="http://schemas.microsoft.com/office/drawing/2014/main" id="{9CFF380D-7A1A-43DA-A221-F4A90DE39D80}"/>
              </a:ext>
            </a:extLst>
          </p:cNvPr>
          <p:cNvSpPr>
            <a:spLocks noGrp="1"/>
          </p:cNvSpPr>
          <p:nvPr>
            <p:ph type="title"/>
          </p:nvPr>
        </p:nvSpPr>
        <p:spPr>
          <a:xfrm>
            <a:off x="94428" y="216856"/>
            <a:ext cx="8439151" cy="334103"/>
          </a:xfrm>
        </p:spPr>
        <p:txBody>
          <a:bodyPr>
            <a:noAutofit/>
          </a:bodyPr>
          <a:lstStyle/>
          <a:p>
            <a:r>
              <a:rPr lang="en-US" sz="2400" b="1" dirty="0"/>
              <a:t>QC – Compliance &amp; CFVM Staffing</a:t>
            </a:r>
          </a:p>
        </p:txBody>
      </p:sp>
      <p:sp>
        <p:nvSpPr>
          <p:cNvPr id="10"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2" name="Rectangle 1">
            <a:extLst>
              <a:ext uri="{FF2B5EF4-FFF2-40B4-BE49-F238E27FC236}">
                <a16:creationId xmlns:a16="http://schemas.microsoft.com/office/drawing/2014/main" id="{2D796D27-ECD0-4AD5-8859-4723CFE75B3E}"/>
              </a:ext>
            </a:extLst>
          </p:cNvPr>
          <p:cNvSpPr/>
          <p:nvPr/>
        </p:nvSpPr>
        <p:spPr>
          <a:xfrm>
            <a:off x="244475" y="1250950"/>
            <a:ext cx="8655050" cy="4801314"/>
          </a:xfrm>
          <a:prstGeom prst="rect">
            <a:avLst/>
          </a:prstGeom>
        </p:spPr>
        <p:txBody>
          <a:bodyPr wrap="square">
            <a:spAutoFit/>
          </a:bodyPr>
          <a:lstStyle/>
          <a:p>
            <a:pPr marL="285750" indent="-285750">
              <a:buFont typeface="Arial" panose="020B0604020202020204" pitchFamily="34" charset="0"/>
              <a:buChar char="•"/>
            </a:pPr>
            <a:r>
              <a:rPr lang="en-US" dirty="0"/>
              <a:t>SCE’s QC contractor CFVM is currently staffed at 24 FTE</a:t>
            </a:r>
          </a:p>
          <a:p>
            <a:pPr marL="742950" lvl="1" indent="-285750">
              <a:buFont typeface="Arial" panose="020B0604020202020204" pitchFamily="34" charset="0"/>
              <a:buChar char="•"/>
            </a:pPr>
            <a:r>
              <a:rPr lang="en-US" dirty="0"/>
              <a:t>We had requested CFVM staff to 32 FTE by 3/31/20</a:t>
            </a:r>
          </a:p>
          <a:p>
            <a:pPr marL="1200150" lvl="2" indent="-285750">
              <a:buFont typeface="Arial" panose="020B0604020202020204" pitchFamily="34" charset="0"/>
              <a:buChar char="•"/>
            </a:pPr>
            <a:r>
              <a:rPr lang="en-US" dirty="0"/>
              <a:t>Target was not achieved by 3/31/20</a:t>
            </a:r>
          </a:p>
          <a:p>
            <a:pPr marL="742950" lvl="1" indent="-285750">
              <a:buFont typeface="Arial" panose="020B0604020202020204" pitchFamily="34" charset="0"/>
              <a:buChar char="•"/>
            </a:pPr>
            <a:r>
              <a:rPr lang="en-US" dirty="0"/>
              <a:t>Staffing Plan was received – CFVM now expects to achieve 32FTE by 5/31/20</a:t>
            </a:r>
          </a:p>
          <a:p>
            <a:pPr marL="1200150" lvl="2" indent="-285750">
              <a:buFont typeface="Arial" panose="020B0604020202020204" pitchFamily="34" charset="0"/>
              <a:buChar char="•"/>
            </a:pPr>
            <a:r>
              <a:rPr lang="en-US" dirty="0"/>
              <a:t>February 29 = 22 FTE (achieved)</a:t>
            </a:r>
          </a:p>
          <a:p>
            <a:pPr marL="1200150" lvl="2" indent="-285750">
              <a:buFont typeface="Arial" panose="020B0604020202020204" pitchFamily="34" charset="0"/>
              <a:buChar char="•"/>
            </a:pPr>
            <a:r>
              <a:rPr lang="en-US" dirty="0"/>
              <a:t>March 31 – 2 additional (Currently at 24)</a:t>
            </a:r>
          </a:p>
          <a:p>
            <a:pPr marL="1200150" lvl="2" indent="-285750">
              <a:buFont typeface="Arial" panose="020B0604020202020204" pitchFamily="34" charset="0"/>
              <a:buChar char="•"/>
            </a:pPr>
            <a:r>
              <a:rPr lang="en-US" dirty="0"/>
              <a:t>May 31 – target 8 additional (</a:t>
            </a:r>
            <a:r>
              <a:rPr lang="en-US"/>
              <a:t>32 FTE)</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Compliance Positions status</a:t>
            </a:r>
          </a:p>
          <a:p>
            <a:pPr marL="742950" lvl="1" indent="-285750">
              <a:buFont typeface="Arial" panose="020B0604020202020204" pitchFamily="34" charset="0"/>
              <a:buChar char="•"/>
            </a:pPr>
            <a:r>
              <a:rPr lang="en-US" dirty="0"/>
              <a:t>Senior Advisor, Quality Assurance: Filled – Eric Salazar  started 1/6/20</a:t>
            </a:r>
          </a:p>
          <a:p>
            <a:pPr marL="742950" lvl="1" indent="-285750">
              <a:buFont typeface="Arial" panose="020B0604020202020204" pitchFamily="34" charset="0"/>
              <a:buChar char="•"/>
            </a:pPr>
            <a:r>
              <a:rPr lang="en-US" dirty="0"/>
              <a:t>Advisor – Quality Control: Seth Reid successful candidate starts 4/13/20</a:t>
            </a:r>
          </a:p>
          <a:p>
            <a:pPr marL="742950" lvl="1" indent="-285750">
              <a:buFont typeface="Arial" panose="020B0604020202020204" pitchFamily="34" charset="0"/>
              <a:buChar char="•"/>
            </a:pPr>
            <a:r>
              <a:rPr lang="en-US" dirty="0"/>
              <a:t>Advisor – Training and Qualifications: Vee Sterling successful candidate starts 4/13/20</a:t>
            </a:r>
          </a:p>
          <a:p>
            <a:pPr marL="742950" lvl="1" indent="-285750">
              <a:buFont typeface="Arial" panose="020B0604020202020204" pitchFamily="34" charset="0"/>
              <a:buChar char="•"/>
            </a:pPr>
            <a:r>
              <a:rPr lang="en-US" dirty="0"/>
              <a:t>Advisor – Regulations &amp; Compliance: Pending Bill K. Action to Post</a:t>
            </a:r>
          </a:p>
          <a:p>
            <a:pPr marL="742950" lvl="1" indent="-285750">
              <a:buFont typeface="Arial" panose="020B0604020202020204" pitchFamily="34" charset="0"/>
              <a:buChar char="•"/>
            </a:pPr>
            <a:r>
              <a:rPr lang="en-US" dirty="0"/>
              <a:t>Advisor – Regulations &amp; Compliance: Pending Bill K. Action to Post</a:t>
            </a:r>
            <a:endParaRPr lang="en-US" dirty="0">
              <a:solidFill>
                <a:srgbClr val="FF0000"/>
              </a:solidFill>
            </a:endParaRPr>
          </a:p>
          <a:p>
            <a:endParaRPr lang="en-US" dirty="0"/>
          </a:p>
          <a:p>
            <a:endParaRPr lang="en-US" dirty="0"/>
          </a:p>
        </p:txBody>
      </p:sp>
    </p:spTree>
    <p:extLst>
      <p:ext uri="{BB962C8B-B14F-4D97-AF65-F5344CB8AC3E}">
        <p14:creationId xmlns:p14="http://schemas.microsoft.com/office/powerpoint/2010/main" val="3087350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216860"/>
            <a:ext cx="5565611" cy="500919"/>
          </a:xfrm>
        </p:spPr>
        <p:txBody>
          <a:bodyPr>
            <a:noAutofit/>
          </a:bodyPr>
          <a:lstStyle/>
          <a:p>
            <a:r>
              <a:rPr lang="en-US" sz="2400" b="1" dirty="0"/>
              <a:t>2020 QC Plan – Effective April 1, 2020 </a:t>
            </a:r>
            <a:br>
              <a:rPr lang="en-US" sz="2400" b="1" dirty="0"/>
            </a:br>
            <a:endParaRPr lang="en-US" sz="2400" b="1" dirty="0">
              <a:solidFill>
                <a:schemeClr val="accent5"/>
              </a:solidFill>
            </a:endParaRPr>
          </a:p>
        </p:txBody>
      </p:sp>
      <p:sp>
        <p:nvSpPr>
          <p:cNvPr id="12"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2AAD632F-C105-432B-BC6D-0095328B1187}"/>
              </a:ext>
            </a:extLst>
          </p:cNvPr>
          <p:cNvPicPr>
            <a:picLocks noChangeAspect="1"/>
          </p:cNvPicPr>
          <p:nvPr/>
        </p:nvPicPr>
        <p:blipFill>
          <a:blip r:embed="rId3"/>
          <a:stretch>
            <a:fillRect/>
          </a:stretch>
        </p:blipFill>
        <p:spPr>
          <a:xfrm>
            <a:off x="775669" y="851992"/>
            <a:ext cx="7592661" cy="3013172"/>
          </a:xfrm>
          <a:prstGeom prst="rect">
            <a:avLst/>
          </a:prstGeom>
        </p:spPr>
      </p:pic>
      <p:pic>
        <p:nvPicPr>
          <p:cNvPr id="5" name="Picture 4">
            <a:extLst>
              <a:ext uri="{FF2B5EF4-FFF2-40B4-BE49-F238E27FC236}">
                <a16:creationId xmlns:a16="http://schemas.microsoft.com/office/drawing/2014/main" id="{2DCCE58C-F04C-493C-B2EF-DBEF1F2D4BE6}"/>
              </a:ext>
            </a:extLst>
          </p:cNvPr>
          <p:cNvPicPr>
            <a:picLocks noChangeAspect="1"/>
          </p:cNvPicPr>
          <p:nvPr/>
        </p:nvPicPr>
        <p:blipFill>
          <a:blip r:embed="rId4"/>
          <a:stretch>
            <a:fillRect/>
          </a:stretch>
        </p:blipFill>
        <p:spPr>
          <a:xfrm>
            <a:off x="818058" y="3952920"/>
            <a:ext cx="7507882" cy="1365069"/>
          </a:xfrm>
          <a:prstGeom prst="rect">
            <a:avLst/>
          </a:prstGeom>
        </p:spPr>
      </p:pic>
      <p:pic>
        <p:nvPicPr>
          <p:cNvPr id="6" name="Picture 5">
            <a:extLst>
              <a:ext uri="{FF2B5EF4-FFF2-40B4-BE49-F238E27FC236}">
                <a16:creationId xmlns:a16="http://schemas.microsoft.com/office/drawing/2014/main" id="{FD911572-E217-4764-B9EC-E89AF29FC1C2}"/>
              </a:ext>
            </a:extLst>
          </p:cNvPr>
          <p:cNvPicPr>
            <a:picLocks noChangeAspect="1"/>
          </p:cNvPicPr>
          <p:nvPr/>
        </p:nvPicPr>
        <p:blipFill>
          <a:blip r:embed="rId5"/>
          <a:stretch>
            <a:fillRect/>
          </a:stretch>
        </p:blipFill>
        <p:spPr>
          <a:xfrm>
            <a:off x="775669" y="5341035"/>
            <a:ext cx="7406035" cy="936247"/>
          </a:xfrm>
          <a:prstGeom prst="rect">
            <a:avLst/>
          </a:prstGeom>
        </p:spPr>
      </p:pic>
      <p:sp>
        <p:nvSpPr>
          <p:cNvPr id="2" name="TextBox 1">
            <a:extLst>
              <a:ext uri="{FF2B5EF4-FFF2-40B4-BE49-F238E27FC236}">
                <a16:creationId xmlns:a16="http://schemas.microsoft.com/office/drawing/2014/main" id="{10AF4495-46F7-410F-AE9D-2FB2D8ACB0CE}"/>
              </a:ext>
            </a:extLst>
          </p:cNvPr>
          <p:cNvSpPr txBox="1"/>
          <p:nvPr/>
        </p:nvSpPr>
        <p:spPr bwMode="gray">
          <a:xfrm>
            <a:off x="1190440" y="6204395"/>
            <a:ext cx="6991264" cy="288147"/>
          </a:xfrm>
          <a:prstGeom prst="rect">
            <a:avLst/>
          </a:prstGeom>
          <a:noFill/>
        </p:spPr>
        <p:txBody>
          <a:bodyPr wrap="none" lIns="36000" tIns="36000" rIns="36000" bIns="36000" rtlCol="0">
            <a:spAutoFit/>
          </a:bodyPr>
          <a:lstStyle/>
          <a:p>
            <a:pPr marL="285750" indent="-285750">
              <a:buFont typeface="Arial" panose="020B0604020202020204" pitchFamily="34" charset="0"/>
              <a:buChar char="•"/>
            </a:pPr>
            <a:r>
              <a:rPr lang="en-US" sz="1400" dirty="0">
                <a:solidFill>
                  <a:srgbClr val="FF0000"/>
                </a:solidFill>
              </a:rPr>
              <a:t>Stratification of QC mileage targets to 80%/20% commences with April 1 inspections</a:t>
            </a:r>
          </a:p>
        </p:txBody>
      </p:sp>
    </p:spTree>
    <p:extLst>
      <p:ext uri="{BB962C8B-B14F-4D97-AF65-F5344CB8AC3E}">
        <p14:creationId xmlns:p14="http://schemas.microsoft.com/office/powerpoint/2010/main" val="1844621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216860"/>
            <a:ext cx="5565611" cy="500919"/>
          </a:xfrm>
        </p:spPr>
        <p:txBody>
          <a:bodyPr>
            <a:noAutofit/>
          </a:bodyPr>
          <a:lstStyle/>
          <a:p>
            <a:r>
              <a:rPr lang="en-US" sz="2400" b="1" dirty="0"/>
              <a:t>QC Mileage / Productivity</a:t>
            </a:r>
            <a:br>
              <a:rPr lang="en-US" sz="2400" b="1" dirty="0"/>
            </a:br>
            <a:r>
              <a:rPr lang="en-US" sz="2400" b="1" dirty="0"/>
              <a:t>HFRA / Non-HFRA / All Miles / WMP</a:t>
            </a:r>
            <a:br>
              <a:rPr lang="en-US" sz="2400" b="1" dirty="0"/>
            </a:br>
            <a:endParaRPr lang="en-US" sz="2400" b="1" dirty="0">
              <a:solidFill>
                <a:schemeClr val="accent5"/>
              </a:solidFill>
            </a:endParaRPr>
          </a:p>
        </p:txBody>
      </p:sp>
      <p:sp>
        <p:nvSpPr>
          <p:cNvPr id="12"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4" name="Rectangle 3">
            <a:extLst>
              <a:ext uri="{FF2B5EF4-FFF2-40B4-BE49-F238E27FC236}">
                <a16:creationId xmlns:a16="http://schemas.microsoft.com/office/drawing/2014/main" id="{E45D9F3D-E65E-4247-9EE4-1036714E2495}"/>
              </a:ext>
            </a:extLst>
          </p:cNvPr>
          <p:cNvSpPr/>
          <p:nvPr/>
        </p:nvSpPr>
        <p:spPr>
          <a:xfrm>
            <a:off x="93863" y="5381549"/>
            <a:ext cx="8942560" cy="1384995"/>
          </a:xfrm>
          <a:prstGeom prst="rect">
            <a:avLst/>
          </a:prstGeom>
        </p:spPr>
        <p:txBody>
          <a:bodyPr wrap="square">
            <a:spAutoFit/>
          </a:bodyPr>
          <a:lstStyle/>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Lower than expected productivity is attributed to several factors: </a:t>
            </a:r>
          </a:p>
          <a:p>
            <a:pPr marL="742950" lvl="1"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(1) QC not yet fully staffed (full staff expected by 5/31/20)</a:t>
            </a:r>
          </a:p>
          <a:p>
            <a:pPr marL="742950" lvl="1"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(2) Several “all-hands” training sessions performed in February </a:t>
            </a:r>
          </a:p>
          <a:p>
            <a:pPr marL="742950" lvl="1"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(3) Field staff utilization for field testing of new program enhancements such as Compliance Verification </a:t>
            </a:r>
          </a:p>
          <a:p>
            <a:pPr marL="742950" lvl="1"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(4) HTMP backlog reduction </a:t>
            </a:r>
          </a:p>
          <a:p>
            <a:pPr marL="742950" lvl="1" indent="-285750">
              <a:buFont typeface="Arial" panose="020B0604020202020204" pitchFamily="34" charset="0"/>
              <a:buChar char="•"/>
            </a:pPr>
            <a:r>
              <a:rPr lang="en-US" sz="1400" dirty="0">
                <a:latin typeface="Calibri" panose="020F0502020204030204" pitchFamily="34" charset="0"/>
                <a:ea typeface="Calibri" panose="020F0502020204030204" pitchFamily="34" charset="0"/>
              </a:rPr>
              <a:t>(5) training / implementation for Survey 123 in March</a:t>
            </a:r>
          </a:p>
        </p:txBody>
      </p:sp>
      <p:pic>
        <p:nvPicPr>
          <p:cNvPr id="2" name="Picture 1">
            <a:extLst>
              <a:ext uri="{FF2B5EF4-FFF2-40B4-BE49-F238E27FC236}">
                <a16:creationId xmlns:a16="http://schemas.microsoft.com/office/drawing/2014/main" id="{16D0C138-1184-45B5-838E-EF5655D44A03}"/>
              </a:ext>
            </a:extLst>
          </p:cNvPr>
          <p:cNvPicPr>
            <a:picLocks noChangeAspect="1"/>
          </p:cNvPicPr>
          <p:nvPr/>
        </p:nvPicPr>
        <p:blipFill>
          <a:blip r:embed="rId3"/>
          <a:stretch>
            <a:fillRect/>
          </a:stretch>
        </p:blipFill>
        <p:spPr>
          <a:xfrm>
            <a:off x="53788" y="1051707"/>
            <a:ext cx="9036423" cy="4329842"/>
          </a:xfrm>
          <a:prstGeom prst="rect">
            <a:avLst/>
          </a:prstGeom>
        </p:spPr>
      </p:pic>
    </p:spTree>
    <p:extLst>
      <p:ext uri="{BB962C8B-B14F-4D97-AF65-F5344CB8AC3E}">
        <p14:creationId xmlns:p14="http://schemas.microsoft.com/office/powerpoint/2010/main" val="567704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387195"/>
            <a:ext cx="8439151" cy="334103"/>
          </a:xfrm>
        </p:spPr>
        <p:txBody>
          <a:bodyPr>
            <a:noAutofit/>
          </a:bodyPr>
          <a:lstStyle/>
          <a:p>
            <a:r>
              <a:rPr lang="en-US" sz="2400" b="1" dirty="0"/>
              <a:t>Jan / Feb Performance - Distribution</a:t>
            </a:r>
            <a:endParaRPr lang="en-US" sz="2400" b="1" dirty="0">
              <a:solidFill>
                <a:schemeClr val="accent5"/>
              </a:solidFill>
            </a:endParaRP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4B81DA04-02B7-44E0-9674-900EAD74EFEA}"/>
              </a:ext>
            </a:extLst>
          </p:cNvPr>
          <p:cNvPicPr>
            <a:picLocks noChangeAspect="1"/>
          </p:cNvPicPr>
          <p:nvPr/>
        </p:nvPicPr>
        <p:blipFill>
          <a:blip r:embed="rId3"/>
          <a:stretch>
            <a:fillRect/>
          </a:stretch>
        </p:blipFill>
        <p:spPr>
          <a:xfrm>
            <a:off x="0" y="5966483"/>
            <a:ext cx="2139163" cy="734756"/>
          </a:xfrm>
          <a:prstGeom prst="rect">
            <a:avLst/>
          </a:prstGeom>
        </p:spPr>
      </p:pic>
      <p:pic>
        <p:nvPicPr>
          <p:cNvPr id="7" name="Picture 6">
            <a:extLst>
              <a:ext uri="{FF2B5EF4-FFF2-40B4-BE49-F238E27FC236}">
                <a16:creationId xmlns:a16="http://schemas.microsoft.com/office/drawing/2014/main" id="{3A7ED04F-E155-4A69-963A-3B441330B915}"/>
              </a:ext>
            </a:extLst>
          </p:cNvPr>
          <p:cNvPicPr>
            <a:picLocks noChangeAspect="1"/>
          </p:cNvPicPr>
          <p:nvPr/>
        </p:nvPicPr>
        <p:blipFill>
          <a:blip r:embed="rId4"/>
          <a:stretch>
            <a:fillRect/>
          </a:stretch>
        </p:blipFill>
        <p:spPr>
          <a:xfrm>
            <a:off x="2139163" y="5998063"/>
            <a:ext cx="2880813" cy="684126"/>
          </a:xfrm>
          <a:prstGeom prst="rect">
            <a:avLst/>
          </a:prstGeom>
        </p:spPr>
      </p:pic>
      <p:pic>
        <p:nvPicPr>
          <p:cNvPr id="2" name="Picture 1">
            <a:extLst>
              <a:ext uri="{FF2B5EF4-FFF2-40B4-BE49-F238E27FC236}">
                <a16:creationId xmlns:a16="http://schemas.microsoft.com/office/drawing/2014/main" id="{3CDAD6BE-8C74-4799-9CEF-47CF09BBBD73}"/>
              </a:ext>
            </a:extLst>
          </p:cNvPr>
          <p:cNvPicPr>
            <a:picLocks noChangeAspect="1"/>
          </p:cNvPicPr>
          <p:nvPr/>
        </p:nvPicPr>
        <p:blipFill>
          <a:blip r:embed="rId5"/>
          <a:stretch>
            <a:fillRect/>
          </a:stretch>
        </p:blipFill>
        <p:spPr>
          <a:xfrm>
            <a:off x="610770" y="871178"/>
            <a:ext cx="7922460" cy="4522951"/>
          </a:xfrm>
          <a:prstGeom prst="rect">
            <a:avLst/>
          </a:prstGeom>
        </p:spPr>
      </p:pic>
      <p:sp>
        <p:nvSpPr>
          <p:cNvPr id="4" name="TextBox 3">
            <a:extLst>
              <a:ext uri="{FF2B5EF4-FFF2-40B4-BE49-F238E27FC236}">
                <a16:creationId xmlns:a16="http://schemas.microsoft.com/office/drawing/2014/main" id="{A93EEA42-68C6-4BE7-A6F5-6BCA540B0E03}"/>
              </a:ext>
            </a:extLst>
          </p:cNvPr>
          <p:cNvSpPr txBox="1"/>
          <p:nvPr/>
        </p:nvSpPr>
        <p:spPr bwMode="gray">
          <a:xfrm>
            <a:off x="5019975" y="5943234"/>
            <a:ext cx="3882521" cy="580534"/>
          </a:xfrm>
          <a:prstGeom prst="rect">
            <a:avLst/>
          </a:prstGeom>
          <a:noFill/>
        </p:spPr>
        <p:txBody>
          <a:bodyPr wrap="square" lIns="36000" tIns="36000" rIns="36000" bIns="36000" rtlCol="0">
            <a:spAutoFit/>
          </a:bodyPr>
          <a:lstStyle/>
          <a:p>
            <a:pPr marL="0" indent="0">
              <a:buNone/>
            </a:pPr>
            <a:r>
              <a:rPr lang="en-US" sz="1100" dirty="0">
                <a:solidFill>
                  <a:srgbClr val="FF0000"/>
                </a:solidFill>
              </a:rPr>
              <a:t>Note: January / February QC data is for 2019 completed work. No QC was performed on Transmission circuits in January / February and therefore not reported</a:t>
            </a:r>
          </a:p>
        </p:txBody>
      </p:sp>
      <p:sp>
        <p:nvSpPr>
          <p:cNvPr id="5" name="TextBox 4">
            <a:extLst>
              <a:ext uri="{FF2B5EF4-FFF2-40B4-BE49-F238E27FC236}">
                <a16:creationId xmlns:a16="http://schemas.microsoft.com/office/drawing/2014/main" id="{05CE020D-0A99-4E2E-8E11-251DDA7C8E9B}"/>
              </a:ext>
            </a:extLst>
          </p:cNvPr>
          <p:cNvSpPr txBox="1"/>
          <p:nvPr/>
        </p:nvSpPr>
        <p:spPr bwMode="gray">
          <a:xfrm>
            <a:off x="130233" y="5486143"/>
            <a:ext cx="8772264" cy="442035"/>
          </a:xfrm>
          <a:prstGeom prst="rect">
            <a:avLst/>
          </a:prstGeom>
          <a:noFill/>
        </p:spPr>
        <p:txBody>
          <a:bodyPr wrap="none" lIns="36000" tIns="36000" rIns="36000" bIns="36000" rtlCol="0">
            <a:spAutoFit/>
          </a:bodyPr>
          <a:lstStyle/>
          <a:p>
            <a:pPr marL="0" indent="0">
              <a:buNone/>
            </a:pPr>
            <a:r>
              <a:rPr lang="en-US" sz="1200" dirty="0"/>
              <a:t>Note: QC inspection is performed on a “circuit mileage” basis and all vegetation within the inspected circuit mile is assessed for </a:t>
            </a:r>
          </a:p>
          <a:p>
            <a:pPr marL="0" indent="0">
              <a:buNone/>
            </a:pPr>
            <a:r>
              <a:rPr lang="en-US" sz="1200" dirty="0"/>
              <a:t>compliance to UVM Program requirements.  “Judgmental” sampling is performed to select circuit mileage with known vegetation</a:t>
            </a:r>
          </a:p>
        </p:txBody>
      </p:sp>
    </p:spTree>
    <p:extLst>
      <p:ext uri="{BB962C8B-B14F-4D97-AF65-F5344CB8AC3E}">
        <p14:creationId xmlns:p14="http://schemas.microsoft.com/office/powerpoint/2010/main" val="2531642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387195"/>
            <a:ext cx="8439151" cy="334103"/>
          </a:xfrm>
        </p:spPr>
        <p:txBody>
          <a:bodyPr>
            <a:noAutofit/>
          </a:bodyPr>
          <a:lstStyle/>
          <a:p>
            <a:r>
              <a:rPr lang="en-US" sz="2400" b="1" dirty="0"/>
              <a:t>March Performance - Distribution</a:t>
            </a:r>
            <a:endParaRPr lang="en-US" sz="2400" b="1" dirty="0">
              <a:solidFill>
                <a:schemeClr val="accent5"/>
              </a:solidFill>
            </a:endParaRP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6" name="Picture 5">
            <a:extLst>
              <a:ext uri="{FF2B5EF4-FFF2-40B4-BE49-F238E27FC236}">
                <a16:creationId xmlns:a16="http://schemas.microsoft.com/office/drawing/2014/main" id="{4B81DA04-02B7-44E0-9674-900EAD74EFEA}"/>
              </a:ext>
            </a:extLst>
          </p:cNvPr>
          <p:cNvPicPr>
            <a:picLocks noChangeAspect="1"/>
          </p:cNvPicPr>
          <p:nvPr/>
        </p:nvPicPr>
        <p:blipFill>
          <a:blip r:embed="rId3"/>
          <a:stretch>
            <a:fillRect/>
          </a:stretch>
        </p:blipFill>
        <p:spPr>
          <a:xfrm>
            <a:off x="69639" y="6028121"/>
            <a:ext cx="2026804" cy="696163"/>
          </a:xfrm>
          <a:prstGeom prst="rect">
            <a:avLst/>
          </a:prstGeom>
        </p:spPr>
      </p:pic>
      <p:pic>
        <p:nvPicPr>
          <p:cNvPr id="7" name="Picture 6">
            <a:extLst>
              <a:ext uri="{FF2B5EF4-FFF2-40B4-BE49-F238E27FC236}">
                <a16:creationId xmlns:a16="http://schemas.microsoft.com/office/drawing/2014/main" id="{3A7ED04F-E155-4A69-963A-3B441330B915}"/>
              </a:ext>
            </a:extLst>
          </p:cNvPr>
          <p:cNvPicPr>
            <a:picLocks noChangeAspect="1"/>
          </p:cNvPicPr>
          <p:nvPr/>
        </p:nvPicPr>
        <p:blipFill>
          <a:blip r:embed="rId4"/>
          <a:stretch>
            <a:fillRect/>
          </a:stretch>
        </p:blipFill>
        <p:spPr>
          <a:xfrm>
            <a:off x="2146852" y="6074736"/>
            <a:ext cx="2787565" cy="661982"/>
          </a:xfrm>
          <a:prstGeom prst="rect">
            <a:avLst/>
          </a:prstGeom>
        </p:spPr>
      </p:pic>
      <p:pic>
        <p:nvPicPr>
          <p:cNvPr id="4" name="Picture 3">
            <a:extLst>
              <a:ext uri="{FF2B5EF4-FFF2-40B4-BE49-F238E27FC236}">
                <a16:creationId xmlns:a16="http://schemas.microsoft.com/office/drawing/2014/main" id="{1F8F9330-2FCD-46F9-898C-017E15A64AC3}"/>
              </a:ext>
            </a:extLst>
          </p:cNvPr>
          <p:cNvPicPr>
            <a:picLocks noChangeAspect="1"/>
          </p:cNvPicPr>
          <p:nvPr/>
        </p:nvPicPr>
        <p:blipFill>
          <a:blip r:embed="rId5"/>
          <a:stretch>
            <a:fillRect/>
          </a:stretch>
        </p:blipFill>
        <p:spPr>
          <a:xfrm>
            <a:off x="461164" y="828864"/>
            <a:ext cx="8221672" cy="4725158"/>
          </a:xfrm>
          <a:prstGeom prst="rect">
            <a:avLst/>
          </a:prstGeom>
        </p:spPr>
      </p:pic>
      <p:sp>
        <p:nvSpPr>
          <p:cNvPr id="5" name="TextBox 4">
            <a:extLst>
              <a:ext uri="{FF2B5EF4-FFF2-40B4-BE49-F238E27FC236}">
                <a16:creationId xmlns:a16="http://schemas.microsoft.com/office/drawing/2014/main" id="{EC9D0D34-344D-4F5F-90BA-51753C0038C3}"/>
              </a:ext>
            </a:extLst>
          </p:cNvPr>
          <p:cNvSpPr txBox="1"/>
          <p:nvPr/>
        </p:nvSpPr>
        <p:spPr bwMode="gray">
          <a:xfrm>
            <a:off x="4934417" y="6074736"/>
            <a:ext cx="4102006" cy="442035"/>
          </a:xfrm>
          <a:prstGeom prst="rect">
            <a:avLst/>
          </a:prstGeom>
          <a:noFill/>
        </p:spPr>
        <p:txBody>
          <a:bodyPr wrap="square" lIns="36000" tIns="36000" rIns="36000" bIns="36000" rtlCol="0">
            <a:spAutoFit/>
          </a:bodyPr>
          <a:lstStyle/>
          <a:p>
            <a:pPr marL="0" indent="0">
              <a:buNone/>
            </a:pPr>
            <a:r>
              <a:rPr lang="en-US" sz="1200" dirty="0">
                <a:solidFill>
                  <a:srgbClr val="FF0000"/>
                </a:solidFill>
              </a:rPr>
              <a:t>March data reflects work completed in 2020 only.  </a:t>
            </a:r>
          </a:p>
          <a:p>
            <a:pPr marL="0" indent="0">
              <a:buNone/>
            </a:pPr>
            <a:r>
              <a:rPr lang="en-US" sz="1200" dirty="0">
                <a:solidFill>
                  <a:srgbClr val="FF0000"/>
                </a:solidFill>
              </a:rPr>
              <a:t>Vegetation QC migrated to Survey123 in March</a:t>
            </a:r>
          </a:p>
        </p:txBody>
      </p:sp>
      <p:sp>
        <p:nvSpPr>
          <p:cNvPr id="9" name="Rectangle 8">
            <a:extLst>
              <a:ext uri="{FF2B5EF4-FFF2-40B4-BE49-F238E27FC236}">
                <a16:creationId xmlns:a16="http://schemas.microsoft.com/office/drawing/2014/main" id="{F1568A91-8F7C-4F53-BEC1-E280699A268D}"/>
              </a:ext>
            </a:extLst>
          </p:cNvPr>
          <p:cNvSpPr/>
          <p:nvPr/>
        </p:nvSpPr>
        <p:spPr>
          <a:xfrm>
            <a:off x="69639" y="5554022"/>
            <a:ext cx="8828273" cy="461665"/>
          </a:xfrm>
          <a:prstGeom prst="rect">
            <a:avLst/>
          </a:prstGeom>
        </p:spPr>
        <p:txBody>
          <a:bodyPr wrap="square">
            <a:spAutoFit/>
          </a:bodyPr>
          <a:lstStyle/>
          <a:p>
            <a:r>
              <a:rPr lang="en-US" sz="1200" dirty="0"/>
              <a:t>Note: QC inspection is performed on a “circuit mileage” basis and all vegetation within the inspected circuit mile is assessed for </a:t>
            </a:r>
          </a:p>
          <a:p>
            <a:r>
              <a:rPr lang="en-US" sz="1200" dirty="0"/>
              <a:t>compliance to UVM Program requirements.  “Judgmental” sampling is performed to select circuit mileage with known vegetation</a:t>
            </a:r>
          </a:p>
        </p:txBody>
      </p:sp>
    </p:spTree>
    <p:extLst>
      <p:ext uri="{BB962C8B-B14F-4D97-AF65-F5344CB8AC3E}">
        <p14:creationId xmlns:p14="http://schemas.microsoft.com/office/powerpoint/2010/main" val="2428593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387195"/>
            <a:ext cx="8439151" cy="334103"/>
          </a:xfrm>
        </p:spPr>
        <p:txBody>
          <a:bodyPr>
            <a:noAutofit/>
          </a:bodyPr>
          <a:lstStyle/>
          <a:p>
            <a:r>
              <a:rPr lang="en-US" sz="2400" b="1" dirty="0"/>
              <a:t>March Performance - Transmission</a:t>
            </a:r>
            <a:endParaRPr lang="en-US" sz="2400" b="1" dirty="0">
              <a:solidFill>
                <a:schemeClr val="accent5"/>
              </a:solidFill>
            </a:endParaRP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4" name="Picture 3">
            <a:extLst>
              <a:ext uri="{FF2B5EF4-FFF2-40B4-BE49-F238E27FC236}">
                <a16:creationId xmlns:a16="http://schemas.microsoft.com/office/drawing/2014/main" id="{E2EE6A8F-211B-4DBA-A2CF-D8BB5739C3BB}"/>
              </a:ext>
            </a:extLst>
          </p:cNvPr>
          <p:cNvPicPr>
            <a:picLocks noChangeAspect="1"/>
          </p:cNvPicPr>
          <p:nvPr/>
        </p:nvPicPr>
        <p:blipFill>
          <a:blip r:embed="rId3"/>
          <a:stretch>
            <a:fillRect/>
          </a:stretch>
        </p:blipFill>
        <p:spPr>
          <a:xfrm>
            <a:off x="352424" y="789744"/>
            <a:ext cx="8439151" cy="4791765"/>
          </a:xfrm>
          <a:prstGeom prst="rect">
            <a:avLst/>
          </a:prstGeom>
        </p:spPr>
      </p:pic>
      <p:pic>
        <p:nvPicPr>
          <p:cNvPr id="9" name="Picture 8">
            <a:extLst>
              <a:ext uri="{FF2B5EF4-FFF2-40B4-BE49-F238E27FC236}">
                <a16:creationId xmlns:a16="http://schemas.microsoft.com/office/drawing/2014/main" id="{27606FEB-957E-4083-917D-70163021CBA9}"/>
              </a:ext>
            </a:extLst>
          </p:cNvPr>
          <p:cNvPicPr>
            <a:picLocks noChangeAspect="1"/>
          </p:cNvPicPr>
          <p:nvPr/>
        </p:nvPicPr>
        <p:blipFill>
          <a:blip r:embed="rId4"/>
          <a:stretch>
            <a:fillRect/>
          </a:stretch>
        </p:blipFill>
        <p:spPr>
          <a:xfrm>
            <a:off x="99391" y="5992640"/>
            <a:ext cx="4678230" cy="768147"/>
          </a:xfrm>
          <a:prstGeom prst="rect">
            <a:avLst/>
          </a:prstGeom>
        </p:spPr>
      </p:pic>
      <p:sp>
        <p:nvSpPr>
          <p:cNvPr id="2" name="Rectangle 1">
            <a:extLst>
              <a:ext uri="{FF2B5EF4-FFF2-40B4-BE49-F238E27FC236}">
                <a16:creationId xmlns:a16="http://schemas.microsoft.com/office/drawing/2014/main" id="{BB4DE975-DD14-4CBA-A256-3BC8C4BB3CE9}"/>
              </a:ext>
            </a:extLst>
          </p:cNvPr>
          <p:cNvSpPr/>
          <p:nvPr/>
        </p:nvSpPr>
        <p:spPr>
          <a:xfrm>
            <a:off x="4777621" y="6074181"/>
            <a:ext cx="4174223" cy="461665"/>
          </a:xfrm>
          <a:prstGeom prst="rect">
            <a:avLst/>
          </a:prstGeom>
        </p:spPr>
        <p:txBody>
          <a:bodyPr wrap="square">
            <a:spAutoFit/>
          </a:bodyPr>
          <a:lstStyle/>
          <a:p>
            <a:r>
              <a:rPr lang="en-US" sz="1200" dirty="0">
                <a:solidFill>
                  <a:srgbClr val="FF0000"/>
                </a:solidFill>
              </a:rPr>
              <a:t>March data reflects work completed in 2020 only.  </a:t>
            </a:r>
          </a:p>
          <a:p>
            <a:r>
              <a:rPr lang="en-US" sz="1200" dirty="0">
                <a:solidFill>
                  <a:srgbClr val="FF0000"/>
                </a:solidFill>
              </a:rPr>
              <a:t>Vegetation QC migrated to Survey123 in March</a:t>
            </a:r>
          </a:p>
        </p:txBody>
      </p:sp>
      <p:sp>
        <p:nvSpPr>
          <p:cNvPr id="5" name="Rectangle 4">
            <a:extLst>
              <a:ext uri="{FF2B5EF4-FFF2-40B4-BE49-F238E27FC236}">
                <a16:creationId xmlns:a16="http://schemas.microsoft.com/office/drawing/2014/main" id="{12D19218-913A-4E9C-AB88-B510DF27C59B}"/>
              </a:ext>
            </a:extLst>
          </p:cNvPr>
          <p:cNvSpPr/>
          <p:nvPr/>
        </p:nvSpPr>
        <p:spPr>
          <a:xfrm>
            <a:off x="90655" y="5597012"/>
            <a:ext cx="8852453" cy="461665"/>
          </a:xfrm>
          <a:prstGeom prst="rect">
            <a:avLst/>
          </a:prstGeom>
        </p:spPr>
        <p:txBody>
          <a:bodyPr wrap="square">
            <a:spAutoFit/>
          </a:bodyPr>
          <a:lstStyle/>
          <a:p>
            <a:r>
              <a:rPr lang="en-US" sz="1200" dirty="0"/>
              <a:t>Note: QC inspection is performed on a “circuit mileage” basis and all vegetation within the inspected circuit mile is assessed for </a:t>
            </a:r>
          </a:p>
          <a:p>
            <a:r>
              <a:rPr lang="en-US" sz="1200" dirty="0"/>
              <a:t>compliance to UVM Program requirements.  “Judgmental” sampling is performed to select circuit mileage with known vegetation</a:t>
            </a:r>
          </a:p>
        </p:txBody>
      </p:sp>
    </p:spTree>
    <p:extLst>
      <p:ext uri="{BB962C8B-B14F-4D97-AF65-F5344CB8AC3E}">
        <p14:creationId xmlns:p14="http://schemas.microsoft.com/office/powerpoint/2010/main" val="2029183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387195"/>
            <a:ext cx="8439151" cy="334103"/>
          </a:xfrm>
        </p:spPr>
        <p:txBody>
          <a:bodyPr>
            <a:noAutofit/>
          </a:bodyPr>
          <a:lstStyle/>
          <a:p>
            <a:r>
              <a:rPr lang="en-US" sz="2400" b="1" dirty="0"/>
              <a:t>Contractor Performance Summary</a:t>
            </a: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2" name="Picture 1">
            <a:extLst>
              <a:ext uri="{FF2B5EF4-FFF2-40B4-BE49-F238E27FC236}">
                <a16:creationId xmlns:a16="http://schemas.microsoft.com/office/drawing/2014/main" id="{719BD4F3-679D-4C36-8055-B59514F6527B}"/>
              </a:ext>
            </a:extLst>
          </p:cNvPr>
          <p:cNvPicPr>
            <a:picLocks noChangeAspect="1"/>
          </p:cNvPicPr>
          <p:nvPr/>
        </p:nvPicPr>
        <p:blipFill>
          <a:blip r:embed="rId3"/>
          <a:stretch>
            <a:fillRect/>
          </a:stretch>
        </p:blipFill>
        <p:spPr>
          <a:xfrm>
            <a:off x="1062145" y="896422"/>
            <a:ext cx="6909473" cy="5152827"/>
          </a:xfrm>
          <a:prstGeom prst="rect">
            <a:avLst/>
          </a:prstGeom>
        </p:spPr>
      </p:pic>
      <p:sp>
        <p:nvSpPr>
          <p:cNvPr id="4" name="TextBox 3">
            <a:extLst>
              <a:ext uri="{FF2B5EF4-FFF2-40B4-BE49-F238E27FC236}">
                <a16:creationId xmlns:a16="http://schemas.microsoft.com/office/drawing/2014/main" id="{DFC743B3-2679-4172-ABC5-AF202E979479}"/>
              </a:ext>
            </a:extLst>
          </p:cNvPr>
          <p:cNvSpPr txBox="1"/>
          <p:nvPr/>
        </p:nvSpPr>
        <p:spPr bwMode="gray">
          <a:xfrm>
            <a:off x="1062145" y="6049249"/>
            <a:ext cx="4310145" cy="318924"/>
          </a:xfrm>
          <a:prstGeom prst="rect">
            <a:avLst/>
          </a:prstGeom>
          <a:noFill/>
        </p:spPr>
        <p:txBody>
          <a:bodyPr wrap="none" lIns="36000" tIns="36000" rIns="36000" bIns="36000" rtlCol="0">
            <a:spAutoFit/>
          </a:bodyPr>
          <a:lstStyle/>
          <a:p>
            <a:pPr marL="0" indent="0">
              <a:buNone/>
            </a:pPr>
            <a:r>
              <a:rPr lang="en-US" sz="1600" dirty="0"/>
              <a:t>Contractor Performance is for 2020 inspections</a:t>
            </a:r>
          </a:p>
        </p:txBody>
      </p:sp>
    </p:spTree>
    <p:extLst>
      <p:ext uri="{BB962C8B-B14F-4D97-AF65-F5344CB8AC3E}">
        <p14:creationId xmlns:p14="http://schemas.microsoft.com/office/powerpoint/2010/main" val="1664390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387195"/>
            <a:ext cx="8439151" cy="334103"/>
          </a:xfrm>
        </p:spPr>
        <p:txBody>
          <a:bodyPr>
            <a:noAutofit/>
          </a:bodyPr>
          <a:lstStyle/>
          <a:p>
            <a:r>
              <a:rPr lang="en-US" sz="2400" b="1" dirty="0"/>
              <a:t>Acceptable Quality Levels – AQL</a:t>
            </a:r>
            <a:br>
              <a:rPr lang="en-US" sz="2400" b="1" dirty="0"/>
            </a:br>
            <a:br>
              <a:rPr lang="en-US" sz="1400" b="1" dirty="0"/>
            </a:br>
            <a:r>
              <a:rPr lang="en-US" sz="1800" b="1" dirty="0"/>
              <a:t>UVM-07 Version 4, was issued April 1 2020 and incorporates “Table 4” below which identifies the AQL for contractor performance.  Performance Action Plans for pruning contractors Davey, UTS and Mowbray were received 12/31/19 and VM QC has been working with these contractors to amend the plans. Based on the lag between implementing actions and QC inspection, we should see performance increases in the May/June reports, contingent on vendor actions</a:t>
            </a:r>
          </a:p>
        </p:txBody>
      </p:sp>
      <p:sp>
        <p:nvSpPr>
          <p:cNvPr id="14"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pic>
        <p:nvPicPr>
          <p:cNvPr id="2" name="Picture 1">
            <a:extLst>
              <a:ext uri="{FF2B5EF4-FFF2-40B4-BE49-F238E27FC236}">
                <a16:creationId xmlns:a16="http://schemas.microsoft.com/office/drawing/2014/main" id="{A5C0ABBB-9B14-4161-8F36-1BC80495ED2D}"/>
              </a:ext>
            </a:extLst>
          </p:cNvPr>
          <p:cNvPicPr>
            <a:picLocks noChangeAspect="1"/>
          </p:cNvPicPr>
          <p:nvPr/>
        </p:nvPicPr>
        <p:blipFill>
          <a:blip r:embed="rId3"/>
          <a:stretch>
            <a:fillRect/>
          </a:stretch>
        </p:blipFill>
        <p:spPr>
          <a:xfrm>
            <a:off x="498971" y="2789292"/>
            <a:ext cx="8146051" cy="2325861"/>
          </a:xfrm>
          <a:prstGeom prst="rect">
            <a:avLst/>
          </a:prstGeom>
        </p:spPr>
      </p:pic>
      <p:pic>
        <p:nvPicPr>
          <p:cNvPr id="10" name="Picture 9">
            <a:extLst>
              <a:ext uri="{FF2B5EF4-FFF2-40B4-BE49-F238E27FC236}">
                <a16:creationId xmlns:a16="http://schemas.microsoft.com/office/drawing/2014/main" id="{AB91C65F-86F9-4618-B5C2-2D00F421E851}"/>
              </a:ext>
            </a:extLst>
          </p:cNvPr>
          <p:cNvPicPr>
            <a:picLocks noChangeAspect="1"/>
          </p:cNvPicPr>
          <p:nvPr/>
        </p:nvPicPr>
        <p:blipFill>
          <a:blip r:embed="rId4"/>
          <a:stretch>
            <a:fillRect/>
          </a:stretch>
        </p:blipFill>
        <p:spPr>
          <a:xfrm>
            <a:off x="562933" y="5230895"/>
            <a:ext cx="8018128" cy="1180842"/>
          </a:xfrm>
          <a:prstGeom prst="rect">
            <a:avLst/>
          </a:prstGeom>
        </p:spPr>
      </p:pic>
    </p:spTree>
    <p:extLst>
      <p:ext uri="{BB962C8B-B14F-4D97-AF65-F5344CB8AC3E}">
        <p14:creationId xmlns:p14="http://schemas.microsoft.com/office/powerpoint/2010/main" val="2162361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tfpLayoutConfig" hidden="1"/>
          <p:cNvSpPr txBox="1"/>
          <p:nvPr>
            <p:custDataLst>
              <p:tags r:id="rId1"/>
            </p:custDataLst>
          </p:nvPr>
        </p:nvSpPr>
        <p:spPr bwMode="gray">
          <a:xfrm>
            <a:off x="12700" y="12700"/>
            <a:ext cx="1603571" cy="88092"/>
          </a:xfrm>
          <a:prstGeom prst="rect">
            <a:avLst/>
          </a:prstGeom>
          <a:noFill/>
        </p:spPr>
        <p:txBody>
          <a:bodyPr vert="horz" wrap="none" lIns="36000" tIns="36000" rIns="36000" bIns="36000" rtlCol="0">
            <a:spAutoFit/>
          </a:bodyPr>
          <a:lstStyle/>
          <a:p>
            <a:pPr marL="0" indent="0">
              <a:buNone/>
            </a:pPr>
            <a:r>
              <a:rPr lang="en-US" sz="100">
                <a:solidFill>
                  <a:srgbClr val="FFFFFF">
                    <a:alpha val="0"/>
                  </a:srgbClr>
                </a:solidFill>
              </a:rPr>
              <a:t>overall_0_132083107041691217 columns_2_132048702459405524 7_1_132048702466692635 10_1_132048702466852189 21_1_132048721872633283 23_1_132049640018006217 26_1_132049645698177263 29_1_132083107019594412 33_1_132083107019594412 13_1_132083204190616292 </a:t>
            </a:r>
          </a:p>
        </p:txBody>
      </p:sp>
      <p:sp>
        <p:nvSpPr>
          <p:cNvPr id="8" name="Title 1">
            <a:extLst>
              <a:ext uri="{FF2B5EF4-FFF2-40B4-BE49-F238E27FC236}">
                <a16:creationId xmlns:a16="http://schemas.microsoft.com/office/drawing/2014/main" id="{9CFF380D-7A1A-43DA-A221-F4A90DE39D80}"/>
              </a:ext>
            </a:extLst>
          </p:cNvPr>
          <p:cNvSpPr>
            <a:spLocks noGrp="1"/>
          </p:cNvSpPr>
          <p:nvPr>
            <p:ph type="title"/>
          </p:nvPr>
        </p:nvSpPr>
        <p:spPr>
          <a:xfrm>
            <a:off x="297307" y="216860"/>
            <a:ext cx="5565611" cy="500919"/>
          </a:xfrm>
        </p:spPr>
        <p:txBody>
          <a:bodyPr>
            <a:noAutofit/>
          </a:bodyPr>
          <a:lstStyle/>
          <a:p>
            <a:r>
              <a:rPr lang="en-US" sz="2400" b="1" dirty="0"/>
              <a:t>HTMP / Productivity</a:t>
            </a:r>
            <a:br>
              <a:rPr lang="en-US" sz="2400" b="1" dirty="0"/>
            </a:br>
            <a:br>
              <a:rPr lang="en-US" sz="2400" b="1" dirty="0"/>
            </a:br>
            <a:endParaRPr lang="en-US" sz="2400" b="1" dirty="0">
              <a:solidFill>
                <a:schemeClr val="accent5"/>
              </a:solidFill>
            </a:endParaRPr>
          </a:p>
        </p:txBody>
      </p:sp>
      <p:sp>
        <p:nvSpPr>
          <p:cNvPr id="12" name="Rectangle 50">
            <a:extLst>
              <a:ext uri="{FF2B5EF4-FFF2-40B4-BE49-F238E27FC236}">
                <a16:creationId xmlns:a16="http://schemas.microsoft.com/office/drawing/2014/main" id="{AC520F0C-4EDF-46A4-8988-91E12A85CCD5}"/>
              </a:ext>
            </a:extLst>
          </p:cNvPr>
          <p:cNvSpPr>
            <a:spLocks noChangeArrowheads="1"/>
          </p:cNvSpPr>
          <p:nvPr/>
        </p:nvSpPr>
        <p:spPr bwMode="auto">
          <a:xfrm>
            <a:off x="5746377" y="145981"/>
            <a:ext cx="3290046" cy="411130"/>
          </a:xfrm>
          <a:prstGeom prst="rect">
            <a:avLst/>
          </a:prstGeom>
          <a:noFill/>
          <a:ln w="9525">
            <a:solidFill>
              <a:schemeClr val="tx1"/>
            </a:solidFill>
            <a:miter lim="800000"/>
            <a:headEnd/>
            <a:tailEnd/>
          </a:ln>
        </p:spPr>
        <p:txBody>
          <a:bodyPr wrap="none" tIns="27001" bIns="27001" anchor="ctr"/>
          <a:lstStyle>
            <a:lvl1pPr>
              <a:spcBef>
                <a:spcPct val="20000"/>
              </a:spcBef>
              <a:defRPr sz="2200" b="1">
                <a:solidFill>
                  <a:schemeClr val="tx1"/>
                </a:solidFill>
                <a:latin typeface="Calibri" panose="020F0502020204030204" pitchFamily="34" charset="0"/>
              </a:defRPr>
            </a:lvl1pPr>
            <a:lvl2pPr marL="742950" indent="-28575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2pPr>
            <a:lvl3pPr marL="1143000" indent="-228600">
              <a:spcBef>
                <a:spcPct val="20000"/>
              </a:spcBef>
              <a:buClr>
                <a:schemeClr val="tx1"/>
              </a:buClr>
              <a:buFont typeface="Wingdings" panose="05000000000000000000" pitchFamily="2" charset="2"/>
              <a:buChar char="§"/>
              <a:defRPr sz="2200">
                <a:solidFill>
                  <a:schemeClr val="tx1"/>
                </a:solidFill>
                <a:latin typeface="Calibri" panose="020F0502020204030204" pitchFamily="34" charset="0"/>
              </a:defRPr>
            </a:lvl3pPr>
            <a:lvl4pPr marL="16002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4pPr>
            <a:lvl5pPr marL="2057400" indent="-228600">
              <a:spcBef>
                <a:spcPct val="20000"/>
              </a:spcBef>
              <a:buClr>
                <a:schemeClr val="tx1"/>
              </a:buClr>
              <a:buFont typeface="Calibri" panose="020F0502020204030204" pitchFamily="34" charset="0"/>
              <a:buChar char="–"/>
              <a:defRPr sz="2200">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1"/>
              </a:buClr>
              <a:buFont typeface="Calibri" panose="020F0502020204030204" pitchFamily="34" charset="0"/>
              <a:buChar char="–"/>
              <a:defRPr sz="2200">
                <a:solidFill>
                  <a:schemeClr val="tx1"/>
                </a:solidFill>
                <a:latin typeface="Calibri" panose="020F0502020204030204" pitchFamily="34" charset="0"/>
              </a:defRPr>
            </a:lvl9pPr>
          </a:lstStyle>
          <a:p>
            <a:pPr defTabSz="685684" fontAlgn="base">
              <a:lnSpc>
                <a:spcPct val="90000"/>
              </a:lnSpc>
              <a:spcBef>
                <a:spcPct val="0"/>
              </a:spcBef>
              <a:spcAft>
                <a:spcPct val="0"/>
              </a:spcAft>
            </a:pPr>
            <a:r>
              <a:rPr lang="en-US" altLang="en-US" sz="1200" dirty="0">
                <a:latin typeface="Segoe UI Light" panose="020B0502040204020203" pitchFamily="34" charset="0"/>
                <a:cs typeface="Arial" panose="020B0604020202020204" pitchFamily="34" charset="0"/>
              </a:rPr>
              <a:t>VM Lead: Bill</a:t>
            </a:r>
          </a:p>
        </p:txBody>
      </p:sp>
      <p:sp>
        <p:nvSpPr>
          <p:cNvPr id="4" name="Rectangle 3">
            <a:extLst>
              <a:ext uri="{FF2B5EF4-FFF2-40B4-BE49-F238E27FC236}">
                <a16:creationId xmlns:a16="http://schemas.microsoft.com/office/drawing/2014/main" id="{BB34F967-6D4F-455F-8BA1-493353679588}"/>
              </a:ext>
            </a:extLst>
          </p:cNvPr>
          <p:cNvSpPr/>
          <p:nvPr/>
        </p:nvSpPr>
        <p:spPr>
          <a:xfrm>
            <a:off x="297307" y="4302047"/>
            <a:ext cx="8772939" cy="1895647"/>
          </a:xfrm>
          <a:prstGeom prst="rect">
            <a:avLst/>
          </a:prstGeom>
        </p:spPr>
        <p:txBody>
          <a:bodyPr wrap="square">
            <a:spAutoFit/>
          </a:bodyPr>
          <a:lstStyle/>
          <a:p>
            <a:pPr>
              <a:lnSpc>
                <a:spcPct val="107000"/>
              </a:lnSpc>
              <a:spcAft>
                <a:spcPts val="800"/>
              </a:spcAft>
            </a:pPr>
            <a:r>
              <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rPr>
              <a:t>In 2019 HTMP crews performed 6406 mitigations and QC inspected 3444 of 6406 mitigations (54%), leaving a 2019 backlog of 2962 (46%) mitigations.  </a:t>
            </a:r>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rPr>
              <a:t>In 2020, QC focused efforts to reduce remediation backlog. Through 3/31/20, HTMP crews performed 10,033 total mitigations and QC inspected 8793 of 10,033 (87.6%), leaving a backlog of 1,240 (12.3%) mitigations.  To achieve this reduction in backlog, QC needed to divert compliances resources.  </a:t>
            </a:r>
            <a:endParaRPr lang="en-US" dirty="0"/>
          </a:p>
        </p:txBody>
      </p:sp>
      <p:pic>
        <p:nvPicPr>
          <p:cNvPr id="5" name="Picture 4">
            <a:extLst>
              <a:ext uri="{FF2B5EF4-FFF2-40B4-BE49-F238E27FC236}">
                <a16:creationId xmlns:a16="http://schemas.microsoft.com/office/drawing/2014/main" id="{1BB1C560-F399-418C-A6A0-F22449F21C97}"/>
              </a:ext>
            </a:extLst>
          </p:cNvPr>
          <p:cNvPicPr>
            <a:picLocks noChangeAspect="1"/>
          </p:cNvPicPr>
          <p:nvPr/>
        </p:nvPicPr>
        <p:blipFill>
          <a:blip r:embed="rId3"/>
          <a:stretch>
            <a:fillRect/>
          </a:stretch>
        </p:blipFill>
        <p:spPr>
          <a:xfrm>
            <a:off x="2321269" y="1227767"/>
            <a:ext cx="4501461" cy="2814442"/>
          </a:xfrm>
          <a:prstGeom prst="rect">
            <a:avLst/>
          </a:prstGeom>
        </p:spPr>
      </p:pic>
    </p:spTree>
    <p:extLst>
      <p:ext uri="{BB962C8B-B14F-4D97-AF65-F5344CB8AC3E}">
        <p14:creationId xmlns:p14="http://schemas.microsoft.com/office/powerpoint/2010/main" val="3229933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EKKOFORMATS" val="&lt;MekkoFormats&gt;&lt;NumberFormat DecimalSeparator=&quot;.&quot; ThousandSeparator=&quot;,&quot; NegativeNumberFormat=&quot;1&quot; /&gt;&lt;Font&gt;&lt;Output_Font_Name Default=&quot;Arial&quot; UsePPTTheme=&quot;True&quot; /&gt;&lt;/Font&gt;&lt;DateFormat CultureID=&quot;1033&quot; FormatString=&quot;M/d/yyyy&quot; /&gt;&lt;/MekkoFormats&gt;"/>
</p:tagLst>
</file>

<file path=ppt/tags/tag10.xml><?xml version="1.0" encoding="utf-8"?>
<p:tagLst xmlns:a="http://schemas.openxmlformats.org/drawingml/2006/main" xmlns:r="http://schemas.openxmlformats.org/officeDocument/2006/relationships" xmlns:p="http://schemas.openxmlformats.org/presentationml/2006/main">
  <p:tag name="AS_UNIQUEID" val="300"/>
</p:tagLst>
</file>

<file path=ppt/tags/tag11.xml><?xml version="1.0" encoding="utf-8"?>
<p:tagLst xmlns:a="http://schemas.openxmlformats.org/drawingml/2006/main" xmlns:r="http://schemas.openxmlformats.org/officeDocument/2006/relationships" xmlns:p="http://schemas.openxmlformats.org/presentationml/2006/main">
  <p:tag name="AS_UNIQUEID" val="301"/>
</p:tagLst>
</file>

<file path=ppt/tags/tag12.xml><?xml version="1.0" encoding="utf-8"?>
<p:tagLst xmlns:a="http://schemas.openxmlformats.org/drawingml/2006/main" xmlns:r="http://schemas.openxmlformats.org/officeDocument/2006/relationships" xmlns:p="http://schemas.openxmlformats.org/presentationml/2006/main">
  <p:tag name="AS_UNIQUEID" val="302"/>
</p:tagLst>
</file>

<file path=ppt/tags/tag13.xml><?xml version="1.0" encoding="utf-8"?>
<p:tagLst xmlns:a="http://schemas.openxmlformats.org/drawingml/2006/main" xmlns:r="http://schemas.openxmlformats.org/officeDocument/2006/relationships" xmlns:p="http://schemas.openxmlformats.org/presentationml/2006/main">
  <p:tag name="AS_UNIQUEID" val="304"/>
</p:tagLst>
</file>

<file path=ppt/tags/tag14.xml><?xml version="1.0" encoding="utf-8"?>
<p:tagLst xmlns:a="http://schemas.openxmlformats.org/drawingml/2006/main" xmlns:r="http://schemas.openxmlformats.org/officeDocument/2006/relationships" xmlns:p="http://schemas.openxmlformats.org/presentationml/2006/main">
  <p:tag name="AS_UNIQUEID" val="303"/>
</p:tagLst>
</file>

<file path=ppt/tags/tag15.xml><?xml version="1.0" encoding="utf-8"?>
<p:tagLst xmlns:a="http://schemas.openxmlformats.org/drawingml/2006/main" xmlns:r="http://schemas.openxmlformats.org/officeDocument/2006/relationships" xmlns:p="http://schemas.openxmlformats.org/presentationml/2006/main">
  <p:tag name="AS_UNIQUEID" val="331"/>
</p:tagLst>
</file>

<file path=ppt/tags/tag16.xml><?xml version="1.0" encoding="utf-8"?>
<p:tagLst xmlns:a="http://schemas.openxmlformats.org/drawingml/2006/main" xmlns:r="http://schemas.openxmlformats.org/officeDocument/2006/relationships" xmlns:p="http://schemas.openxmlformats.org/presentationml/2006/main">
  <p:tag name="AS_UNIQUEID" val="884"/>
</p:tagLst>
</file>

<file path=ppt/tags/tag17.xml><?xml version="1.0" encoding="utf-8"?>
<p:tagLst xmlns:a="http://schemas.openxmlformats.org/drawingml/2006/main" xmlns:r="http://schemas.openxmlformats.org/officeDocument/2006/relationships" xmlns:p="http://schemas.openxmlformats.org/presentationml/2006/main">
  <p:tag name="AS_UNIQUEID" val="884"/>
</p:tagLst>
</file>

<file path=ppt/tags/tag18.xml><?xml version="1.0" encoding="utf-8"?>
<p:tagLst xmlns:a="http://schemas.openxmlformats.org/drawingml/2006/main" xmlns:r="http://schemas.openxmlformats.org/officeDocument/2006/relationships" xmlns:p="http://schemas.openxmlformats.org/presentationml/2006/main">
  <p:tag name="AS_UNIQUEID" val="884"/>
</p:tagLst>
</file>

<file path=ppt/tags/tag19.xml><?xml version="1.0" encoding="utf-8"?>
<p:tagLst xmlns:a="http://schemas.openxmlformats.org/drawingml/2006/main" xmlns:r="http://schemas.openxmlformats.org/officeDocument/2006/relationships" xmlns:p="http://schemas.openxmlformats.org/presentationml/2006/main">
  <p:tag name="AS_UNIQUEID" val="884"/>
</p:tagLst>
</file>

<file path=ppt/tags/tag2.xml><?xml version="1.0" encoding="utf-8"?>
<p:tagLst xmlns:a="http://schemas.openxmlformats.org/drawingml/2006/main" xmlns:r="http://schemas.openxmlformats.org/officeDocument/2006/relationships" xmlns:p="http://schemas.openxmlformats.org/presentationml/2006/main">
  <p:tag name="AS_UNIQUEID" val="339"/>
</p:tagLst>
</file>

<file path=ppt/tags/tag20.xml><?xml version="1.0" encoding="utf-8"?>
<p:tagLst xmlns:a="http://schemas.openxmlformats.org/drawingml/2006/main" xmlns:r="http://schemas.openxmlformats.org/officeDocument/2006/relationships" xmlns:p="http://schemas.openxmlformats.org/presentationml/2006/main">
  <p:tag name="AS_UNIQUEID" val="884"/>
</p:tagLst>
</file>

<file path=ppt/tags/tag21.xml><?xml version="1.0" encoding="utf-8"?>
<p:tagLst xmlns:a="http://schemas.openxmlformats.org/drawingml/2006/main" xmlns:r="http://schemas.openxmlformats.org/officeDocument/2006/relationships" xmlns:p="http://schemas.openxmlformats.org/presentationml/2006/main">
  <p:tag name="AS_UNIQUEID" val="884"/>
</p:tagLst>
</file>

<file path=ppt/tags/tag22.xml><?xml version="1.0" encoding="utf-8"?>
<p:tagLst xmlns:a="http://schemas.openxmlformats.org/drawingml/2006/main" xmlns:r="http://schemas.openxmlformats.org/officeDocument/2006/relationships" xmlns:p="http://schemas.openxmlformats.org/presentationml/2006/main">
  <p:tag name="AS_UNIQUEID" val="884"/>
</p:tagLst>
</file>

<file path=ppt/tags/tag23.xml><?xml version="1.0" encoding="utf-8"?>
<p:tagLst xmlns:a="http://schemas.openxmlformats.org/drawingml/2006/main" xmlns:r="http://schemas.openxmlformats.org/officeDocument/2006/relationships" xmlns:p="http://schemas.openxmlformats.org/presentationml/2006/main">
  <p:tag name="AS_UNIQUEID" val="884"/>
</p:tagLst>
</file>

<file path=ppt/tags/tag24.xml><?xml version="1.0" encoding="utf-8"?>
<p:tagLst xmlns:a="http://schemas.openxmlformats.org/drawingml/2006/main" xmlns:r="http://schemas.openxmlformats.org/officeDocument/2006/relationships" xmlns:p="http://schemas.openxmlformats.org/presentationml/2006/main">
  <p:tag name="AS_UNIQUEID" val="884"/>
</p:tagLst>
</file>

<file path=ppt/tags/tag25.xml><?xml version="1.0" encoding="utf-8"?>
<p:tagLst xmlns:a="http://schemas.openxmlformats.org/drawingml/2006/main" xmlns:r="http://schemas.openxmlformats.org/officeDocument/2006/relationships" xmlns:p="http://schemas.openxmlformats.org/presentationml/2006/main">
  <p:tag name="AS_UNIQUEID" val="884"/>
</p:tagLst>
</file>

<file path=ppt/tags/tag26.xml><?xml version="1.0" encoding="utf-8"?>
<p:tagLst xmlns:a="http://schemas.openxmlformats.org/drawingml/2006/main" xmlns:r="http://schemas.openxmlformats.org/officeDocument/2006/relationships" xmlns:p="http://schemas.openxmlformats.org/presentationml/2006/main">
  <p:tag name="AS_UNIQUEID" val="884"/>
</p:tagLst>
</file>

<file path=ppt/tags/tag27.xml><?xml version="1.0" encoding="utf-8"?>
<p:tagLst xmlns:a="http://schemas.openxmlformats.org/drawingml/2006/main" xmlns:r="http://schemas.openxmlformats.org/officeDocument/2006/relationships" xmlns:p="http://schemas.openxmlformats.org/presentationml/2006/main">
  <p:tag name="AS_UNIQUEID" val="884"/>
</p:tagLst>
</file>

<file path=ppt/tags/tag3.xml><?xml version="1.0" encoding="utf-8"?>
<p:tagLst xmlns:a="http://schemas.openxmlformats.org/drawingml/2006/main" xmlns:r="http://schemas.openxmlformats.org/officeDocument/2006/relationships" xmlns:p="http://schemas.openxmlformats.org/presentationml/2006/main">
  <p:tag name="AS_UNIQUEID" val="336"/>
</p:tagLst>
</file>

<file path=ppt/tags/tag4.xml><?xml version="1.0" encoding="utf-8"?>
<p:tagLst xmlns:a="http://schemas.openxmlformats.org/drawingml/2006/main" xmlns:r="http://schemas.openxmlformats.org/officeDocument/2006/relationships" xmlns:p="http://schemas.openxmlformats.org/presentationml/2006/main">
  <p:tag name="AS_UNIQUEID" val="337"/>
</p:tagLst>
</file>

<file path=ppt/tags/tag5.xml><?xml version="1.0" encoding="utf-8"?>
<p:tagLst xmlns:a="http://schemas.openxmlformats.org/drawingml/2006/main" xmlns:r="http://schemas.openxmlformats.org/officeDocument/2006/relationships" xmlns:p="http://schemas.openxmlformats.org/presentationml/2006/main">
  <p:tag name="AS_UNIQUEID" val="320"/>
</p:tagLst>
</file>

<file path=ppt/tags/tag6.xml><?xml version="1.0" encoding="utf-8"?>
<p:tagLst xmlns:a="http://schemas.openxmlformats.org/drawingml/2006/main" xmlns:r="http://schemas.openxmlformats.org/officeDocument/2006/relationships" xmlns:p="http://schemas.openxmlformats.org/presentationml/2006/main">
  <p:tag name="AS_UNIQUEID" val="321"/>
</p:tagLst>
</file>

<file path=ppt/tags/tag7.xml><?xml version="1.0" encoding="utf-8"?>
<p:tagLst xmlns:a="http://schemas.openxmlformats.org/drawingml/2006/main" xmlns:r="http://schemas.openxmlformats.org/officeDocument/2006/relationships" xmlns:p="http://schemas.openxmlformats.org/presentationml/2006/main">
  <p:tag name="AS_UNIQUEID" val="302"/>
</p:tagLst>
</file>

<file path=ppt/tags/tag8.xml><?xml version="1.0" encoding="utf-8"?>
<p:tagLst xmlns:a="http://schemas.openxmlformats.org/drawingml/2006/main" xmlns:r="http://schemas.openxmlformats.org/officeDocument/2006/relationships" xmlns:p="http://schemas.openxmlformats.org/presentationml/2006/main">
  <p:tag name="AS_UNIQUEID" val="304"/>
</p:tagLst>
</file>

<file path=ppt/tags/tag9.xml><?xml version="1.0" encoding="utf-8"?>
<p:tagLst xmlns:a="http://schemas.openxmlformats.org/drawingml/2006/main" xmlns:r="http://schemas.openxmlformats.org/officeDocument/2006/relationships" xmlns:p="http://schemas.openxmlformats.org/presentationml/2006/main">
  <p:tag name="AS_UNIQUEID" val="303"/>
</p:tagLst>
</file>

<file path=ppt/theme/theme1.xml><?xml version="1.0" encoding="utf-8"?>
<a:theme xmlns:a="http://schemas.openxmlformats.org/drawingml/2006/main" name="1_SoCal.Edison_4.3_CORE">
  <a:themeElements>
    <a:clrScheme name="SoCal.Edison_4.3_CORE">
      <a:dk1>
        <a:sysClr val="windowText" lastClr="000000"/>
      </a:dk1>
      <a:lt1>
        <a:srgbClr val="DDDDDD"/>
      </a:lt1>
      <a:dk2>
        <a:srgbClr val="FFFFFF"/>
      </a:dk2>
      <a:lt2>
        <a:srgbClr val="FFFFFF"/>
      </a:lt2>
      <a:accent1>
        <a:srgbClr val="00664F"/>
      </a:accent1>
      <a:accent2>
        <a:srgbClr val="707372"/>
      </a:accent2>
      <a:accent3>
        <a:srgbClr val="FED141"/>
      </a:accent3>
      <a:accent4>
        <a:srgbClr val="101820"/>
      </a:accent4>
      <a:accent5>
        <a:srgbClr val="53565A"/>
      </a:accent5>
      <a:accent6>
        <a:srgbClr val="B1B3B3"/>
      </a:accent6>
      <a:hlink>
        <a:srgbClr val="006269"/>
      </a:hlink>
      <a:folHlink>
        <a:srgbClr val="00A9E1"/>
      </a:folHlink>
    </a:clrScheme>
    <a:fontScheme name="Custom 3">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rgbClr val="FFFFFF"/>
        </a:solidFill>
        <a:ln w="9525">
          <a:solidFill>
            <a:schemeClr val="tx1"/>
          </a:solidFill>
        </a:ln>
      </a:spPr>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defPPr marL="0" indent="0" algn="ctr">
          <a:spcBef>
            <a:spcPts val="0"/>
          </a:spcBef>
          <a:buNone/>
          <a:defRPr sz="1600" dirty="0" err="1" smtClean="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9525" cap="flat">
          <a:solidFill>
            <a:schemeClr val="tx1"/>
          </a:solidFill>
          <a:miter lim="800000"/>
          <a:tailEnd type="none" w="med" len="lg"/>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36000" tIns="36000" rIns="36000" bIns="36000" rtlCol="0">
        <a:spAutoFit/>
      </a:bodyPr>
      <a:lstStyle>
        <a:defPPr marL="0" indent="0">
          <a:buNone/>
          <a:defRPr sz="1600" dirty="0" err="1" smtClean="0"/>
        </a:defPPr>
      </a:lstStyle>
    </a:txDef>
  </a:objectDefaults>
  <a:extraClrSchemeLst/>
  <a:extLst>
    <a:ext uri="{05A4C25C-085E-4340-85A3-A5531E510DB2}">
      <thm15:themeFamily xmlns:thm15="http://schemas.microsoft.com/office/thememl/2012/main" name="SoCal.Edison_4.3_CORE.potx" id="{DCC33A22-2462-4153-9A41-FDAFEEE6FCA1}" vid="{244B04C0-9CB6-460C-9E50-F004A5FB11D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3BDCAA064B24A498CFD3DF224C73A0E" ma:contentTypeVersion="7" ma:contentTypeDescription="Create a new document." ma:contentTypeScope="" ma:versionID="76e8f06a99eee6bf361b61571d2ab681">
  <xsd:schema xmlns:xsd="http://www.w3.org/2001/XMLSchema" xmlns:xs="http://www.w3.org/2001/XMLSchema" xmlns:p="http://schemas.microsoft.com/office/2006/metadata/properties" xmlns:ns2="470f3cb9-6190-467f-98b3-13287c8881c8" xmlns:ns3="287e4302-86cf-4944-a309-ab111957c492" targetNamespace="http://schemas.microsoft.com/office/2006/metadata/properties" ma:root="true" ma:fieldsID="99812758fcad5f90009c75bb3d0ceb16" ns2:_="" ns3:_="">
    <xsd:import namespace="470f3cb9-6190-467f-98b3-13287c8881c8"/>
    <xsd:import namespace="287e4302-86cf-4944-a309-ab111957c49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fi7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0f3cb9-6190-467f-98b3-13287c8881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fi7y" ma:index="14" nillable="true" ma:displayName="Number" ma:internalName="fi7y">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87e4302-86cf-4944-a309-ab111957c4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fi7y xmlns="470f3cb9-6190-467f-98b3-13287c8881c8" xsi:nil="true"/>
  </documentManagement>
</p:properties>
</file>

<file path=customXml/itemProps1.xml><?xml version="1.0" encoding="utf-8"?>
<ds:datastoreItem xmlns:ds="http://schemas.openxmlformats.org/officeDocument/2006/customXml" ds:itemID="{13AFFF0A-03AE-4593-946F-7BDCAA2F4913}">
  <ds:schemaRefs>
    <ds:schemaRef ds:uri="http://schemas.microsoft.com/sharepoint/v3/contenttype/forms"/>
  </ds:schemaRefs>
</ds:datastoreItem>
</file>

<file path=customXml/itemProps2.xml><?xml version="1.0" encoding="utf-8"?>
<ds:datastoreItem xmlns:ds="http://schemas.openxmlformats.org/officeDocument/2006/customXml" ds:itemID="{BBDFB378-DBDF-4DA9-A6CC-C22C3D5814FE}"/>
</file>

<file path=customXml/itemProps3.xml><?xml version="1.0" encoding="utf-8"?>
<ds:datastoreItem xmlns:ds="http://schemas.openxmlformats.org/officeDocument/2006/customXml" ds:itemID="{C35146F8-3E3B-4CBE-B6FE-845BC34447F7}">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17448</TotalTime>
  <Words>950</Words>
  <Application>Microsoft Office PowerPoint</Application>
  <PresentationFormat>On-screen Show (4:3)</PresentationFormat>
  <Paragraphs>86</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Segoe UI</vt:lpstr>
      <vt:lpstr>Segoe UI Light</vt:lpstr>
      <vt:lpstr>1_SoCal.Edison_4.3_CORE</vt:lpstr>
      <vt:lpstr>VM Performance Review Meeting</vt:lpstr>
      <vt:lpstr>2020 QC Plan – Effective April 1, 2020  </vt:lpstr>
      <vt:lpstr>QC Mileage / Productivity HFRA / Non-HFRA / All Miles / WMP </vt:lpstr>
      <vt:lpstr>Jan / Feb Performance - Distribution</vt:lpstr>
      <vt:lpstr>March Performance - Distribution</vt:lpstr>
      <vt:lpstr>March Performance - Transmission</vt:lpstr>
      <vt:lpstr>Contractor Performance Summary</vt:lpstr>
      <vt:lpstr>Acceptable Quality Levels – AQL  UVM-07 Version 4, was issued April 1 2020 and incorporates “Table 4” below which identifies the AQL for contractor performance.  Performance Action Plans for pruning contractors Davey, UTS and Mowbray were received 12/31/19 and VM QC has been working with these contractors to amend the plans. Based on the lag between implementing actions and QC inspection, we should see performance increases in the May/June reports, contingent on vendor actions</vt:lpstr>
      <vt:lpstr>HTMP / Productivity  </vt:lpstr>
      <vt:lpstr>Data Requests – 2021 GRC &amp; 2020 WMP  The following Vegetation Data Requests were received in March</vt:lpstr>
      <vt:lpstr>SB-247 – Threshold Reporting to WSD</vt:lpstr>
      <vt:lpstr>2019 WMP Compliance Evidence Status</vt:lpstr>
      <vt:lpstr>QC – Compliance &amp; CFVM Staffing</vt:lpstr>
    </vt:vector>
  </TitlesOfParts>
  <Company>Bain &amp;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Management</dc:title>
  <dc:creator>Burlone, Amanda</dc:creator>
  <cp:lastModifiedBy>Ryan Stevenson</cp:lastModifiedBy>
  <cp:revision>524</cp:revision>
  <cp:lastPrinted>2020-01-06T14:57:12Z</cp:lastPrinted>
  <dcterms:created xsi:type="dcterms:W3CDTF">2019-10-03T04:19:00Z</dcterms:created>
  <dcterms:modified xsi:type="dcterms:W3CDTF">2021-02-18T01:29:43Z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0x01010093BDCAA064B24A498CFD3DF224C73A0E</vt:lpwstr>
  </property>
</Properties>
</file>