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68" r:id="rId5"/>
  </p:sldMasterIdLst>
  <p:notesMasterIdLst>
    <p:notesMasterId r:id="rId49"/>
  </p:notesMasterIdLst>
  <p:handoutMasterIdLst>
    <p:handoutMasterId r:id="rId50"/>
  </p:handoutMasterIdLst>
  <p:sldIdLst>
    <p:sldId id="725" r:id="rId6"/>
    <p:sldId id="639" r:id="rId7"/>
    <p:sldId id="635" r:id="rId8"/>
    <p:sldId id="727" r:id="rId9"/>
    <p:sldId id="728" r:id="rId10"/>
    <p:sldId id="636" r:id="rId11"/>
    <p:sldId id="638" r:id="rId12"/>
    <p:sldId id="637" r:id="rId13"/>
    <p:sldId id="677" r:id="rId14"/>
    <p:sldId id="640" r:id="rId15"/>
    <p:sldId id="723" r:id="rId16"/>
    <p:sldId id="645" r:id="rId17"/>
    <p:sldId id="643" r:id="rId18"/>
    <p:sldId id="671" r:id="rId19"/>
    <p:sldId id="650" r:id="rId20"/>
    <p:sldId id="697" r:id="rId21"/>
    <p:sldId id="702" r:id="rId22"/>
    <p:sldId id="705" r:id="rId23"/>
    <p:sldId id="703" r:id="rId24"/>
    <p:sldId id="708" r:id="rId25"/>
    <p:sldId id="704" r:id="rId26"/>
    <p:sldId id="722" r:id="rId27"/>
    <p:sldId id="698" r:id="rId28"/>
    <p:sldId id="701" r:id="rId29"/>
    <p:sldId id="706" r:id="rId30"/>
    <p:sldId id="709" r:id="rId31"/>
    <p:sldId id="710" r:id="rId32"/>
    <p:sldId id="711" r:id="rId33"/>
    <p:sldId id="660" r:id="rId34"/>
    <p:sldId id="718" r:id="rId35"/>
    <p:sldId id="719" r:id="rId36"/>
    <p:sldId id="716" r:id="rId37"/>
    <p:sldId id="712" r:id="rId38"/>
    <p:sldId id="720" r:id="rId39"/>
    <p:sldId id="715" r:id="rId40"/>
    <p:sldId id="713" r:id="rId41"/>
    <p:sldId id="721" r:id="rId42"/>
    <p:sldId id="714" r:id="rId43"/>
    <p:sldId id="696" r:id="rId44"/>
    <p:sldId id="694" r:id="rId45"/>
    <p:sldId id="651" r:id="rId46"/>
    <p:sldId id="693" r:id="rId47"/>
    <p:sldId id="717" r:id="rId4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0CFD2D-8860-4740-9AAF-475D5CB3A91A}">
          <p14:sldIdLst>
            <p14:sldId id="725"/>
            <p14:sldId id="639"/>
            <p14:sldId id="635"/>
            <p14:sldId id="727"/>
            <p14:sldId id="728"/>
            <p14:sldId id="636"/>
            <p14:sldId id="638"/>
            <p14:sldId id="637"/>
            <p14:sldId id="677"/>
            <p14:sldId id="640"/>
            <p14:sldId id="723"/>
            <p14:sldId id="645"/>
            <p14:sldId id="643"/>
            <p14:sldId id="671"/>
            <p14:sldId id="650"/>
            <p14:sldId id="697"/>
            <p14:sldId id="702"/>
            <p14:sldId id="705"/>
            <p14:sldId id="703"/>
            <p14:sldId id="708"/>
            <p14:sldId id="704"/>
            <p14:sldId id="722"/>
            <p14:sldId id="698"/>
            <p14:sldId id="701"/>
            <p14:sldId id="706"/>
            <p14:sldId id="709"/>
            <p14:sldId id="710"/>
            <p14:sldId id="711"/>
            <p14:sldId id="660"/>
            <p14:sldId id="718"/>
            <p14:sldId id="719"/>
            <p14:sldId id="716"/>
            <p14:sldId id="712"/>
            <p14:sldId id="720"/>
            <p14:sldId id="715"/>
            <p14:sldId id="713"/>
            <p14:sldId id="721"/>
            <p14:sldId id="714"/>
            <p14:sldId id="696"/>
            <p14:sldId id="694"/>
            <p14:sldId id="651"/>
            <p14:sldId id="693"/>
            <p14:sldId id="7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DAD188-198A-DDE8-8692-E0D2723EE537}" name="Bianchi, Ed" initials="BE" userId="S::edward.bianchi@stantec.com::112bd62b-94ec-4254-95b4-10422ab2a557" providerId="AD"/>
  <p188:author id="{8373AC8B-83D7-49F9-2240-C8F855564F5D}" name="Kendra Ryan" initials="KR" userId="Kendra Ry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ison Rudalevige" initials="AR" lastIdx="2" clrIdx="6">
    <p:extLst>
      <p:ext uri="{19B8F6BF-5375-455C-9EA6-DF929625EA0E}">
        <p15:presenceInfo xmlns:p15="http://schemas.microsoft.com/office/powerpoint/2012/main" userId="S::allison.rudalevige_psomas.com#ext#@kleinschmidtgroup.onmicrosoft.com::0bfd7727-b20b-4944-92d6-0d8b52661b0d" providerId="AD"/>
      </p:ext>
    </p:extLst>
  </p:cmAuthor>
  <p:cmAuthor id="1" name="Jillian Roach" initials="JR" lastIdx="2" clrIdx="0">
    <p:extLst>
      <p:ext uri="{19B8F6BF-5375-455C-9EA6-DF929625EA0E}">
        <p15:presenceInfo xmlns:p15="http://schemas.microsoft.com/office/powerpoint/2012/main" userId="S::jillian.roach_erm.com#ext#@kleinschmidtgroup.onmicrosoft.com::225a3914-827d-4d14-a20a-ff25eab76658" providerId="AD"/>
      </p:ext>
    </p:extLst>
  </p:cmAuthor>
  <p:cmAuthor id="2" name="Carissa Shoemaker" initials="CS" lastIdx="30" clrIdx="1">
    <p:extLst>
      <p:ext uri="{19B8F6BF-5375-455C-9EA6-DF929625EA0E}">
        <p15:presenceInfo xmlns:p15="http://schemas.microsoft.com/office/powerpoint/2012/main" userId="S-1-5-21-1431318575-2354909119-638224019-114863" providerId="AD"/>
      </p:ext>
    </p:extLst>
  </p:cmAuthor>
  <p:cmAuthor id="3" name="Adam Cohen" initials="AC" lastIdx="1" clrIdx="2">
    <p:extLst>
      <p:ext uri="{19B8F6BF-5375-455C-9EA6-DF929625EA0E}">
        <p15:presenceInfo xmlns:p15="http://schemas.microsoft.com/office/powerpoint/2012/main" userId="S::acohen@stillwatersci.com::f03a1355-42dc-4717-a8a4-85bd93c2a89d" providerId="AD"/>
      </p:ext>
    </p:extLst>
  </p:cmAuthor>
  <p:cmAuthor id="4" name="Jillian Roach" initials="JR [2]" lastIdx="23" clrIdx="3">
    <p:extLst>
      <p:ext uri="{19B8F6BF-5375-455C-9EA6-DF929625EA0E}">
        <p15:presenceInfo xmlns:p15="http://schemas.microsoft.com/office/powerpoint/2012/main" userId="S-1-5-21-1431318575-2354909119-638224019-235638" providerId="AD"/>
      </p:ext>
    </p:extLst>
  </p:cmAuthor>
  <p:cmAuthor id="5" name="Nuria Holmes" initials="NH" lastIdx="1" clrIdx="4">
    <p:extLst>
      <p:ext uri="{19B8F6BF-5375-455C-9EA6-DF929625EA0E}">
        <p15:presenceInfo xmlns:p15="http://schemas.microsoft.com/office/powerpoint/2012/main" userId="S::nuria.holmes@kleinschmidtgroup.com::ea634132-3e82-4d75-8823-61113e16af3e" providerId="AD"/>
      </p:ext>
    </p:extLst>
  </p:cmAuthor>
  <p:cmAuthor id="6" name="Matthew Harper" initials="MH" lastIdx="5" clrIdx="5">
    <p:extLst>
      <p:ext uri="{19B8F6BF-5375-455C-9EA6-DF929625EA0E}">
        <p15:presenceInfo xmlns:p15="http://schemas.microsoft.com/office/powerpoint/2012/main" userId="S::Matthew.Harper@KleinschmidtGroup.com::ed17e3a2-ef62-441d-9033-21306fafeb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632"/>
    <a:srgbClr val="E4E4E4"/>
    <a:srgbClr val="F3BD48"/>
    <a:srgbClr val="CE9D6C"/>
    <a:srgbClr val="A192B4"/>
    <a:srgbClr val="8CB7C7"/>
    <a:srgbClr val="766E54"/>
    <a:srgbClr val="E58A9E"/>
    <a:srgbClr val="005ABB"/>
    <a:srgbClr val="00C4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F600E-63DC-4276-A40C-711D7194A488}" v="27" dt="2023-06-29T19:49:30.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85546" autoAdjust="0"/>
  </p:normalViewPr>
  <p:slideViewPr>
    <p:cSldViewPr snapToGrid="0">
      <p:cViewPr varScale="1">
        <p:scale>
          <a:sx n="97" d="100"/>
          <a:sy n="97" d="100"/>
        </p:scale>
        <p:origin x="1914" y="90"/>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Kendra" userId="173d47b3-bdb2-4451-ad5c-6e23a39357e2" providerId="ADAL" clId="{41A99C4E-39A4-4EE6-96E0-0621DA566121}"/>
    <pc:docChg chg="undo custSel addSld delSld modSld sldOrd modSection">
      <pc:chgData name="Ryan, Kendra" userId="173d47b3-bdb2-4451-ad5c-6e23a39357e2" providerId="ADAL" clId="{41A99C4E-39A4-4EE6-96E0-0621DA566121}" dt="2023-06-21T17:34:43.919" v="615" actId="255"/>
      <pc:docMkLst>
        <pc:docMk/>
      </pc:docMkLst>
      <pc:sldChg chg="addSp delSp modSp mod">
        <pc:chgData name="Ryan, Kendra" userId="173d47b3-bdb2-4451-ad5c-6e23a39357e2" providerId="ADAL" clId="{41A99C4E-39A4-4EE6-96E0-0621DA566121}" dt="2023-06-20T21:17:56.192" v="144" actId="20577"/>
        <pc:sldMkLst>
          <pc:docMk/>
          <pc:sldMk cId="2267116550" sldId="256"/>
        </pc:sldMkLst>
        <pc:spChg chg="add del mod">
          <ac:chgData name="Ryan, Kendra" userId="173d47b3-bdb2-4451-ad5c-6e23a39357e2" providerId="ADAL" clId="{41A99C4E-39A4-4EE6-96E0-0621DA566121}" dt="2023-06-20T21:15:03.444" v="83" actId="478"/>
          <ac:spMkLst>
            <pc:docMk/>
            <pc:sldMk cId="2267116550" sldId="256"/>
            <ac:spMk id="3" creationId="{6683675B-F628-411D-5468-70FB4020476D}"/>
          </ac:spMkLst>
        </pc:spChg>
        <pc:spChg chg="mod">
          <ac:chgData name="Ryan, Kendra" userId="173d47b3-bdb2-4451-ad5c-6e23a39357e2" providerId="ADAL" clId="{41A99C4E-39A4-4EE6-96E0-0621DA566121}" dt="2023-06-20T21:17:37.238" v="141" actId="1076"/>
          <ac:spMkLst>
            <pc:docMk/>
            <pc:sldMk cId="2267116550" sldId="256"/>
            <ac:spMk id="5" creationId="{12299C12-2F0F-4A1F-A340-D1C9326EA7BA}"/>
          </ac:spMkLst>
        </pc:spChg>
        <pc:spChg chg="add del mod">
          <ac:chgData name="Ryan, Kendra" userId="173d47b3-bdb2-4451-ad5c-6e23a39357e2" providerId="ADAL" clId="{41A99C4E-39A4-4EE6-96E0-0621DA566121}" dt="2023-06-20T21:15:55.982" v="106" actId="478"/>
          <ac:spMkLst>
            <pc:docMk/>
            <pc:sldMk cId="2267116550" sldId="256"/>
            <ac:spMk id="8" creationId="{12FF8436-8A0F-80B7-E9E1-6B101AD7A1B5}"/>
          </ac:spMkLst>
        </pc:spChg>
        <pc:spChg chg="add mod">
          <ac:chgData name="Ryan, Kendra" userId="173d47b3-bdb2-4451-ad5c-6e23a39357e2" providerId="ADAL" clId="{41A99C4E-39A4-4EE6-96E0-0621DA566121}" dt="2023-06-20T21:17:56.192" v="144" actId="20577"/>
          <ac:spMkLst>
            <pc:docMk/>
            <pc:sldMk cId="2267116550" sldId="256"/>
            <ac:spMk id="9" creationId="{EDC35D82-5BBD-85E8-1C89-DF10B56682E4}"/>
          </ac:spMkLst>
        </pc:spChg>
        <pc:spChg chg="add del mod">
          <ac:chgData name="Ryan, Kendra" userId="173d47b3-bdb2-4451-ad5c-6e23a39357e2" providerId="ADAL" clId="{41A99C4E-39A4-4EE6-96E0-0621DA566121}" dt="2023-06-20T21:15:53.551" v="105" actId="478"/>
          <ac:spMkLst>
            <pc:docMk/>
            <pc:sldMk cId="2267116550" sldId="256"/>
            <ac:spMk id="10" creationId="{E994E6BD-C0E3-4CBB-9002-8412E4B93136}"/>
          </ac:spMkLst>
        </pc:spChg>
      </pc:sldChg>
      <pc:sldChg chg="ord">
        <pc:chgData name="Ryan, Kendra" userId="173d47b3-bdb2-4451-ad5c-6e23a39357e2" providerId="ADAL" clId="{41A99C4E-39A4-4EE6-96E0-0621DA566121}" dt="2023-06-20T21:18:57.289" v="147" actId="20578"/>
        <pc:sldMkLst>
          <pc:docMk/>
          <pc:sldMk cId="1424686935" sldId="636"/>
        </pc:sldMkLst>
      </pc:sldChg>
      <pc:sldChg chg="ord">
        <pc:chgData name="Ryan, Kendra" userId="173d47b3-bdb2-4451-ad5c-6e23a39357e2" providerId="ADAL" clId="{41A99C4E-39A4-4EE6-96E0-0621DA566121}" dt="2023-06-20T21:18:57.289" v="147" actId="20578"/>
        <pc:sldMkLst>
          <pc:docMk/>
          <pc:sldMk cId="971351208" sldId="637"/>
        </pc:sldMkLst>
      </pc:sldChg>
      <pc:sldChg chg="ord">
        <pc:chgData name="Ryan, Kendra" userId="173d47b3-bdb2-4451-ad5c-6e23a39357e2" providerId="ADAL" clId="{41A99C4E-39A4-4EE6-96E0-0621DA566121}" dt="2023-06-20T21:18:57.289" v="147" actId="20578"/>
        <pc:sldMkLst>
          <pc:docMk/>
          <pc:sldMk cId="1115893243" sldId="638"/>
        </pc:sldMkLst>
      </pc:sldChg>
      <pc:sldChg chg="modSp del mod">
        <pc:chgData name="Ryan, Kendra" userId="173d47b3-bdb2-4451-ad5c-6e23a39357e2" providerId="ADAL" clId="{41A99C4E-39A4-4EE6-96E0-0621DA566121}" dt="2023-06-20T22:10:16.304" v="372" actId="2696"/>
        <pc:sldMkLst>
          <pc:docMk/>
          <pc:sldMk cId="2652097466" sldId="639"/>
        </pc:sldMkLst>
        <pc:spChg chg="mod">
          <ac:chgData name="Ryan, Kendra" userId="173d47b3-bdb2-4451-ad5c-6e23a39357e2" providerId="ADAL" clId="{41A99C4E-39A4-4EE6-96E0-0621DA566121}" dt="2023-06-20T22:10:06.529" v="371" actId="20577"/>
          <ac:spMkLst>
            <pc:docMk/>
            <pc:sldMk cId="2652097466" sldId="639"/>
            <ac:spMk id="7" creationId="{0A74AC26-C958-44E4-92B8-E4021D27AB77}"/>
          </ac:spMkLst>
        </pc:spChg>
      </pc:sldChg>
      <pc:sldChg chg="modSp add mod">
        <pc:chgData name="Ryan, Kendra" userId="173d47b3-bdb2-4451-ad5c-6e23a39357e2" providerId="ADAL" clId="{41A99C4E-39A4-4EE6-96E0-0621DA566121}" dt="2023-06-21T14:09:21.737" v="580" actId="20577"/>
        <pc:sldMkLst>
          <pc:docMk/>
          <pc:sldMk cId="3956236652" sldId="639"/>
        </pc:sldMkLst>
        <pc:spChg chg="mod">
          <ac:chgData name="Ryan, Kendra" userId="173d47b3-bdb2-4451-ad5c-6e23a39357e2" providerId="ADAL" clId="{41A99C4E-39A4-4EE6-96E0-0621DA566121}" dt="2023-06-21T14:09:21.737" v="580" actId="20577"/>
          <ac:spMkLst>
            <pc:docMk/>
            <pc:sldMk cId="3956236652" sldId="639"/>
            <ac:spMk id="7" creationId="{0A74AC26-C958-44E4-92B8-E4021D27AB77}"/>
          </ac:spMkLst>
        </pc:spChg>
        <pc:spChg chg="mod">
          <ac:chgData name="Ryan, Kendra" userId="173d47b3-bdb2-4451-ad5c-6e23a39357e2" providerId="ADAL" clId="{41A99C4E-39A4-4EE6-96E0-0621DA566121}" dt="2023-06-20T22:20:05.438" v="558" actId="255"/>
          <ac:spMkLst>
            <pc:docMk/>
            <pc:sldMk cId="3956236652" sldId="639"/>
            <ac:spMk id="10" creationId="{B98A53A1-AB97-4F7A-8A0D-7B4FB80741B1}"/>
          </ac:spMkLst>
        </pc:spChg>
      </pc:sldChg>
      <pc:sldChg chg="add">
        <pc:chgData name="Ryan, Kendra" userId="173d47b3-bdb2-4451-ad5c-6e23a39357e2" providerId="ADAL" clId="{41A99C4E-39A4-4EE6-96E0-0621DA566121}" dt="2023-06-20T22:08:45.589" v="288"/>
        <pc:sldMkLst>
          <pc:docMk/>
          <pc:sldMk cId="2570762523" sldId="640"/>
        </pc:sldMkLst>
      </pc:sldChg>
      <pc:sldChg chg="modSp del mod">
        <pc:chgData name="Ryan, Kendra" userId="173d47b3-bdb2-4451-ad5c-6e23a39357e2" providerId="ADAL" clId="{41A99C4E-39A4-4EE6-96E0-0621DA566121}" dt="2023-06-20T22:08:32.615" v="287" actId="2696"/>
        <pc:sldMkLst>
          <pc:docMk/>
          <pc:sldMk cId="3087689049" sldId="640"/>
        </pc:sldMkLst>
        <pc:graphicFrameChg chg="mod modGraphic">
          <ac:chgData name="Ryan, Kendra" userId="173d47b3-bdb2-4451-ad5c-6e23a39357e2" providerId="ADAL" clId="{41A99C4E-39A4-4EE6-96E0-0621DA566121}" dt="2023-06-20T22:05:59.011" v="286" actId="255"/>
          <ac:graphicFrameMkLst>
            <pc:docMk/>
            <pc:sldMk cId="3087689049" sldId="640"/>
            <ac:graphicFrameMk id="5" creationId="{00000000-0000-0000-0000-000000000000}"/>
          </ac:graphicFrameMkLst>
        </pc:graphicFrameChg>
      </pc:sldChg>
      <pc:sldChg chg="del">
        <pc:chgData name="Ryan, Kendra" userId="173d47b3-bdb2-4451-ad5c-6e23a39357e2" providerId="ADAL" clId="{41A99C4E-39A4-4EE6-96E0-0621DA566121}" dt="2023-06-20T22:11:47.298" v="412" actId="47"/>
        <pc:sldMkLst>
          <pc:docMk/>
          <pc:sldMk cId="4267755540" sldId="643"/>
        </pc:sldMkLst>
      </pc:sldChg>
      <pc:sldChg chg="del">
        <pc:chgData name="Ryan, Kendra" userId="173d47b3-bdb2-4451-ad5c-6e23a39357e2" providerId="ADAL" clId="{41A99C4E-39A4-4EE6-96E0-0621DA566121}" dt="2023-06-20T22:11:47.298" v="412" actId="47"/>
        <pc:sldMkLst>
          <pc:docMk/>
          <pc:sldMk cId="3187685803" sldId="645"/>
        </pc:sldMkLst>
      </pc:sldChg>
      <pc:sldChg chg="del">
        <pc:chgData name="Ryan, Kendra" userId="173d47b3-bdb2-4451-ad5c-6e23a39357e2" providerId="ADAL" clId="{41A99C4E-39A4-4EE6-96E0-0621DA566121}" dt="2023-06-20T22:11:47.298" v="412" actId="47"/>
        <pc:sldMkLst>
          <pc:docMk/>
          <pc:sldMk cId="3905278385" sldId="648"/>
        </pc:sldMkLst>
      </pc:sldChg>
      <pc:sldChg chg="del">
        <pc:chgData name="Ryan, Kendra" userId="173d47b3-bdb2-4451-ad5c-6e23a39357e2" providerId="ADAL" clId="{41A99C4E-39A4-4EE6-96E0-0621DA566121}" dt="2023-06-20T22:11:47.298" v="412" actId="47"/>
        <pc:sldMkLst>
          <pc:docMk/>
          <pc:sldMk cId="734550775" sldId="649"/>
        </pc:sldMkLst>
      </pc:sldChg>
      <pc:sldChg chg="modSp add del mod">
        <pc:chgData name="Ryan, Kendra" userId="173d47b3-bdb2-4451-ad5c-6e23a39357e2" providerId="ADAL" clId="{41A99C4E-39A4-4EE6-96E0-0621DA566121}" dt="2023-06-20T22:19:17.198" v="555" actId="255"/>
        <pc:sldMkLst>
          <pc:docMk/>
          <pc:sldMk cId="860046876" sldId="650"/>
        </pc:sldMkLst>
        <pc:spChg chg="mod">
          <ac:chgData name="Ryan, Kendra" userId="173d47b3-bdb2-4451-ad5c-6e23a39357e2" providerId="ADAL" clId="{41A99C4E-39A4-4EE6-96E0-0621DA566121}" dt="2023-06-20T22:19:17.198" v="555" actId="255"/>
          <ac:spMkLst>
            <pc:docMk/>
            <pc:sldMk cId="860046876" sldId="650"/>
            <ac:spMk id="7" creationId="{0A74AC26-C958-44E4-92B8-E4021D27AB77}"/>
          </ac:spMkLst>
        </pc:spChg>
      </pc:sldChg>
      <pc:sldChg chg="modSp mod">
        <pc:chgData name="Ryan, Kendra" userId="173d47b3-bdb2-4451-ad5c-6e23a39357e2" providerId="ADAL" clId="{41A99C4E-39A4-4EE6-96E0-0621DA566121}" dt="2023-06-21T14:08:12.417" v="576" actId="20577"/>
        <pc:sldMkLst>
          <pc:docMk/>
          <pc:sldMk cId="1812419407" sldId="652"/>
        </pc:sldMkLst>
        <pc:spChg chg="mod">
          <ac:chgData name="Ryan, Kendra" userId="173d47b3-bdb2-4451-ad5c-6e23a39357e2" providerId="ADAL" clId="{41A99C4E-39A4-4EE6-96E0-0621DA566121}" dt="2023-06-21T14:08:12.417" v="576" actId="20577"/>
          <ac:spMkLst>
            <pc:docMk/>
            <pc:sldMk cId="1812419407" sldId="652"/>
            <ac:spMk id="7" creationId="{0A74AC26-C958-44E4-92B8-E4021D27AB77}"/>
          </ac:spMkLst>
        </pc:spChg>
      </pc:sldChg>
      <pc:sldChg chg="del">
        <pc:chgData name="Ryan, Kendra" userId="173d47b3-bdb2-4451-ad5c-6e23a39357e2" providerId="ADAL" clId="{41A99C4E-39A4-4EE6-96E0-0621DA566121}" dt="2023-06-20T22:13:25.370" v="433" actId="47"/>
        <pc:sldMkLst>
          <pc:docMk/>
          <pc:sldMk cId="3248879727" sldId="653"/>
        </pc:sldMkLst>
      </pc:sldChg>
      <pc:sldChg chg="modSp del mod">
        <pc:chgData name="Ryan, Kendra" userId="173d47b3-bdb2-4451-ad5c-6e23a39357e2" providerId="ADAL" clId="{41A99C4E-39A4-4EE6-96E0-0621DA566121}" dt="2023-06-20T22:15:25.790" v="474" actId="47"/>
        <pc:sldMkLst>
          <pc:docMk/>
          <pc:sldMk cId="2359485242" sldId="654"/>
        </pc:sldMkLst>
        <pc:spChg chg="mod">
          <ac:chgData name="Ryan, Kendra" userId="173d47b3-bdb2-4451-ad5c-6e23a39357e2" providerId="ADAL" clId="{41A99C4E-39A4-4EE6-96E0-0621DA566121}" dt="2023-06-20T22:15:19.194" v="472" actId="20577"/>
          <ac:spMkLst>
            <pc:docMk/>
            <pc:sldMk cId="2359485242" sldId="654"/>
            <ac:spMk id="7" creationId="{0A74AC26-C958-44E4-92B8-E4021D27AB77}"/>
          </ac:spMkLst>
        </pc:spChg>
        <pc:spChg chg="mod">
          <ac:chgData name="Ryan, Kendra" userId="173d47b3-bdb2-4451-ad5c-6e23a39357e2" providerId="ADAL" clId="{41A99C4E-39A4-4EE6-96E0-0621DA566121}" dt="2023-06-20T22:14:47.712" v="471" actId="20577"/>
          <ac:spMkLst>
            <pc:docMk/>
            <pc:sldMk cId="2359485242" sldId="654"/>
            <ac:spMk id="10" creationId="{B98A53A1-AB97-4F7A-8A0D-7B4FB80741B1}"/>
          </ac:spMkLst>
        </pc:spChg>
      </pc:sldChg>
      <pc:sldChg chg="del">
        <pc:chgData name="Ryan, Kendra" userId="173d47b3-bdb2-4451-ad5c-6e23a39357e2" providerId="ADAL" clId="{41A99C4E-39A4-4EE6-96E0-0621DA566121}" dt="2023-06-21T14:09:09.129" v="579" actId="2696"/>
        <pc:sldMkLst>
          <pc:docMk/>
          <pc:sldMk cId="4018068259" sldId="655"/>
        </pc:sldMkLst>
      </pc:sldChg>
      <pc:sldChg chg="del">
        <pc:chgData name="Ryan, Kendra" userId="173d47b3-bdb2-4451-ad5c-6e23a39357e2" providerId="ADAL" clId="{41A99C4E-39A4-4EE6-96E0-0621DA566121}" dt="2023-06-20T22:13:25.370" v="433" actId="47"/>
        <pc:sldMkLst>
          <pc:docMk/>
          <pc:sldMk cId="93512260" sldId="656"/>
        </pc:sldMkLst>
      </pc:sldChg>
      <pc:sldChg chg="ord">
        <pc:chgData name="Ryan, Kendra" userId="173d47b3-bdb2-4451-ad5c-6e23a39357e2" providerId="ADAL" clId="{41A99C4E-39A4-4EE6-96E0-0621DA566121}" dt="2023-06-20T21:18:57.289" v="147" actId="20578"/>
        <pc:sldMkLst>
          <pc:docMk/>
          <pc:sldMk cId="2378448411" sldId="657"/>
        </pc:sldMkLst>
      </pc:sldChg>
      <pc:sldChg chg="del">
        <pc:chgData name="Ryan, Kendra" userId="173d47b3-bdb2-4451-ad5c-6e23a39357e2" providerId="ADAL" clId="{41A99C4E-39A4-4EE6-96E0-0621DA566121}" dt="2023-06-20T22:11:47.298" v="412" actId="47"/>
        <pc:sldMkLst>
          <pc:docMk/>
          <pc:sldMk cId="3615080594" sldId="658"/>
        </pc:sldMkLst>
      </pc:sldChg>
      <pc:sldChg chg="del">
        <pc:chgData name="Ryan, Kendra" userId="173d47b3-bdb2-4451-ad5c-6e23a39357e2" providerId="ADAL" clId="{41A99C4E-39A4-4EE6-96E0-0621DA566121}" dt="2023-06-20T22:11:47.298" v="412" actId="47"/>
        <pc:sldMkLst>
          <pc:docMk/>
          <pc:sldMk cId="2397507229" sldId="659"/>
        </pc:sldMkLst>
      </pc:sldChg>
      <pc:sldChg chg="del">
        <pc:chgData name="Ryan, Kendra" userId="173d47b3-bdb2-4451-ad5c-6e23a39357e2" providerId="ADAL" clId="{41A99C4E-39A4-4EE6-96E0-0621DA566121}" dt="2023-06-20T22:13:25.370" v="433" actId="47"/>
        <pc:sldMkLst>
          <pc:docMk/>
          <pc:sldMk cId="3252234973" sldId="661"/>
        </pc:sldMkLst>
      </pc:sldChg>
      <pc:sldChg chg="del">
        <pc:chgData name="Ryan, Kendra" userId="173d47b3-bdb2-4451-ad5c-6e23a39357e2" providerId="ADAL" clId="{41A99C4E-39A4-4EE6-96E0-0621DA566121}" dt="2023-06-20T22:17:41.602" v="500" actId="47"/>
        <pc:sldMkLst>
          <pc:docMk/>
          <pc:sldMk cId="3768175722" sldId="662"/>
        </pc:sldMkLst>
      </pc:sldChg>
      <pc:sldChg chg="del">
        <pc:chgData name="Ryan, Kendra" userId="173d47b3-bdb2-4451-ad5c-6e23a39357e2" providerId="ADAL" clId="{41A99C4E-39A4-4EE6-96E0-0621DA566121}" dt="2023-06-20T22:11:47.298" v="412" actId="47"/>
        <pc:sldMkLst>
          <pc:docMk/>
          <pc:sldMk cId="3303465836" sldId="671"/>
        </pc:sldMkLst>
      </pc:sldChg>
      <pc:sldChg chg="del">
        <pc:chgData name="Ryan, Kendra" userId="173d47b3-bdb2-4451-ad5c-6e23a39357e2" providerId="ADAL" clId="{41A99C4E-39A4-4EE6-96E0-0621DA566121}" dt="2023-06-20T22:13:25.370" v="433" actId="47"/>
        <pc:sldMkLst>
          <pc:docMk/>
          <pc:sldMk cId="1479445929" sldId="673"/>
        </pc:sldMkLst>
      </pc:sldChg>
      <pc:sldChg chg="del">
        <pc:chgData name="Ryan, Kendra" userId="173d47b3-bdb2-4451-ad5c-6e23a39357e2" providerId="ADAL" clId="{41A99C4E-39A4-4EE6-96E0-0621DA566121}" dt="2023-06-20T22:08:32.615" v="287" actId="2696"/>
        <pc:sldMkLst>
          <pc:docMk/>
          <pc:sldMk cId="1075514770" sldId="677"/>
        </pc:sldMkLst>
      </pc:sldChg>
      <pc:sldChg chg="add">
        <pc:chgData name="Ryan, Kendra" userId="173d47b3-bdb2-4451-ad5c-6e23a39357e2" providerId="ADAL" clId="{41A99C4E-39A4-4EE6-96E0-0621DA566121}" dt="2023-06-20T22:08:45.589" v="288"/>
        <pc:sldMkLst>
          <pc:docMk/>
          <pc:sldMk cId="4150171880" sldId="677"/>
        </pc:sldMkLst>
      </pc:sldChg>
      <pc:sldChg chg="del">
        <pc:chgData name="Ryan, Kendra" userId="173d47b3-bdb2-4451-ad5c-6e23a39357e2" providerId="ADAL" clId="{41A99C4E-39A4-4EE6-96E0-0621DA566121}" dt="2023-06-20T22:11:49.587" v="413" actId="47"/>
        <pc:sldMkLst>
          <pc:docMk/>
          <pc:sldMk cId="334803379" sldId="678"/>
        </pc:sldMkLst>
      </pc:sldChg>
      <pc:sldChg chg="del">
        <pc:chgData name="Ryan, Kendra" userId="173d47b3-bdb2-4451-ad5c-6e23a39357e2" providerId="ADAL" clId="{41A99C4E-39A4-4EE6-96E0-0621DA566121}" dt="2023-06-20T22:11:47.298" v="412" actId="47"/>
        <pc:sldMkLst>
          <pc:docMk/>
          <pc:sldMk cId="1613534433" sldId="684"/>
        </pc:sldMkLst>
      </pc:sldChg>
      <pc:sldChg chg="del">
        <pc:chgData name="Ryan, Kendra" userId="173d47b3-bdb2-4451-ad5c-6e23a39357e2" providerId="ADAL" clId="{41A99C4E-39A4-4EE6-96E0-0621DA566121}" dt="2023-06-20T22:11:47.298" v="412" actId="47"/>
        <pc:sldMkLst>
          <pc:docMk/>
          <pc:sldMk cId="3123107210" sldId="685"/>
        </pc:sldMkLst>
      </pc:sldChg>
      <pc:sldChg chg="del">
        <pc:chgData name="Ryan, Kendra" userId="173d47b3-bdb2-4451-ad5c-6e23a39357e2" providerId="ADAL" clId="{41A99C4E-39A4-4EE6-96E0-0621DA566121}" dt="2023-06-20T22:11:47.298" v="412" actId="47"/>
        <pc:sldMkLst>
          <pc:docMk/>
          <pc:sldMk cId="2531331073" sldId="686"/>
        </pc:sldMkLst>
      </pc:sldChg>
      <pc:sldChg chg="del">
        <pc:chgData name="Ryan, Kendra" userId="173d47b3-bdb2-4451-ad5c-6e23a39357e2" providerId="ADAL" clId="{41A99C4E-39A4-4EE6-96E0-0621DA566121}" dt="2023-06-20T22:11:47.298" v="412" actId="47"/>
        <pc:sldMkLst>
          <pc:docMk/>
          <pc:sldMk cId="3611536297" sldId="687"/>
        </pc:sldMkLst>
      </pc:sldChg>
      <pc:sldChg chg="del">
        <pc:chgData name="Ryan, Kendra" userId="173d47b3-bdb2-4451-ad5c-6e23a39357e2" providerId="ADAL" clId="{41A99C4E-39A4-4EE6-96E0-0621DA566121}" dt="2023-06-20T22:11:47.298" v="412" actId="47"/>
        <pc:sldMkLst>
          <pc:docMk/>
          <pc:sldMk cId="1474461131" sldId="688"/>
        </pc:sldMkLst>
      </pc:sldChg>
      <pc:sldChg chg="del">
        <pc:chgData name="Ryan, Kendra" userId="173d47b3-bdb2-4451-ad5c-6e23a39357e2" providerId="ADAL" clId="{41A99C4E-39A4-4EE6-96E0-0621DA566121}" dt="2023-06-20T22:11:47.298" v="412" actId="47"/>
        <pc:sldMkLst>
          <pc:docMk/>
          <pc:sldMk cId="3102529983" sldId="689"/>
        </pc:sldMkLst>
      </pc:sldChg>
      <pc:sldChg chg="del">
        <pc:chgData name="Ryan, Kendra" userId="173d47b3-bdb2-4451-ad5c-6e23a39357e2" providerId="ADAL" clId="{41A99C4E-39A4-4EE6-96E0-0621DA566121}" dt="2023-06-20T22:11:47.298" v="412" actId="47"/>
        <pc:sldMkLst>
          <pc:docMk/>
          <pc:sldMk cId="2312197107" sldId="690"/>
        </pc:sldMkLst>
      </pc:sldChg>
      <pc:sldChg chg="del">
        <pc:chgData name="Ryan, Kendra" userId="173d47b3-bdb2-4451-ad5c-6e23a39357e2" providerId="ADAL" clId="{41A99C4E-39A4-4EE6-96E0-0621DA566121}" dt="2023-06-20T22:11:47.298" v="412" actId="47"/>
        <pc:sldMkLst>
          <pc:docMk/>
          <pc:sldMk cId="1487875955" sldId="692"/>
        </pc:sldMkLst>
      </pc:sldChg>
      <pc:sldChg chg="del">
        <pc:chgData name="Ryan, Kendra" userId="173d47b3-bdb2-4451-ad5c-6e23a39357e2" providerId="ADAL" clId="{41A99C4E-39A4-4EE6-96E0-0621DA566121}" dt="2023-06-20T22:11:47.298" v="412" actId="47"/>
        <pc:sldMkLst>
          <pc:docMk/>
          <pc:sldMk cId="510795283" sldId="693"/>
        </pc:sldMkLst>
      </pc:sldChg>
      <pc:sldChg chg="add">
        <pc:chgData name="Ryan, Kendra" userId="173d47b3-bdb2-4451-ad5c-6e23a39357e2" providerId="ADAL" clId="{41A99C4E-39A4-4EE6-96E0-0621DA566121}" dt="2023-06-20T22:12:40.853" v="432"/>
        <pc:sldMkLst>
          <pc:docMk/>
          <pc:sldMk cId="2197224797" sldId="694"/>
        </pc:sldMkLst>
      </pc:sldChg>
      <pc:sldChg chg="del">
        <pc:chgData name="Ryan, Kendra" userId="173d47b3-bdb2-4451-ad5c-6e23a39357e2" providerId="ADAL" clId="{41A99C4E-39A4-4EE6-96E0-0621DA566121}" dt="2023-06-20T22:12:36.167" v="431" actId="2696"/>
        <pc:sldMkLst>
          <pc:docMk/>
          <pc:sldMk cId="2804778286" sldId="694"/>
        </pc:sldMkLst>
      </pc:sldChg>
      <pc:sldChg chg="modSp add mod ord">
        <pc:chgData name="Ryan, Kendra" userId="173d47b3-bdb2-4451-ad5c-6e23a39357e2" providerId="ADAL" clId="{41A99C4E-39A4-4EE6-96E0-0621DA566121}" dt="2023-06-20T22:12:31.888" v="430"/>
        <pc:sldMkLst>
          <pc:docMk/>
          <pc:sldMk cId="658064684" sldId="695"/>
        </pc:sldMkLst>
        <pc:spChg chg="mod">
          <ac:chgData name="Ryan, Kendra" userId="173d47b3-bdb2-4451-ad5c-6e23a39357e2" providerId="ADAL" clId="{41A99C4E-39A4-4EE6-96E0-0621DA566121}" dt="2023-06-20T22:12:26.447" v="428" actId="20577"/>
          <ac:spMkLst>
            <pc:docMk/>
            <pc:sldMk cId="658064684" sldId="695"/>
            <ac:spMk id="2" creationId="{00000000-0000-0000-0000-000000000000}"/>
          </ac:spMkLst>
        </pc:spChg>
      </pc:sldChg>
      <pc:sldChg chg="modSp add mod">
        <pc:chgData name="Ryan, Kendra" userId="173d47b3-bdb2-4451-ad5c-6e23a39357e2" providerId="ADAL" clId="{41A99C4E-39A4-4EE6-96E0-0621DA566121}" dt="2023-06-20T22:17:24.072" v="499" actId="20577"/>
        <pc:sldMkLst>
          <pc:docMk/>
          <pc:sldMk cId="841192017" sldId="696"/>
        </pc:sldMkLst>
        <pc:spChg chg="mod">
          <ac:chgData name="Ryan, Kendra" userId="173d47b3-bdb2-4451-ad5c-6e23a39357e2" providerId="ADAL" clId="{41A99C4E-39A4-4EE6-96E0-0621DA566121}" dt="2023-06-20T22:17:24.072" v="499" actId="20577"/>
          <ac:spMkLst>
            <pc:docMk/>
            <pc:sldMk cId="841192017" sldId="696"/>
            <ac:spMk id="2" creationId="{00000000-0000-0000-0000-000000000000}"/>
          </ac:spMkLst>
        </pc:spChg>
      </pc:sldChg>
      <pc:sldChg chg="delSp modSp new mod ord">
        <pc:chgData name="Ryan, Kendra" userId="173d47b3-bdb2-4451-ad5c-6e23a39357e2" providerId="ADAL" clId="{41A99C4E-39A4-4EE6-96E0-0621DA566121}" dt="2023-06-21T17:34:43.919" v="615" actId="255"/>
        <pc:sldMkLst>
          <pc:docMk/>
          <pc:sldMk cId="2936029147" sldId="697"/>
        </pc:sldMkLst>
        <pc:spChg chg="mod">
          <ac:chgData name="Ryan, Kendra" userId="173d47b3-bdb2-4451-ad5c-6e23a39357e2" providerId="ADAL" clId="{41A99C4E-39A4-4EE6-96E0-0621DA566121}" dt="2023-06-21T17:34:43.919" v="615" actId="255"/>
          <ac:spMkLst>
            <pc:docMk/>
            <pc:sldMk cId="2936029147" sldId="697"/>
            <ac:spMk id="2" creationId="{054D7F36-1F7C-C33B-4E47-7E9702E3A042}"/>
          </ac:spMkLst>
        </pc:spChg>
        <pc:spChg chg="del">
          <ac:chgData name="Ryan, Kendra" userId="173d47b3-bdb2-4451-ad5c-6e23a39357e2" providerId="ADAL" clId="{41A99C4E-39A4-4EE6-96E0-0621DA566121}" dt="2023-06-21T17:34:32.475" v="613" actId="478"/>
          <ac:spMkLst>
            <pc:docMk/>
            <pc:sldMk cId="2936029147" sldId="697"/>
            <ac:spMk id="3" creationId="{6BCCF612-9163-0F48-2DC5-DDF2BFDA0EB4}"/>
          </ac:spMkLst>
        </pc:spChg>
        <pc:spChg chg="del">
          <ac:chgData name="Ryan, Kendra" userId="173d47b3-bdb2-4451-ad5c-6e23a39357e2" providerId="ADAL" clId="{41A99C4E-39A4-4EE6-96E0-0621DA566121}" dt="2023-06-21T17:34:33.932" v="614" actId="478"/>
          <ac:spMkLst>
            <pc:docMk/>
            <pc:sldMk cId="2936029147" sldId="697"/>
            <ac:spMk id="4" creationId="{567B2C7D-5753-2BCF-F23D-F41EABDEC2B4}"/>
          </ac:spMkLst>
        </pc:spChg>
      </pc:sldChg>
      <pc:sldChg chg="new del">
        <pc:chgData name="Ryan, Kendra" userId="173d47b3-bdb2-4451-ad5c-6e23a39357e2" providerId="ADAL" clId="{41A99C4E-39A4-4EE6-96E0-0621DA566121}" dt="2023-06-21T14:08:19.679" v="578" actId="2696"/>
        <pc:sldMkLst>
          <pc:docMk/>
          <pc:sldMk cId="4109165728" sldId="697"/>
        </pc:sldMkLst>
      </pc:sldChg>
      <pc:sldChg chg="modSp add del mod">
        <pc:chgData name="Ryan, Kendra" userId="173d47b3-bdb2-4451-ad5c-6e23a39357e2" providerId="ADAL" clId="{41A99C4E-39A4-4EE6-96E0-0621DA566121}" dt="2023-06-21T14:08:15.792" v="577" actId="2696"/>
        <pc:sldMkLst>
          <pc:docMk/>
          <pc:sldMk cId="3149644170" sldId="698"/>
        </pc:sldMkLst>
        <pc:spChg chg="mod">
          <ac:chgData name="Ryan, Kendra" userId="173d47b3-bdb2-4451-ad5c-6e23a39357e2" providerId="ADAL" clId="{41A99C4E-39A4-4EE6-96E0-0621DA566121}" dt="2023-06-21T14:07:57.258" v="568" actId="20577"/>
          <ac:spMkLst>
            <pc:docMk/>
            <pc:sldMk cId="3149644170" sldId="698"/>
            <ac:spMk id="7" creationId="{0A74AC26-C958-44E4-92B8-E4021D27AB77}"/>
          </ac:spMkLst>
        </pc:spChg>
      </pc:sldChg>
    </pc:docChg>
  </pc:docChgLst>
  <pc:docChgLst>
    <pc:chgData name="West, Crystal" userId="a11826a1-3c06-43fb-b135-a09224bfd33c" providerId="ADAL" clId="{12717461-472D-4AFC-B1D8-14088B838AEE}"/>
    <pc:docChg chg="undo custSel addSld delSld modSld sldOrd modSection">
      <pc:chgData name="West, Crystal" userId="a11826a1-3c06-43fb-b135-a09224bfd33c" providerId="ADAL" clId="{12717461-472D-4AFC-B1D8-14088B838AEE}" dt="2023-06-28T18:59:38.498" v="3510" actId="20577"/>
      <pc:docMkLst>
        <pc:docMk/>
      </pc:docMkLst>
      <pc:sldChg chg="modSp mod">
        <pc:chgData name="West, Crystal" userId="a11826a1-3c06-43fb-b135-a09224bfd33c" providerId="ADAL" clId="{12717461-472D-4AFC-B1D8-14088B838AEE}" dt="2023-06-28T17:57:19.413" v="3407" actId="20577"/>
        <pc:sldMkLst>
          <pc:docMk/>
          <pc:sldMk cId="2267116550" sldId="256"/>
        </pc:sldMkLst>
        <pc:spChg chg="mod">
          <ac:chgData name="West, Crystal" userId="a11826a1-3c06-43fb-b135-a09224bfd33c" providerId="ADAL" clId="{12717461-472D-4AFC-B1D8-14088B838AEE}" dt="2023-06-28T17:57:19.413" v="3407" actId="20577"/>
          <ac:spMkLst>
            <pc:docMk/>
            <pc:sldMk cId="2267116550" sldId="256"/>
            <ac:spMk id="5" creationId="{12299C12-2F0F-4A1F-A340-D1C9326EA7BA}"/>
          </ac:spMkLst>
        </pc:spChg>
        <pc:spChg chg="mod">
          <ac:chgData name="West, Crystal" userId="a11826a1-3c06-43fb-b135-a09224bfd33c" providerId="ADAL" clId="{12717461-472D-4AFC-B1D8-14088B838AEE}" dt="2023-06-27T21:08:23.640" v="333" actId="20577"/>
          <ac:spMkLst>
            <pc:docMk/>
            <pc:sldMk cId="2267116550" sldId="256"/>
            <ac:spMk id="9" creationId="{EDC35D82-5BBD-85E8-1C89-DF10B56682E4}"/>
          </ac:spMkLst>
        </pc:spChg>
      </pc:sldChg>
      <pc:sldChg chg="modSp mod">
        <pc:chgData name="West, Crystal" userId="a11826a1-3c06-43fb-b135-a09224bfd33c" providerId="ADAL" clId="{12717461-472D-4AFC-B1D8-14088B838AEE}" dt="2023-06-28T18:54:54.259" v="3453" actId="27636"/>
        <pc:sldMkLst>
          <pc:docMk/>
          <pc:sldMk cId="3956236652" sldId="639"/>
        </pc:sldMkLst>
        <pc:spChg chg="mod">
          <ac:chgData name="West, Crystal" userId="a11826a1-3c06-43fb-b135-a09224bfd33c" providerId="ADAL" clId="{12717461-472D-4AFC-B1D8-14088B838AEE}" dt="2023-06-28T18:54:54.259" v="3453" actId="27636"/>
          <ac:spMkLst>
            <pc:docMk/>
            <pc:sldMk cId="3956236652" sldId="639"/>
            <ac:spMk id="7" creationId="{0A74AC26-C958-44E4-92B8-E4021D27AB77}"/>
          </ac:spMkLst>
        </pc:spChg>
      </pc:sldChg>
      <pc:sldChg chg="addSp delSp modSp mod">
        <pc:chgData name="West, Crystal" userId="a11826a1-3c06-43fb-b135-a09224bfd33c" providerId="ADAL" clId="{12717461-472D-4AFC-B1D8-14088B838AEE}" dt="2023-06-28T18:58:31.870" v="3497" actId="20577"/>
        <pc:sldMkLst>
          <pc:docMk/>
          <pc:sldMk cId="2570762523" sldId="640"/>
        </pc:sldMkLst>
        <pc:spChg chg="add del mod">
          <ac:chgData name="West, Crystal" userId="a11826a1-3c06-43fb-b135-a09224bfd33c" providerId="ADAL" clId="{12717461-472D-4AFC-B1D8-14088B838AEE}" dt="2023-06-27T21:13:08.276" v="605" actId="478"/>
          <ac:spMkLst>
            <pc:docMk/>
            <pc:sldMk cId="2570762523" sldId="640"/>
            <ac:spMk id="7" creationId="{0F2B9445-1D06-07F4-1243-EF80A6D00283}"/>
          </ac:spMkLst>
        </pc:spChg>
        <pc:graphicFrameChg chg="add del mod modGraphic">
          <ac:chgData name="West, Crystal" userId="a11826a1-3c06-43fb-b135-a09224bfd33c" providerId="ADAL" clId="{12717461-472D-4AFC-B1D8-14088B838AEE}" dt="2023-06-27T21:10:29.154" v="364" actId="478"/>
          <ac:graphicFrameMkLst>
            <pc:docMk/>
            <pc:sldMk cId="2570762523" sldId="640"/>
            <ac:graphicFrameMk id="2" creationId="{7ED98A19-3DDF-7B32-217A-D6695CD7DAA5}"/>
          </ac:graphicFrameMkLst>
        </pc:graphicFrameChg>
        <pc:graphicFrameChg chg="add del mod modGraphic">
          <ac:chgData name="West, Crystal" userId="a11826a1-3c06-43fb-b135-a09224bfd33c" providerId="ADAL" clId="{12717461-472D-4AFC-B1D8-14088B838AEE}" dt="2023-06-27T21:15:30.469" v="647" actId="478"/>
          <ac:graphicFrameMkLst>
            <pc:docMk/>
            <pc:sldMk cId="2570762523" sldId="640"/>
            <ac:graphicFrameMk id="3" creationId="{8279462F-76C3-2BBE-2C3F-5160DC95BABE}"/>
          </ac:graphicFrameMkLst>
        </pc:graphicFrameChg>
        <pc:graphicFrameChg chg="del mod modGraphic">
          <ac:chgData name="West, Crystal" userId="a11826a1-3c06-43fb-b135-a09224bfd33c" providerId="ADAL" clId="{12717461-472D-4AFC-B1D8-14088B838AEE}" dt="2023-06-27T21:12:56.130" v="602" actId="478"/>
          <ac:graphicFrameMkLst>
            <pc:docMk/>
            <pc:sldMk cId="2570762523" sldId="640"/>
            <ac:graphicFrameMk id="5" creationId="{00000000-0000-0000-0000-000000000000}"/>
          </ac:graphicFrameMkLst>
        </pc:graphicFrameChg>
        <pc:graphicFrameChg chg="add mod modGraphic">
          <ac:chgData name="West, Crystal" userId="a11826a1-3c06-43fb-b135-a09224bfd33c" providerId="ADAL" clId="{12717461-472D-4AFC-B1D8-14088B838AEE}" dt="2023-06-28T18:58:31.870" v="3497" actId="20577"/>
          <ac:graphicFrameMkLst>
            <pc:docMk/>
            <pc:sldMk cId="2570762523" sldId="640"/>
            <ac:graphicFrameMk id="8" creationId="{DD3085F7-F18E-B4F3-89B6-CA1FAC1FB23C}"/>
          </ac:graphicFrameMkLst>
        </pc:graphicFrameChg>
      </pc:sldChg>
      <pc:sldChg chg="ord">
        <pc:chgData name="West, Crystal" userId="a11826a1-3c06-43fb-b135-a09224bfd33c" providerId="ADAL" clId="{12717461-472D-4AFC-B1D8-14088B838AEE}" dt="2023-06-27T21:38:37.469" v="702"/>
        <pc:sldMkLst>
          <pc:docMk/>
          <pc:sldMk cId="860046876" sldId="650"/>
        </pc:sldMkLst>
      </pc:sldChg>
      <pc:sldChg chg="ord">
        <pc:chgData name="West, Crystal" userId="a11826a1-3c06-43fb-b135-a09224bfd33c" providerId="ADAL" clId="{12717461-472D-4AFC-B1D8-14088B838AEE}" dt="2023-06-27T22:43:03.943" v="2768"/>
        <pc:sldMkLst>
          <pc:docMk/>
          <pc:sldMk cId="3471862393" sldId="651"/>
        </pc:sldMkLst>
      </pc:sldChg>
      <pc:sldChg chg="modSp del mod">
        <pc:chgData name="West, Crystal" userId="a11826a1-3c06-43fb-b135-a09224bfd33c" providerId="ADAL" clId="{12717461-472D-4AFC-B1D8-14088B838AEE}" dt="2023-06-27T22:48:41.626" v="2914" actId="2696"/>
        <pc:sldMkLst>
          <pc:docMk/>
          <pc:sldMk cId="1812419407" sldId="652"/>
        </pc:sldMkLst>
        <pc:spChg chg="mod">
          <ac:chgData name="West, Crystal" userId="a11826a1-3c06-43fb-b135-a09224bfd33c" providerId="ADAL" clId="{12717461-472D-4AFC-B1D8-14088B838AEE}" dt="2023-06-27T22:47:17.759" v="2906" actId="27636"/>
          <ac:spMkLst>
            <pc:docMk/>
            <pc:sldMk cId="1812419407" sldId="652"/>
            <ac:spMk id="7" creationId="{0A74AC26-C958-44E4-92B8-E4021D27AB77}"/>
          </ac:spMkLst>
        </pc:spChg>
      </pc:sldChg>
      <pc:sldChg chg="addSp modSp mod">
        <pc:chgData name="West, Crystal" userId="a11826a1-3c06-43fb-b135-a09224bfd33c" providerId="ADAL" clId="{12717461-472D-4AFC-B1D8-14088B838AEE}" dt="2023-06-28T17:57:53.745" v="3410" actId="1076"/>
        <pc:sldMkLst>
          <pc:docMk/>
          <pc:sldMk cId="4150171880" sldId="677"/>
        </pc:sldMkLst>
        <pc:spChg chg="mod">
          <ac:chgData name="West, Crystal" userId="a11826a1-3c06-43fb-b135-a09224bfd33c" providerId="ADAL" clId="{12717461-472D-4AFC-B1D8-14088B838AEE}" dt="2023-06-28T17:15:32.249" v="3271" actId="14100"/>
          <ac:spMkLst>
            <pc:docMk/>
            <pc:sldMk cId="4150171880" sldId="677"/>
            <ac:spMk id="2" creationId="{00000000-0000-0000-0000-000000000000}"/>
          </ac:spMkLst>
        </pc:spChg>
        <pc:spChg chg="add mod">
          <ac:chgData name="West, Crystal" userId="a11826a1-3c06-43fb-b135-a09224bfd33c" providerId="ADAL" clId="{12717461-472D-4AFC-B1D8-14088B838AEE}" dt="2023-06-28T17:57:53.745" v="3410" actId="1076"/>
          <ac:spMkLst>
            <pc:docMk/>
            <pc:sldMk cId="4150171880" sldId="677"/>
            <ac:spMk id="6" creationId="{1930180C-B25B-FF31-9451-E745EDC7E073}"/>
          </ac:spMkLst>
        </pc:spChg>
        <pc:picChg chg="add mod modCrop">
          <ac:chgData name="West, Crystal" userId="a11826a1-3c06-43fb-b135-a09224bfd33c" providerId="ADAL" clId="{12717461-472D-4AFC-B1D8-14088B838AEE}" dt="2023-06-28T17:57:49.565" v="3409" actId="1076"/>
          <ac:picMkLst>
            <pc:docMk/>
            <pc:sldMk cId="4150171880" sldId="677"/>
            <ac:picMk id="5" creationId="{DD0BE637-B84C-238A-8B5F-AF6D0C36540F}"/>
          </ac:picMkLst>
        </pc:picChg>
      </pc:sldChg>
      <pc:sldChg chg="modSp mod">
        <pc:chgData name="West, Crystal" userId="a11826a1-3c06-43fb-b135-a09224bfd33c" providerId="ADAL" clId="{12717461-472D-4AFC-B1D8-14088B838AEE}" dt="2023-06-28T18:52:50.741" v="3442" actId="207"/>
        <pc:sldMkLst>
          <pc:docMk/>
          <pc:sldMk cId="510795283" sldId="693"/>
        </pc:sldMkLst>
        <pc:spChg chg="mod">
          <ac:chgData name="West, Crystal" userId="a11826a1-3c06-43fb-b135-a09224bfd33c" providerId="ADAL" clId="{12717461-472D-4AFC-B1D8-14088B838AEE}" dt="2023-06-28T18:52:50.741" v="3442" actId="207"/>
          <ac:spMkLst>
            <pc:docMk/>
            <pc:sldMk cId="510795283" sldId="693"/>
            <ac:spMk id="22" creationId="{00000000-0000-0000-0000-000000000000}"/>
          </ac:spMkLst>
        </pc:spChg>
      </pc:sldChg>
      <pc:sldChg chg="ord">
        <pc:chgData name="West, Crystal" userId="a11826a1-3c06-43fb-b135-a09224bfd33c" providerId="ADAL" clId="{12717461-472D-4AFC-B1D8-14088B838AEE}" dt="2023-06-27T22:42:42.201" v="2766"/>
        <pc:sldMkLst>
          <pc:docMk/>
          <pc:sldMk cId="2197224797" sldId="694"/>
        </pc:sldMkLst>
      </pc:sldChg>
      <pc:sldChg chg="del ord">
        <pc:chgData name="West, Crystal" userId="a11826a1-3c06-43fb-b135-a09224bfd33c" providerId="ADAL" clId="{12717461-472D-4AFC-B1D8-14088B838AEE}" dt="2023-06-27T22:43:12.926" v="2769" actId="2696"/>
        <pc:sldMkLst>
          <pc:docMk/>
          <pc:sldMk cId="658064684" sldId="695"/>
        </pc:sldMkLst>
      </pc:sldChg>
      <pc:sldChg chg="modSp mod">
        <pc:chgData name="West, Crystal" userId="a11826a1-3c06-43fb-b135-a09224bfd33c" providerId="ADAL" clId="{12717461-472D-4AFC-B1D8-14088B838AEE}" dt="2023-06-27T21:17:34.298" v="698" actId="20577"/>
        <pc:sldMkLst>
          <pc:docMk/>
          <pc:sldMk cId="3735744904" sldId="697"/>
        </pc:sldMkLst>
        <pc:spChg chg="mod">
          <ac:chgData name="West, Crystal" userId="a11826a1-3c06-43fb-b135-a09224bfd33c" providerId="ADAL" clId="{12717461-472D-4AFC-B1D8-14088B838AEE}" dt="2023-06-27T21:17:34.298" v="698" actId="20577"/>
          <ac:spMkLst>
            <pc:docMk/>
            <pc:sldMk cId="3735744904" sldId="697"/>
            <ac:spMk id="2" creationId="{00000000-0000-0000-0000-000000000000}"/>
          </ac:spMkLst>
        </pc:spChg>
      </pc:sldChg>
      <pc:sldChg chg="modSp mod">
        <pc:chgData name="West, Crystal" userId="a11826a1-3c06-43fb-b135-a09224bfd33c" providerId="ADAL" clId="{12717461-472D-4AFC-B1D8-14088B838AEE}" dt="2023-06-27T21:17:45.893" v="700" actId="20577"/>
        <pc:sldMkLst>
          <pc:docMk/>
          <pc:sldMk cId="910495558" sldId="698"/>
        </pc:sldMkLst>
        <pc:spChg chg="mod">
          <ac:chgData name="West, Crystal" userId="a11826a1-3c06-43fb-b135-a09224bfd33c" providerId="ADAL" clId="{12717461-472D-4AFC-B1D8-14088B838AEE}" dt="2023-06-27T21:17:45.893" v="700" actId="20577"/>
          <ac:spMkLst>
            <pc:docMk/>
            <pc:sldMk cId="910495558" sldId="698"/>
            <ac:spMk id="2" creationId="{00000000-0000-0000-0000-000000000000}"/>
          </ac:spMkLst>
        </pc:spChg>
      </pc:sldChg>
      <pc:sldChg chg="modSp del mod">
        <pc:chgData name="West, Crystal" userId="a11826a1-3c06-43fb-b135-a09224bfd33c" providerId="ADAL" clId="{12717461-472D-4AFC-B1D8-14088B838AEE}" dt="2023-06-27T22:21:43.154" v="2335" actId="2696"/>
        <pc:sldMkLst>
          <pc:docMk/>
          <pc:sldMk cId="2947931950" sldId="699"/>
        </pc:sldMkLst>
        <pc:spChg chg="mod">
          <ac:chgData name="West, Crystal" userId="a11826a1-3c06-43fb-b135-a09224bfd33c" providerId="ADAL" clId="{12717461-472D-4AFC-B1D8-14088B838AEE}" dt="2023-06-27T22:21:24.470" v="2334" actId="27636"/>
          <ac:spMkLst>
            <pc:docMk/>
            <pc:sldMk cId="2947931950" sldId="699"/>
            <ac:spMk id="7" creationId="{0A74AC26-C958-44E4-92B8-E4021D27AB77}"/>
          </ac:spMkLst>
        </pc:spChg>
      </pc:sldChg>
      <pc:sldChg chg="del">
        <pc:chgData name="West, Crystal" userId="a11826a1-3c06-43fb-b135-a09224bfd33c" providerId="ADAL" clId="{12717461-472D-4AFC-B1D8-14088B838AEE}" dt="2023-06-27T22:18:14.841" v="2142" actId="2696"/>
        <pc:sldMkLst>
          <pc:docMk/>
          <pc:sldMk cId="4179569091" sldId="700"/>
        </pc:sldMkLst>
      </pc:sldChg>
      <pc:sldChg chg="modSp mod">
        <pc:chgData name="West, Crystal" userId="a11826a1-3c06-43fb-b135-a09224bfd33c" providerId="ADAL" clId="{12717461-472D-4AFC-B1D8-14088B838AEE}" dt="2023-06-27T22:23:43.384" v="2373" actId="20577"/>
        <pc:sldMkLst>
          <pc:docMk/>
          <pc:sldMk cId="253801239" sldId="701"/>
        </pc:sldMkLst>
        <pc:spChg chg="mod">
          <ac:chgData name="West, Crystal" userId="a11826a1-3c06-43fb-b135-a09224bfd33c" providerId="ADAL" clId="{12717461-472D-4AFC-B1D8-14088B838AEE}" dt="2023-06-27T22:20:42.736" v="2330" actId="27636"/>
          <ac:spMkLst>
            <pc:docMk/>
            <pc:sldMk cId="253801239" sldId="701"/>
            <ac:spMk id="7" creationId="{0A74AC26-C958-44E4-92B8-E4021D27AB77}"/>
          </ac:spMkLst>
        </pc:spChg>
        <pc:spChg chg="mod">
          <ac:chgData name="West, Crystal" userId="a11826a1-3c06-43fb-b135-a09224bfd33c" providerId="ADAL" clId="{12717461-472D-4AFC-B1D8-14088B838AEE}" dt="2023-06-27T22:23:43.384" v="2373" actId="20577"/>
          <ac:spMkLst>
            <pc:docMk/>
            <pc:sldMk cId="253801239" sldId="701"/>
            <ac:spMk id="10" creationId="{B98A53A1-AB97-4F7A-8A0D-7B4FB80741B1}"/>
          </ac:spMkLst>
        </pc:spChg>
      </pc:sldChg>
      <pc:sldChg chg="modNotesTx">
        <pc:chgData name="West, Crystal" userId="a11826a1-3c06-43fb-b135-a09224bfd33c" providerId="ADAL" clId="{12717461-472D-4AFC-B1D8-14088B838AEE}" dt="2023-06-27T22:09:11.849" v="2131"/>
        <pc:sldMkLst>
          <pc:docMk/>
          <pc:sldMk cId="2824749563" sldId="702"/>
        </pc:sldMkLst>
      </pc:sldChg>
      <pc:sldChg chg="modSp mod modNotesTx">
        <pc:chgData name="West, Crystal" userId="a11826a1-3c06-43fb-b135-a09224bfd33c" providerId="ADAL" clId="{12717461-472D-4AFC-B1D8-14088B838AEE}" dt="2023-06-27T22:00:09.225" v="2031" actId="20577"/>
        <pc:sldMkLst>
          <pc:docMk/>
          <pc:sldMk cId="1488903352" sldId="703"/>
        </pc:sldMkLst>
        <pc:spChg chg="mod">
          <ac:chgData name="West, Crystal" userId="a11826a1-3c06-43fb-b135-a09224bfd33c" providerId="ADAL" clId="{12717461-472D-4AFC-B1D8-14088B838AEE}" dt="2023-06-27T21:50:08.401" v="1552" actId="20577"/>
          <ac:spMkLst>
            <pc:docMk/>
            <pc:sldMk cId="1488903352" sldId="703"/>
            <ac:spMk id="7" creationId="{0A74AC26-C958-44E4-92B8-E4021D27AB77}"/>
          </ac:spMkLst>
        </pc:spChg>
      </pc:sldChg>
      <pc:sldChg chg="addSp modSp mod modNotesTx">
        <pc:chgData name="West, Crystal" userId="a11826a1-3c06-43fb-b135-a09224bfd33c" providerId="ADAL" clId="{12717461-472D-4AFC-B1D8-14088B838AEE}" dt="2023-06-27T22:07:18.303" v="2123" actId="12385"/>
        <pc:sldMkLst>
          <pc:docMk/>
          <pc:sldMk cId="3254032441" sldId="704"/>
        </pc:sldMkLst>
        <pc:spChg chg="mod">
          <ac:chgData name="West, Crystal" userId="a11826a1-3c06-43fb-b135-a09224bfd33c" providerId="ADAL" clId="{12717461-472D-4AFC-B1D8-14088B838AEE}" dt="2023-06-27T22:05:50.548" v="2109" actId="255"/>
          <ac:spMkLst>
            <pc:docMk/>
            <pc:sldMk cId="3254032441" sldId="704"/>
            <ac:spMk id="7" creationId="{0A74AC26-C958-44E4-92B8-E4021D27AB77}"/>
          </ac:spMkLst>
        </pc:spChg>
        <pc:graphicFrameChg chg="add mod modGraphic">
          <ac:chgData name="West, Crystal" userId="a11826a1-3c06-43fb-b135-a09224bfd33c" providerId="ADAL" clId="{12717461-472D-4AFC-B1D8-14088B838AEE}" dt="2023-06-27T22:07:18.303" v="2123" actId="12385"/>
          <ac:graphicFrameMkLst>
            <pc:docMk/>
            <pc:sldMk cId="3254032441" sldId="704"/>
            <ac:graphicFrameMk id="2" creationId="{1119F8B4-21FA-455B-1BEA-1343929C9050}"/>
          </ac:graphicFrameMkLst>
        </pc:graphicFrameChg>
      </pc:sldChg>
      <pc:sldChg chg="addSp delSp modSp new mod">
        <pc:chgData name="West, Crystal" userId="a11826a1-3c06-43fb-b135-a09224bfd33c" providerId="ADAL" clId="{12717461-472D-4AFC-B1D8-14088B838AEE}" dt="2023-06-28T17:58:13.837" v="3411" actId="1076"/>
        <pc:sldMkLst>
          <pc:docMk/>
          <pc:sldMk cId="2276772488" sldId="705"/>
        </pc:sldMkLst>
        <pc:spChg chg="del">
          <ac:chgData name="West, Crystal" userId="a11826a1-3c06-43fb-b135-a09224bfd33c" providerId="ADAL" clId="{12717461-472D-4AFC-B1D8-14088B838AEE}" dt="2023-06-27T22:17:22.635" v="2133" actId="931"/>
          <ac:spMkLst>
            <pc:docMk/>
            <pc:sldMk cId="2276772488" sldId="705"/>
            <ac:spMk id="3" creationId="{A54F1BB7-7255-BB25-C030-2CC78F975C8C}"/>
          </ac:spMkLst>
        </pc:spChg>
        <pc:spChg chg="del mod">
          <ac:chgData name="West, Crystal" userId="a11826a1-3c06-43fb-b135-a09224bfd33c" providerId="ADAL" clId="{12717461-472D-4AFC-B1D8-14088B838AEE}" dt="2023-06-27T22:17:46.743" v="2140" actId="478"/>
          <ac:spMkLst>
            <pc:docMk/>
            <pc:sldMk cId="2276772488" sldId="705"/>
            <ac:spMk id="4" creationId="{F05E075E-6E72-412F-BE82-68AF39DE3972}"/>
          </ac:spMkLst>
        </pc:spChg>
        <pc:picChg chg="add mod">
          <ac:chgData name="West, Crystal" userId="a11826a1-3c06-43fb-b135-a09224bfd33c" providerId="ADAL" clId="{12717461-472D-4AFC-B1D8-14088B838AEE}" dt="2023-06-28T17:58:13.837" v="3411" actId="1076"/>
          <ac:picMkLst>
            <pc:docMk/>
            <pc:sldMk cId="2276772488" sldId="705"/>
            <ac:picMk id="7" creationId="{507CA41A-D9FC-34EB-0CB2-5FA2A332F252}"/>
          </ac:picMkLst>
        </pc:picChg>
      </pc:sldChg>
      <pc:sldChg chg="addSp delSp modSp new mod modNotesTx">
        <pc:chgData name="West, Crystal" userId="a11826a1-3c06-43fb-b135-a09224bfd33c" providerId="ADAL" clId="{12717461-472D-4AFC-B1D8-14088B838AEE}" dt="2023-06-28T17:58:32.878" v="3412" actId="1076"/>
        <pc:sldMkLst>
          <pc:docMk/>
          <pc:sldMk cId="1115931830" sldId="706"/>
        </pc:sldMkLst>
        <pc:spChg chg="del">
          <ac:chgData name="West, Crystal" userId="a11826a1-3c06-43fb-b135-a09224bfd33c" providerId="ADAL" clId="{12717461-472D-4AFC-B1D8-14088B838AEE}" dt="2023-06-27T22:18:41.051" v="2148" actId="931"/>
          <ac:spMkLst>
            <pc:docMk/>
            <pc:sldMk cId="1115931830" sldId="706"/>
            <ac:spMk id="3" creationId="{D931DFFD-DEEE-9211-2D63-B140B17A2132}"/>
          </ac:spMkLst>
        </pc:spChg>
        <pc:spChg chg="del mod">
          <ac:chgData name="West, Crystal" userId="a11826a1-3c06-43fb-b135-a09224bfd33c" providerId="ADAL" clId="{12717461-472D-4AFC-B1D8-14088B838AEE}" dt="2023-06-27T22:18:52.563" v="2152" actId="478"/>
          <ac:spMkLst>
            <pc:docMk/>
            <pc:sldMk cId="1115931830" sldId="706"/>
            <ac:spMk id="4" creationId="{1A17E8BE-78A8-D8A6-F7F6-4027E5C13A1E}"/>
          </ac:spMkLst>
        </pc:spChg>
        <pc:picChg chg="add mod">
          <ac:chgData name="West, Crystal" userId="a11826a1-3c06-43fb-b135-a09224bfd33c" providerId="ADAL" clId="{12717461-472D-4AFC-B1D8-14088B838AEE}" dt="2023-06-28T17:58:32.878" v="3412" actId="1076"/>
          <ac:picMkLst>
            <pc:docMk/>
            <pc:sldMk cId="1115931830" sldId="706"/>
            <ac:picMk id="7" creationId="{036EAE84-238B-8B0C-3DE7-51B5791B755D}"/>
          </ac:picMkLst>
        </pc:picChg>
      </pc:sldChg>
      <pc:sldChg chg="addSp delSp modSp del mod modNotesTx">
        <pc:chgData name="West, Crystal" userId="a11826a1-3c06-43fb-b135-a09224bfd33c" providerId="ADAL" clId="{12717461-472D-4AFC-B1D8-14088B838AEE}" dt="2023-06-28T17:06:04.422" v="3186" actId="2696"/>
        <pc:sldMkLst>
          <pc:docMk/>
          <pc:sldMk cId="957231004" sldId="707"/>
        </pc:sldMkLst>
        <pc:spChg chg="del mod">
          <ac:chgData name="West, Crystal" userId="a11826a1-3c06-43fb-b135-a09224bfd33c" providerId="ADAL" clId="{12717461-472D-4AFC-B1D8-14088B838AEE}" dt="2023-06-27T22:22:14.160" v="2337" actId="931"/>
          <ac:spMkLst>
            <pc:docMk/>
            <pc:sldMk cId="957231004" sldId="707"/>
            <ac:spMk id="7" creationId="{0A74AC26-C958-44E4-92B8-E4021D27AB77}"/>
          </ac:spMkLst>
        </pc:spChg>
        <pc:picChg chg="add mod">
          <ac:chgData name="West, Crystal" userId="a11826a1-3c06-43fb-b135-a09224bfd33c" providerId="ADAL" clId="{12717461-472D-4AFC-B1D8-14088B838AEE}" dt="2023-06-27T22:22:24.566" v="2342" actId="962"/>
          <ac:picMkLst>
            <pc:docMk/>
            <pc:sldMk cId="957231004" sldId="707"/>
            <ac:picMk id="3" creationId="{441574D7-934D-B8B7-EC3F-B7F766684160}"/>
          </ac:picMkLst>
        </pc:picChg>
      </pc:sldChg>
      <pc:sldChg chg="addSp modSp mod">
        <pc:chgData name="West, Crystal" userId="a11826a1-3c06-43fb-b135-a09224bfd33c" providerId="ADAL" clId="{12717461-472D-4AFC-B1D8-14088B838AEE}" dt="2023-06-28T18:59:38.498" v="3510" actId="20577"/>
        <pc:sldMkLst>
          <pc:docMk/>
          <pc:sldMk cId="1323666467" sldId="708"/>
        </pc:sldMkLst>
        <pc:spChg chg="add mod">
          <ac:chgData name="West, Crystal" userId="a11826a1-3c06-43fb-b135-a09224bfd33c" providerId="ADAL" clId="{12717461-472D-4AFC-B1D8-14088B838AEE}" dt="2023-06-28T18:59:38.498" v="3510" actId="20577"/>
          <ac:spMkLst>
            <pc:docMk/>
            <pc:sldMk cId="1323666467" sldId="708"/>
            <ac:spMk id="2" creationId="{179B6761-6990-E6F7-41F3-AF6C94714B98}"/>
          </ac:spMkLst>
        </pc:spChg>
        <pc:picChg chg="mod modCrop">
          <ac:chgData name="West, Crystal" userId="a11826a1-3c06-43fb-b135-a09224bfd33c" providerId="ADAL" clId="{12717461-472D-4AFC-B1D8-14088B838AEE}" dt="2023-06-28T17:53:10.975" v="3325" actId="1076"/>
          <ac:picMkLst>
            <pc:docMk/>
            <pc:sldMk cId="1323666467" sldId="708"/>
            <ac:picMk id="3" creationId="{441574D7-934D-B8B7-EC3F-B7F766684160}"/>
          </ac:picMkLst>
        </pc:picChg>
      </pc:sldChg>
      <pc:sldChg chg="addSp delSp modSp mod modNotesTx">
        <pc:chgData name="West, Crystal" userId="a11826a1-3c06-43fb-b135-a09224bfd33c" providerId="ADAL" clId="{12717461-472D-4AFC-B1D8-14088B838AEE}" dt="2023-06-27T22:41:08.893" v="2762"/>
        <pc:sldMkLst>
          <pc:docMk/>
          <pc:sldMk cId="3863802555" sldId="709"/>
        </pc:sldMkLst>
        <pc:spChg chg="add mod">
          <ac:chgData name="West, Crystal" userId="a11826a1-3c06-43fb-b135-a09224bfd33c" providerId="ADAL" clId="{12717461-472D-4AFC-B1D8-14088B838AEE}" dt="2023-06-27T22:28:48.631" v="2433" actId="20577"/>
          <ac:spMkLst>
            <pc:docMk/>
            <pc:sldMk cId="3863802555" sldId="709"/>
            <ac:spMk id="3" creationId="{DAFC2AE5-E224-D041-B715-85E172E0DEA8}"/>
          </ac:spMkLst>
        </pc:spChg>
        <pc:spChg chg="del mod">
          <ac:chgData name="West, Crystal" userId="a11826a1-3c06-43fb-b135-a09224bfd33c" providerId="ADAL" clId="{12717461-472D-4AFC-B1D8-14088B838AEE}" dt="2023-06-27T22:28:06.758" v="2413"/>
          <ac:spMkLst>
            <pc:docMk/>
            <pc:sldMk cId="3863802555" sldId="709"/>
            <ac:spMk id="7" creationId="{0A74AC26-C958-44E4-92B8-E4021D27AB77}"/>
          </ac:spMkLst>
        </pc:spChg>
        <pc:spChg chg="mod">
          <ac:chgData name="West, Crystal" userId="a11826a1-3c06-43fb-b135-a09224bfd33c" providerId="ADAL" clId="{12717461-472D-4AFC-B1D8-14088B838AEE}" dt="2023-06-27T22:23:36.290" v="2359" actId="20577"/>
          <ac:spMkLst>
            <pc:docMk/>
            <pc:sldMk cId="3863802555" sldId="709"/>
            <ac:spMk id="10" creationId="{B98A53A1-AB97-4F7A-8A0D-7B4FB80741B1}"/>
          </ac:spMkLst>
        </pc:spChg>
        <pc:picChg chg="add mod">
          <ac:chgData name="West, Crystal" userId="a11826a1-3c06-43fb-b135-a09224bfd33c" providerId="ADAL" clId="{12717461-472D-4AFC-B1D8-14088B838AEE}" dt="2023-06-27T22:34:40.222" v="2615" actId="1076"/>
          <ac:picMkLst>
            <pc:docMk/>
            <pc:sldMk cId="3863802555" sldId="709"/>
            <ac:picMk id="2" creationId="{44A06AE2-1454-2FD8-25DD-A330E89AD9CF}"/>
          </ac:picMkLst>
        </pc:picChg>
      </pc:sldChg>
      <pc:sldChg chg="addSp delSp modSp mod modNotesTx">
        <pc:chgData name="West, Crystal" userId="a11826a1-3c06-43fb-b135-a09224bfd33c" providerId="ADAL" clId="{12717461-472D-4AFC-B1D8-14088B838AEE}" dt="2023-06-27T22:41:23.447" v="2763"/>
        <pc:sldMkLst>
          <pc:docMk/>
          <pc:sldMk cId="2265221587" sldId="710"/>
        </pc:sldMkLst>
        <pc:spChg chg="mod">
          <ac:chgData name="West, Crystal" userId="a11826a1-3c06-43fb-b135-a09224bfd33c" providerId="ADAL" clId="{12717461-472D-4AFC-B1D8-14088B838AEE}" dt="2023-06-27T22:31:03.045" v="2454" actId="1076"/>
          <ac:spMkLst>
            <pc:docMk/>
            <pc:sldMk cId="2265221587" sldId="710"/>
            <ac:spMk id="3" creationId="{DAFC2AE5-E224-D041-B715-85E172E0DEA8}"/>
          </ac:spMkLst>
        </pc:spChg>
        <pc:spChg chg="add del mod">
          <ac:chgData name="West, Crystal" userId="a11826a1-3c06-43fb-b135-a09224bfd33c" providerId="ADAL" clId="{12717461-472D-4AFC-B1D8-14088B838AEE}" dt="2023-06-27T22:30:12.824" v="2445" actId="478"/>
          <ac:spMkLst>
            <pc:docMk/>
            <pc:sldMk cId="2265221587" sldId="710"/>
            <ac:spMk id="6" creationId="{9A591175-6086-738D-93A8-0B8EC7866260}"/>
          </ac:spMkLst>
        </pc:spChg>
        <pc:spChg chg="mod">
          <ac:chgData name="West, Crystal" userId="a11826a1-3c06-43fb-b135-a09224bfd33c" providerId="ADAL" clId="{12717461-472D-4AFC-B1D8-14088B838AEE}" dt="2023-06-27T22:29:56.018" v="2440" actId="1076"/>
          <ac:spMkLst>
            <pc:docMk/>
            <pc:sldMk cId="2265221587" sldId="710"/>
            <ac:spMk id="10" creationId="{B98A53A1-AB97-4F7A-8A0D-7B4FB80741B1}"/>
          </ac:spMkLst>
        </pc:spChg>
        <pc:picChg chg="del">
          <ac:chgData name="West, Crystal" userId="a11826a1-3c06-43fb-b135-a09224bfd33c" providerId="ADAL" clId="{12717461-472D-4AFC-B1D8-14088B838AEE}" dt="2023-06-27T22:29:37.413" v="2434" actId="478"/>
          <ac:picMkLst>
            <pc:docMk/>
            <pc:sldMk cId="2265221587" sldId="710"/>
            <ac:picMk id="2" creationId="{44A06AE2-1454-2FD8-25DD-A330E89AD9CF}"/>
          </ac:picMkLst>
        </pc:picChg>
        <pc:picChg chg="add mod">
          <ac:chgData name="West, Crystal" userId="a11826a1-3c06-43fb-b135-a09224bfd33c" providerId="ADAL" clId="{12717461-472D-4AFC-B1D8-14088B838AEE}" dt="2023-06-27T22:31:07.878" v="2455" actId="14100"/>
          <ac:picMkLst>
            <pc:docMk/>
            <pc:sldMk cId="2265221587" sldId="710"/>
            <ac:picMk id="7" creationId="{147E31D7-C28B-AA95-8C8C-AC5D90C832BD}"/>
          </ac:picMkLst>
        </pc:picChg>
      </pc:sldChg>
      <pc:sldChg chg="modSp mod modNotesTx">
        <pc:chgData name="West, Crystal" userId="a11826a1-3c06-43fb-b135-a09224bfd33c" providerId="ADAL" clId="{12717461-472D-4AFC-B1D8-14088B838AEE}" dt="2023-06-27T22:41:39.814" v="2764" actId="20577"/>
        <pc:sldMkLst>
          <pc:docMk/>
          <pc:sldMk cId="4171579704" sldId="711"/>
        </pc:sldMkLst>
        <pc:spChg chg="mod">
          <ac:chgData name="West, Crystal" userId="a11826a1-3c06-43fb-b135-a09224bfd33c" providerId="ADAL" clId="{12717461-472D-4AFC-B1D8-14088B838AEE}" dt="2023-06-27T22:35:27.758" v="2676" actId="20577"/>
          <ac:spMkLst>
            <pc:docMk/>
            <pc:sldMk cId="4171579704" sldId="711"/>
            <ac:spMk id="7" creationId="{0A74AC26-C958-44E4-92B8-E4021D27AB77}"/>
          </ac:spMkLst>
        </pc:spChg>
      </pc:sldChg>
      <pc:sldChg chg="modSp mod">
        <pc:chgData name="West, Crystal" userId="a11826a1-3c06-43fb-b135-a09224bfd33c" providerId="ADAL" clId="{12717461-472D-4AFC-B1D8-14088B838AEE}" dt="2023-06-27T22:49:00.760" v="2917" actId="20577"/>
        <pc:sldMkLst>
          <pc:docMk/>
          <pc:sldMk cId="1414045021" sldId="712"/>
        </pc:sldMkLst>
        <pc:spChg chg="mod">
          <ac:chgData name="West, Crystal" userId="a11826a1-3c06-43fb-b135-a09224bfd33c" providerId="ADAL" clId="{12717461-472D-4AFC-B1D8-14088B838AEE}" dt="2023-06-27T22:49:00.760" v="2917" actId="20577"/>
          <ac:spMkLst>
            <pc:docMk/>
            <pc:sldMk cId="1414045021" sldId="712"/>
            <ac:spMk id="7" creationId="{0A74AC26-C958-44E4-92B8-E4021D27AB77}"/>
          </ac:spMkLst>
        </pc:spChg>
      </pc:sldChg>
      <pc:sldChg chg="modSp mod">
        <pc:chgData name="West, Crystal" userId="a11826a1-3c06-43fb-b135-a09224bfd33c" providerId="ADAL" clId="{12717461-472D-4AFC-B1D8-14088B838AEE}" dt="2023-06-27T22:49:16.359" v="2919" actId="27636"/>
        <pc:sldMkLst>
          <pc:docMk/>
          <pc:sldMk cId="258407568" sldId="713"/>
        </pc:sldMkLst>
        <pc:spChg chg="mod">
          <ac:chgData name="West, Crystal" userId="a11826a1-3c06-43fb-b135-a09224bfd33c" providerId="ADAL" clId="{12717461-472D-4AFC-B1D8-14088B838AEE}" dt="2023-06-27T22:49:16.359" v="2919" actId="27636"/>
          <ac:spMkLst>
            <pc:docMk/>
            <pc:sldMk cId="258407568" sldId="713"/>
            <ac:spMk id="7" creationId="{0A74AC26-C958-44E4-92B8-E4021D27AB77}"/>
          </ac:spMkLst>
        </pc:spChg>
      </pc:sldChg>
      <pc:sldChg chg="modSp mod">
        <pc:chgData name="West, Crystal" userId="a11826a1-3c06-43fb-b135-a09224bfd33c" providerId="ADAL" clId="{12717461-472D-4AFC-B1D8-14088B838AEE}" dt="2023-06-27T22:45:12.918" v="2898" actId="20577"/>
        <pc:sldMkLst>
          <pc:docMk/>
          <pc:sldMk cId="1154801026" sldId="714"/>
        </pc:sldMkLst>
        <pc:spChg chg="mod">
          <ac:chgData name="West, Crystal" userId="a11826a1-3c06-43fb-b135-a09224bfd33c" providerId="ADAL" clId="{12717461-472D-4AFC-B1D8-14088B838AEE}" dt="2023-06-27T22:45:12.918" v="2898" actId="20577"/>
          <ac:spMkLst>
            <pc:docMk/>
            <pc:sldMk cId="1154801026" sldId="714"/>
            <ac:spMk id="2" creationId="{00000000-0000-0000-0000-000000000000}"/>
          </ac:spMkLst>
        </pc:spChg>
      </pc:sldChg>
      <pc:sldChg chg="modSp mod">
        <pc:chgData name="West, Crystal" userId="a11826a1-3c06-43fb-b135-a09224bfd33c" providerId="ADAL" clId="{12717461-472D-4AFC-B1D8-14088B838AEE}" dt="2023-06-28T18:53:14.321" v="3444" actId="20577"/>
        <pc:sldMkLst>
          <pc:docMk/>
          <pc:sldMk cId="2181345294" sldId="717"/>
        </pc:sldMkLst>
        <pc:spChg chg="mod">
          <ac:chgData name="West, Crystal" userId="a11826a1-3c06-43fb-b135-a09224bfd33c" providerId="ADAL" clId="{12717461-472D-4AFC-B1D8-14088B838AEE}" dt="2023-06-28T18:53:14.321" v="3444" actId="20577"/>
          <ac:spMkLst>
            <pc:docMk/>
            <pc:sldMk cId="2181345294" sldId="717"/>
            <ac:spMk id="2" creationId="{00000000-0000-0000-0000-000000000000}"/>
          </ac:spMkLst>
        </pc:spChg>
      </pc:sldChg>
      <pc:sldChg chg="modSp mod">
        <pc:chgData name="West, Crystal" userId="a11826a1-3c06-43fb-b135-a09224bfd33c" providerId="ADAL" clId="{12717461-472D-4AFC-B1D8-14088B838AEE}" dt="2023-06-27T22:48:15.395" v="2913" actId="20577"/>
        <pc:sldMkLst>
          <pc:docMk/>
          <pc:sldMk cId="3320209870" sldId="718"/>
        </pc:sldMkLst>
        <pc:spChg chg="mod">
          <ac:chgData name="West, Crystal" userId="a11826a1-3c06-43fb-b135-a09224bfd33c" providerId="ADAL" clId="{12717461-472D-4AFC-B1D8-14088B838AEE}" dt="2023-06-27T22:48:15.395" v="2913" actId="20577"/>
          <ac:spMkLst>
            <pc:docMk/>
            <pc:sldMk cId="3320209870" sldId="718"/>
            <ac:spMk id="7" creationId="{0A74AC26-C958-44E4-92B8-E4021D27AB77}"/>
          </ac:spMkLst>
        </pc:spChg>
      </pc:sldChg>
      <pc:sldChg chg="addSp modSp mod">
        <pc:chgData name="West, Crystal" userId="a11826a1-3c06-43fb-b135-a09224bfd33c" providerId="ADAL" clId="{12717461-472D-4AFC-B1D8-14088B838AEE}" dt="2023-06-27T22:55:11.645" v="3089" actId="1076"/>
        <pc:sldMkLst>
          <pc:docMk/>
          <pc:sldMk cId="2469790331" sldId="719"/>
        </pc:sldMkLst>
        <pc:spChg chg="mod">
          <ac:chgData name="West, Crystal" userId="a11826a1-3c06-43fb-b135-a09224bfd33c" providerId="ADAL" clId="{12717461-472D-4AFC-B1D8-14088B838AEE}" dt="2023-06-27T22:50:57.965" v="2979" actId="20577"/>
          <ac:spMkLst>
            <pc:docMk/>
            <pc:sldMk cId="2469790331" sldId="719"/>
            <ac:spMk id="7" creationId="{0A74AC26-C958-44E4-92B8-E4021D27AB77}"/>
          </ac:spMkLst>
        </pc:spChg>
        <pc:graphicFrameChg chg="add mod modGraphic">
          <ac:chgData name="West, Crystal" userId="a11826a1-3c06-43fb-b135-a09224bfd33c" providerId="ADAL" clId="{12717461-472D-4AFC-B1D8-14088B838AEE}" dt="2023-06-27T22:55:11.645" v="3089" actId="1076"/>
          <ac:graphicFrameMkLst>
            <pc:docMk/>
            <pc:sldMk cId="2469790331" sldId="719"/>
            <ac:graphicFrameMk id="2" creationId="{3186C60A-AC01-9A59-26E1-EF78C045BEE5}"/>
          </ac:graphicFrameMkLst>
        </pc:graphicFrameChg>
      </pc:sldChg>
      <pc:sldChg chg="modSp mod">
        <pc:chgData name="West, Crystal" userId="a11826a1-3c06-43fb-b135-a09224bfd33c" providerId="ADAL" clId="{12717461-472D-4AFC-B1D8-14088B838AEE}" dt="2023-06-27T22:55:36.374" v="3092" actId="255"/>
        <pc:sldMkLst>
          <pc:docMk/>
          <pc:sldMk cId="430673048" sldId="720"/>
        </pc:sldMkLst>
        <pc:spChg chg="mod">
          <ac:chgData name="West, Crystal" userId="a11826a1-3c06-43fb-b135-a09224bfd33c" providerId="ADAL" clId="{12717461-472D-4AFC-B1D8-14088B838AEE}" dt="2023-06-27T22:53:39.248" v="3080" actId="20577"/>
          <ac:spMkLst>
            <pc:docMk/>
            <pc:sldMk cId="430673048" sldId="720"/>
            <ac:spMk id="7" creationId="{0A74AC26-C958-44E4-92B8-E4021D27AB77}"/>
          </ac:spMkLst>
        </pc:spChg>
        <pc:graphicFrameChg chg="mod modGraphic">
          <ac:chgData name="West, Crystal" userId="a11826a1-3c06-43fb-b135-a09224bfd33c" providerId="ADAL" clId="{12717461-472D-4AFC-B1D8-14088B838AEE}" dt="2023-06-27T22:55:36.374" v="3092" actId="255"/>
          <ac:graphicFrameMkLst>
            <pc:docMk/>
            <pc:sldMk cId="430673048" sldId="720"/>
            <ac:graphicFrameMk id="2" creationId="{3186C60A-AC01-9A59-26E1-EF78C045BEE5}"/>
          </ac:graphicFrameMkLst>
        </pc:graphicFrameChg>
      </pc:sldChg>
      <pc:sldChg chg="modSp mod">
        <pc:chgData name="West, Crystal" userId="a11826a1-3c06-43fb-b135-a09224bfd33c" providerId="ADAL" clId="{12717461-472D-4AFC-B1D8-14088B838AEE}" dt="2023-06-27T22:56:19.033" v="3095" actId="207"/>
        <pc:sldMkLst>
          <pc:docMk/>
          <pc:sldMk cId="2047904703" sldId="721"/>
        </pc:sldMkLst>
        <pc:spChg chg="mod">
          <ac:chgData name="West, Crystal" userId="a11826a1-3c06-43fb-b135-a09224bfd33c" providerId="ADAL" clId="{12717461-472D-4AFC-B1D8-14088B838AEE}" dt="2023-06-27T22:53:25.801" v="3050" actId="20577"/>
          <ac:spMkLst>
            <pc:docMk/>
            <pc:sldMk cId="2047904703" sldId="721"/>
            <ac:spMk id="7" creationId="{0A74AC26-C958-44E4-92B8-E4021D27AB77}"/>
          </ac:spMkLst>
        </pc:spChg>
        <pc:graphicFrameChg chg="mod modGraphic">
          <ac:chgData name="West, Crystal" userId="a11826a1-3c06-43fb-b135-a09224bfd33c" providerId="ADAL" clId="{12717461-472D-4AFC-B1D8-14088B838AEE}" dt="2023-06-27T22:56:19.033" v="3095" actId="207"/>
          <ac:graphicFrameMkLst>
            <pc:docMk/>
            <pc:sldMk cId="2047904703" sldId="721"/>
            <ac:graphicFrameMk id="2" creationId="{3186C60A-AC01-9A59-26E1-EF78C045BEE5}"/>
          </ac:graphicFrameMkLst>
        </pc:graphicFrameChg>
      </pc:sldChg>
      <pc:sldChg chg="modSp mod">
        <pc:chgData name="West, Crystal" userId="a11826a1-3c06-43fb-b135-a09224bfd33c" providerId="ADAL" clId="{12717461-472D-4AFC-B1D8-14088B838AEE}" dt="2023-06-28T18:57:37.417" v="3489"/>
        <pc:sldMkLst>
          <pc:docMk/>
          <pc:sldMk cId="2877901287" sldId="722"/>
        </pc:sldMkLst>
        <pc:spChg chg="mod">
          <ac:chgData name="West, Crystal" userId="a11826a1-3c06-43fb-b135-a09224bfd33c" providerId="ADAL" clId="{12717461-472D-4AFC-B1D8-14088B838AEE}" dt="2023-06-28T17:55:31.421" v="3387" actId="20577"/>
          <ac:spMkLst>
            <pc:docMk/>
            <pc:sldMk cId="2877901287" sldId="722"/>
            <ac:spMk id="2" creationId="{179B6761-6990-E6F7-41F3-AF6C94714B98}"/>
          </ac:spMkLst>
        </pc:spChg>
        <pc:picChg chg="mod modCrop">
          <ac:chgData name="West, Crystal" userId="a11826a1-3c06-43fb-b135-a09224bfd33c" providerId="ADAL" clId="{12717461-472D-4AFC-B1D8-14088B838AEE}" dt="2023-06-28T18:57:37.417" v="3489"/>
          <ac:picMkLst>
            <pc:docMk/>
            <pc:sldMk cId="2877901287" sldId="722"/>
            <ac:picMk id="3" creationId="{441574D7-934D-B8B7-EC3F-B7F766684160}"/>
          </ac:picMkLst>
        </pc:picChg>
      </pc:sldChg>
      <pc:sldChg chg="delSp modSp del mod">
        <pc:chgData name="West, Crystal" userId="a11826a1-3c06-43fb-b135-a09224bfd33c" providerId="ADAL" clId="{12717461-472D-4AFC-B1D8-14088B838AEE}" dt="2023-06-28T18:47:32.638" v="3413" actId="2696"/>
        <pc:sldMkLst>
          <pc:docMk/>
          <pc:sldMk cId="110745280" sldId="723"/>
        </pc:sldMkLst>
        <pc:spChg chg="mod">
          <ac:chgData name="West, Crystal" userId="a11826a1-3c06-43fb-b135-a09224bfd33c" providerId="ADAL" clId="{12717461-472D-4AFC-B1D8-14088B838AEE}" dt="2023-06-28T17:14:28.588" v="3266" actId="14100"/>
          <ac:spMkLst>
            <pc:docMk/>
            <pc:sldMk cId="110745280" sldId="723"/>
            <ac:spMk id="2" creationId="{179B6761-6990-E6F7-41F3-AF6C94714B98}"/>
          </ac:spMkLst>
        </pc:spChg>
        <pc:spChg chg="del mod">
          <ac:chgData name="West, Crystal" userId="a11826a1-3c06-43fb-b135-a09224bfd33c" providerId="ADAL" clId="{12717461-472D-4AFC-B1D8-14088B838AEE}" dt="2023-06-28T17:07:03.903" v="3191" actId="478"/>
          <ac:spMkLst>
            <pc:docMk/>
            <pc:sldMk cId="110745280" sldId="723"/>
            <ac:spMk id="10" creationId="{B98A53A1-AB97-4F7A-8A0D-7B4FB80741B1}"/>
          </ac:spMkLst>
        </pc:spChg>
        <pc:picChg chg="mod modCrop">
          <ac:chgData name="West, Crystal" userId="a11826a1-3c06-43fb-b135-a09224bfd33c" providerId="ADAL" clId="{12717461-472D-4AFC-B1D8-14088B838AEE}" dt="2023-06-28T17:56:53.406" v="3388" actId="1582"/>
          <ac:picMkLst>
            <pc:docMk/>
            <pc:sldMk cId="110745280" sldId="723"/>
            <ac:picMk id="3" creationId="{441574D7-934D-B8B7-EC3F-B7F766684160}"/>
          </ac:picMkLst>
        </pc:picChg>
      </pc:sldChg>
      <pc:sldChg chg="modSp del mod">
        <pc:chgData name="West, Crystal" userId="a11826a1-3c06-43fb-b135-a09224bfd33c" providerId="ADAL" clId="{12717461-472D-4AFC-B1D8-14088B838AEE}" dt="2023-06-28T18:50:32.942" v="3438" actId="2696"/>
        <pc:sldMkLst>
          <pc:docMk/>
          <pc:sldMk cId="3644170811" sldId="723"/>
        </pc:sldMkLst>
        <pc:spChg chg="mod">
          <ac:chgData name="West, Crystal" userId="a11826a1-3c06-43fb-b135-a09224bfd33c" providerId="ADAL" clId="{12717461-472D-4AFC-B1D8-14088B838AEE}" dt="2023-06-28T18:56:03.303" v="3480" actId="20577"/>
          <ac:spMkLst>
            <pc:docMk/>
            <pc:sldMk cId="3644170811" sldId="723"/>
            <ac:spMk id="2" creationId="{00000000-0000-0000-0000-000000000000}"/>
          </ac:spMkLst>
        </pc:spChg>
        <pc:spChg chg="mod">
          <ac:chgData name="West, Crystal" userId="a11826a1-3c06-43fb-b135-a09224bfd33c" providerId="ADAL" clId="{12717461-472D-4AFC-B1D8-14088B838AEE}" dt="2023-06-28T18:48:57.208" v="3437" actId="20577"/>
          <ac:spMkLst>
            <pc:docMk/>
            <pc:sldMk cId="3644170811" sldId="723"/>
            <ac:spMk id="99" creationId="{00000000-0000-0000-0000-000000000000}"/>
          </ac:spMkLst>
        </pc:spChg>
      </pc:sldChg>
    </pc:docChg>
  </pc:docChgLst>
  <pc:docChgLst>
    <pc:chgData name="Audry Williams" userId="90aefcba-aba4-4b70-9a67-d8a3204f5f2d" providerId="ADAL" clId="{0F9F600E-63DC-4276-A40C-711D7194A488}"/>
    <pc:docChg chg="undo custSel addSld delSld modSld modSection">
      <pc:chgData name="Audry Williams" userId="90aefcba-aba4-4b70-9a67-d8a3204f5f2d" providerId="ADAL" clId="{0F9F600E-63DC-4276-A40C-711D7194A488}" dt="2023-06-29T19:50:26.874" v="367" actId="20577"/>
      <pc:docMkLst>
        <pc:docMk/>
      </pc:docMkLst>
      <pc:sldChg chg="modSp del mod setBg">
        <pc:chgData name="Audry Williams" userId="90aefcba-aba4-4b70-9a67-d8a3204f5f2d" providerId="ADAL" clId="{0F9F600E-63DC-4276-A40C-711D7194A488}" dt="2023-06-28T23:01:16.916" v="53" actId="47"/>
        <pc:sldMkLst>
          <pc:docMk/>
          <pc:sldMk cId="2267116550" sldId="256"/>
        </pc:sldMkLst>
        <pc:spChg chg="mod">
          <ac:chgData name="Audry Williams" userId="90aefcba-aba4-4b70-9a67-d8a3204f5f2d" providerId="ADAL" clId="{0F9F600E-63DC-4276-A40C-711D7194A488}" dt="2023-06-28T22:58:02.292" v="20" actId="1076"/>
          <ac:spMkLst>
            <pc:docMk/>
            <pc:sldMk cId="2267116550" sldId="256"/>
            <ac:spMk id="5" creationId="{12299C12-2F0F-4A1F-A340-D1C9326EA7BA}"/>
          </ac:spMkLst>
        </pc:spChg>
        <pc:spChg chg="mod">
          <ac:chgData name="Audry Williams" userId="90aefcba-aba4-4b70-9a67-d8a3204f5f2d" providerId="ADAL" clId="{0F9F600E-63DC-4276-A40C-711D7194A488}" dt="2023-06-28T22:57:55.196" v="15" actId="207"/>
          <ac:spMkLst>
            <pc:docMk/>
            <pc:sldMk cId="2267116550" sldId="256"/>
            <ac:spMk id="7" creationId="{E994E6BD-C0E3-4CBB-9002-8412E4B93136}"/>
          </ac:spMkLst>
        </pc:spChg>
        <pc:spChg chg="mod">
          <ac:chgData name="Audry Williams" userId="90aefcba-aba4-4b70-9a67-d8a3204f5f2d" providerId="ADAL" clId="{0F9F600E-63DC-4276-A40C-711D7194A488}" dt="2023-06-28T22:58:36.725" v="24" actId="1076"/>
          <ac:spMkLst>
            <pc:docMk/>
            <pc:sldMk cId="2267116550" sldId="256"/>
            <ac:spMk id="9" creationId="{EDC35D82-5BBD-85E8-1C89-DF10B56682E4}"/>
          </ac:spMkLst>
        </pc:spChg>
      </pc:sldChg>
      <pc:sldChg chg="modSp mod">
        <pc:chgData name="Audry Williams" userId="90aefcba-aba4-4b70-9a67-d8a3204f5f2d" providerId="ADAL" clId="{0F9F600E-63DC-4276-A40C-711D7194A488}" dt="2023-06-29T19:43:23.125" v="253" actId="1076"/>
        <pc:sldMkLst>
          <pc:docMk/>
          <pc:sldMk cId="716220272" sldId="635"/>
        </pc:sldMkLst>
        <pc:picChg chg="mod">
          <ac:chgData name="Audry Williams" userId="90aefcba-aba4-4b70-9a67-d8a3204f5f2d" providerId="ADAL" clId="{0F9F600E-63DC-4276-A40C-711D7194A488}" dt="2023-06-29T19:43:23.125" v="253" actId="1076"/>
          <ac:picMkLst>
            <pc:docMk/>
            <pc:sldMk cId="716220272" sldId="635"/>
            <ac:picMk id="5" creationId="{00000000-0000-0000-0000-000000000000}"/>
          </ac:picMkLst>
        </pc:picChg>
      </pc:sldChg>
      <pc:sldChg chg="modSp mod">
        <pc:chgData name="Audry Williams" userId="90aefcba-aba4-4b70-9a67-d8a3204f5f2d" providerId="ADAL" clId="{0F9F600E-63DC-4276-A40C-711D7194A488}" dt="2023-06-28T23:08:49.672" v="91" actId="948"/>
        <pc:sldMkLst>
          <pc:docMk/>
          <pc:sldMk cId="3956236652" sldId="639"/>
        </pc:sldMkLst>
        <pc:spChg chg="mod">
          <ac:chgData name="Audry Williams" userId="90aefcba-aba4-4b70-9a67-d8a3204f5f2d" providerId="ADAL" clId="{0F9F600E-63DC-4276-A40C-711D7194A488}" dt="2023-06-28T23:08:49.672" v="91" actId="948"/>
          <ac:spMkLst>
            <pc:docMk/>
            <pc:sldMk cId="3956236652" sldId="639"/>
            <ac:spMk id="7" creationId="{0A74AC26-C958-44E4-92B8-E4021D27AB77}"/>
          </ac:spMkLst>
        </pc:spChg>
      </pc:sldChg>
      <pc:sldChg chg="modSp mod">
        <pc:chgData name="Audry Williams" userId="90aefcba-aba4-4b70-9a67-d8a3204f5f2d" providerId="ADAL" clId="{0F9F600E-63DC-4276-A40C-711D7194A488}" dt="2023-06-28T23:11:07.741" v="104" actId="948"/>
        <pc:sldMkLst>
          <pc:docMk/>
          <pc:sldMk cId="4267755540" sldId="643"/>
        </pc:sldMkLst>
        <pc:spChg chg="mod">
          <ac:chgData name="Audry Williams" userId="90aefcba-aba4-4b70-9a67-d8a3204f5f2d" providerId="ADAL" clId="{0F9F600E-63DC-4276-A40C-711D7194A488}" dt="2023-06-28T23:11:07.741" v="104" actId="948"/>
          <ac:spMkLst>
            <pc:docMk/>
            <pc:sldMk cId="4267755540" sldId="643"/>
            <ac:spMk id="7" creationId="{0A74AC26-C958-44E4-92B8-E4021D27AB77}"/>
          </ac:spMkLst>
        </pc:spChg>
      </pc:sldChg>
      <pc:sldChg chg="del">
        <pc:chgData name="Audry Williams" userId="90aefcba-aba4-4b70-9a67-d8a3204f5f2d" providerId="ADAL" clId="{0F9F600E-63DC-4276-A40C-711D7194A488}" dt="2023-06-28T23:09:01.280" v="92" actId="47"/>
        <pc:sldMkLst>
          <pc:docMk/>
          <pc:sldMk cId="2378448411" sldId="657"/>
        </pc:sldMkLst>
      </pc:sldChg>
      <pc:sldChg chg="modSp mod">
        <pc:chgData name="Audry Williams" userId="90aefcba-aba4-4b70-9a67-d8a3204f5f2d" providerId="ADAL" clId="{0F9F600E-63DC-4276-A40C-711D7194A488}" dt="2023-06-28T23:16:59.109" v="159" actId="20577"/>
        <pc:sldMkLst>
          <pc:docMk/>
          <pc:sldMk cId="4150171880" sldId="677"/>
        </pc:sldMkLst>
        <pc:spChg chg="mod">
          <ac:chgData name="Audry Williams" userId="90aefcba-aba4-4b70-9a67-d8a3204f5f2d" providerId="ADAL" clId="{0F9F600E-63DC-4276-A40C-711D7194A488}" dt="2023-06-28T23:16:59.109" v="159" actId="20577"/>
          <ac:spMkLst>
            <pc:docMk/>
            <pc:sldMk cId="4150171880" sldId="677"/>
            <ac:spMk id="6" creationId="{1930180C-B25B-FF31-9451-E745EDC7E073}"/>
          </ac:spMkLst>
        </pc:spChg>
        <pc:picChg chg="mod">
          <ac:chgData name="Audry Williams" userId="90aefcba-aba4-4b70-9a67-d8a3204f5f2d" providerId="ADAL" clId="{0F9F600E-63DC-4276-A40C-711D7194A488}" dt="2023-06-28T23:09:18.761" v="93" actId="1076"/>
          <ac:picMkLst>
            <pc:docMk/>
            <pc:sldMk cId="4150171880" sldId="677"/>
            <ac:picMk id="5" creationId="{DD0BE637-B84C-238A-8B5F-AF6D0C36540F}"/>
          </ac:picMkLst>
        </pc:picChg>
      </pc:sldChg>
      <pc:sldChg chg="modSp mod">
        <pc:chgData name="Audry Williams" userId="90aefcba-aba4-4b70-9a67-d8a3204f5f2d" providerId="ADAL" clId="{0F9F600E-63DC-4276-A40C-711D7194A488}" dt="2023-06-28T23:24:09.714" v="213" actId="14100"/>
        <pc:sldMkLst>
          <pc:docMk/>
          <pc:sldMk cId="510795283" sldId="693"/>
        </pc:sldMkLst>
        <pc:spChg chg="mod">
          <ac:chgData name="Audry Williams" userId="90aefcba-aba4-4b70-9a67-d8a3204f5f2d" providerId="ADAL" clId="{0F9F600E-63DC-4276-A40C-711D7194A488}" dt="2023-06-28T23:24:09.714" v="213" actId="14100"/>
          <ac:spMkLst>
            <pc:docMk/>
            <pc:sldMk cId="510795283" sldId="693"/>
            <ac:spMk id="22" creationId="{00000000-0000-0000-0000-000000000000}"/>
          </ac:spMkLst>
        </pc:spChg>
      </pc:sldChg>
      <pc:sldChg chg="modSp mod">
        <pc:chgData name="Audry Williams" userId="90aefcba-aba4-4b70-9a67-d8a3204f5f2d" providerId="ADAL" clId="{0F9F600E-63DC-4276-A40C-711D7194A488}" dt="2023-06-28T23:18:40.235" v="179" actId="20577"/>
        <pc:sldMkLst>
          <pc:docMk/>
          <pc:sldMk cId="253801239" sldId="701"/>
        </pc:sldMkLst>
        <pc:spChg chg="mod">
          <ac:chgData name="Audry Williams" userId="90aefcba-aba4-4b70-9a67-d8a3204f5f2d" providerId="ADAL" clId="{0F9F600E-63DC-4276-A40C-711D7194A488}" dt="2023-06-28T23:18:40.235" v="179" actId="20577"/>
          <ac:spMkLst>
            <pc:docMk/>
            <pc:sldMk cId="253801239" sldId="701"/>
            <ac:spMk id="7" creationId="{0A74AC26-C958-44E4-92B8-E4021D27AB77}"/>
          </ac:spMkLst>
        </pc:spChg>
      </pc:sldChg>
      <pc:sldChg chg="modSp mod">
        <pc:chgData name="Audry Williams" userId="90aefcba-aba4-4b70-9a67-d8a3204f5f2d" providerId="ADAL" clId="{0F9F600E-63DC-4276-A40C-711D7194A488}" dt="2023-06-28T23:13:09.442" v="127" actId="14100"/>
        <pc:sldMkLst>
          <pc:docMk/>
          <pc:sldMk cId="2824749563" sldId="702"/>
        </pc:sldMkLst>
        <pc:spChg chg="mod">
          <ac:chgData name="Audry Williams" userId="90aefcba-aba4-4b70-9a67-d8a3204f5f2d" providerId="ADAL" clId="{0F9F600E-63DC-4276-A40C-711D7194A488}" dt="2023-06-28T23:13:09.442" v="127" actId="14100"/>
          <ac:spMkLst>
            <pc:docMk/>
            <pc:sldMk cId="2824749563" sldId="702"/>
            <ac:spMk id="7" creationId="{0A74AC26-C958-44E4-92B8-E4021D27AB77}"/>
          </ac:spMkLst>
        </pc:spChg>
      </pc:sldChg>
      <pc:sldChg chg="modSp mod">
        <pc:chgData name="Audry Williams" userId="90aefcba-aba4-4b70-9a67-d8a3204f5f2d" providerId="ADAL" clId="{0F9F600E-63DC-4276-A40C-711D7194A488}" dt="2023-06-28T23:13:51.234" v="129" actId="948"/>
        <pc:sldMkLst>
          <pc:docMk/>
          <pc:sldMk cId="1488903352" sldId="703"/>
        </pc:sldMkLst>
        <pc:spChg chg="mod">
          <ac:chgData name="Audry Williams" userId="90aefcba-aba4-4b70-9a67-d8a3204f5f2d" providerId="ADAL" clId="{0F9F600E-63DC-4276-A40C-711D7194A488}" dt="2023-06-28T23:13:51.234" v="129" actId="948"/>
          <ac:spMkLst>
            <pc:docMk/>
            <pc:sldMk cId="1488903352" sldId="703"/>
            <ac:spMk id="7" creationId="{0A74AC26-C958-44E4-92B8-E4021D27AB77}"/>
          </ac:spMkLst>
        </pc:spChg>
      </pc:sldChg>
      <pc:sldChg chg="modSp mod">
        <pc:chgData name="Audry Williams" userId="90aefcba-aba4-4b70-9a67-d8a3204f5f2d" providerId="ADAL" clId="{0F9F600E-63DC-4276-A40C-711D7194A488}" dt="2023-06-28T23:16:20.590" v="143" actId="1076"/>
        <pc:sldMkLst>
          <pc:docMk/>
          <pc:sldMk cId="3254032441" sldId="704"/>
        </pc:sldMkLst>
        <pc:spChg chg="mod">
          <ac:chgData name="Audry Williams" userId="90aefcba-aba4-4b70-9a67-d8a3204f5f2d" providerId="ADAL" clId="{0F9F600E-63DC-4276-A40C-711D7194A488}" dt="2023-06-28T23:16:16.137" v="142" actId="1076"/>
          <ac:spMkLst>
            <pc:docMk/>
            <pc:sldMk cId="3254032441" sldId="704"/>
            <ac:spMk id="7" creationId="{0A74AC26-C958-44E4-92B8-E4021D27AB77}"/>
          </ac:spMkLst>
        </pc:spChg>
        <pc:spChg chg="mod">
          <ac:chgData name="Audry Williams" userId="90aefcba-aba4-4b70-9a67-d8a3204f5f2d" providerId="ADAL" clId="{0F9F600E-63DC-4276-A40C-711D7194A488}" dt="2023-06-28T23:14:32.405" v="131" actId="1076"/>
          <ac:spMkLst>
            <pc:docMk/>
            <pc:sldMk cId="3254032441" sldId="704"/>
            <ac:spMk id="10" creationId="{B98A53A1-AB97-4F7A-8A0D-7B4FB80741B1}"/>
          </ac:spMkLst>
        </pc:spChg>
        <pc:graphicFrameChg chg="mod modGraphic">
          <ac:chgData name="Audry Williams" userId="90aefcba-aba4-4b70-9a67-d8a3204f5f2d" providerId="ADAL" clId="{0F9F600E-63DC-4276-A40C-711D7194A488}" dt="2023-06-28T23:16:20.590" v="143" actId="1076"/>
          <ac:graphicFrameMkLst>
            <pc:docMk/>
            <pc:sldMk cId="3254032441" sldId="704"/>
            <ac:graphicFrameMk id="2" creationId="{1119F8B4-21FA-455B-1BEA-1343929C9050}"/>
          </ac:graphicFrameMkLst>
        </pc:graphicFrameChg>
      </pc:sldChg>
      <pc:sldChg chg="modSp mod">
        <pc:chgData name="Audry Williams" userId="90aefcba-aba4-4b70-9a67-d8a3204f5f2d" providerId="ADAL" clId="{0F9F600E-63DC-4276-A40C-711D7194A488}" dt="2023-06-28T23:19:32.758" v="182" actId="1076"/>
        <pc:sldMkLst>
          <pc:docMk/>
          <pc:sldMk cId="3863802555" sldId="709"/>
        </pc:sldMkLst>
        <pc:spChg chg="mod">
          <ac:chgData name="Audry Williams" userId="90aefcba-aba4-4b70-9a67-d8a3204f5f2d" providerId="ADAL" clId="{0F9F600E-63DC-4276-A40C-711D7194A488}" dt="2023-06-28T23:19:15.843" v="181" actId="1076"/>
          <ac:spMkLst>
            <pc:docMk/>
            <pc:sldMk cId="3863802555" sldId="709"/>
            <ac:spMk id="3" creationId="{DAFC2AE5-E224-D041-B715-85E172E0DEA8}"/>
          </ac:spMkLst>
        </pc:spChg>
        <pc:spChg chg="mod">
          <ac:chgData name="Audry Williams" userId="90aefcba-aba4-4b70-9a67-d8a3204f5f2d" providerId="ADAL" clId="{0F9F600E-63DC-4276-A40C-711D7194A488}" dt="2023-06-28T23:19:32.758" v="182" actId="1076"/>
          <ac:spMkLst>
            <pc:docMk/>
            <pc:sldMk cId="3863802555" sldId="709"/>
            <ac:spMk id="10" creationId="{B98A53A1-AB97-4F7A-8A0D-7B4FB80741B1}"/>
          </ac:spMkLst>
        </pc:spChg>
      </pc:sldChg>
      <pc:sldChg chg="modSp mod">
        <pc:chgData name="Audry Williams" userId="90aefcba-aba4-4b70-9a67-d8a3204f5f2d" providerId="ADAL" clId="{0F9F600E-63DC-4276-A40C-711D7194A488}" dt="2023-06-28T23:20:11.091" v="190" actId="1076"/>
        <pc:sldMkLst>
          <pc:docMk/>
          <pc:sldMk cId="2265221587" sldId="710"/>
        </pc:sldMkLst>
        <pc:spChg chg="mod">
          <ac:chgData name="Audry Williams" userId="90aefcba-aba4-4b70-9a67-d8a3204f5f2d" providerId="ADAL" clId="{0F9F600E-63DC-4276-A40C-711D7194A488}" dt="2023-06-28T23:20:11.091" v="190" actId="1076"/>
          <ac:spMkLst>
            <pc:docMk/>
            <pc:sldMk cId="2265221587" sldId="710"/>
            <ac:spMk id="3" creationId="{DAFC2AE5-E224-D041-B715-85E172E0DEA8}"/>
          </ac:spMkLst>
        </pc:spChg>
      </pc:sldChg>
      <pc:sldChg chg="modSp mod">
        <pc:chgData name="Audry Williams" userId="90aefcba-aba4-4b70-9a67-d8a3204f5f2d" providerId="ADAL" clId="{0F9F600E-63DC-4276-A40C-711D7194A488}" dt="2023-06-28T23:21:49.910" v="203" actId="1076"/>
        <pc:sldMkLst>
          <pc:docMk/>
          <pc:sldMk cId="2469790331" sldId="719"/>
        </pc:sldMkLst>
        <pc:spChg chg="mod">
          <ac:chgData name="Audry Williams" userId="90aefcba-aba4-4b70-9a67-d8a3204f5f2d" providerId="ADAL" clId="{0F9F600E-63DC-4276-A40C-711D7194A488}" dt="2023-06-28T23:21:49.910" v="203" actId="1076"/>
          <ac:spMkLst>
            <pc:docMk/>
            <pc:sldMk cId="2469790331" sldId="719"/>
            <ac:spMk id="7" creationId="{0A74AC26-C958-44E4-92B8-E4021D27AB77}"/>
          </ac:spMkLst>
        </pc:spChg>
        <pc:graphicFrameChg chg="mod modGraphic">
          <ac:chgData name="Audry Williams" userId="90aefcba-aba4-4b70-9a67-d8a3204f5f2d" providerId="ADAL" clId="{0F9F600E-63DC-4276-A40C-711D7194A488}" dt="2023-06-28T23:21:38.192" v="202" actId="403"/>
          <ac:graphicFrameMkLst>
            <pc:docMk/>
            <pc:sldMk cId="2469790331" sldId="719"/>
            <ac:graphicFrameMk id="2" creationId="{3186C60A-AC01-9A59-26E1-EF78C045BEE5}"/>
          </ac:graphicFrameMkLst>
        </pc:graphicFrameChg>
      </pc:sldChg>
      <pc:sldChg chg="modSp mod">
        <pc:chgData name="Audry Williams" userId="90aefcba-aba4-4b70-9a67-d8a3204f5f2d" providerId="ADAL" clId="{0F9F600E-63DC-4276-A40C-711D7194A488}" dt="2023-06-28T23:22:42.558" v="206" actId="1076"/>
        <pc:sldMkLst>
          <pc:docMk/>
          <pc:sldMk cId="430673048" sldId="720"/>
        </pc:sldMkLst>
        <pc:graphicFrameChg chg="mod modGraphic">
          <ac:chgData name="Audry Williams" userId="90aefcba-aba4-4b70-9a67-d8a3204f5f2d" providerId="ADAL" clId="{0F9F600E-63DC-4276-A40C-711D7194A488}" dt="2023-06-28T23:22:42.558" v="206" actId="1076"/>
          <ac:graphicFrameMkLst>
            <pc:docMk/>
            <pc:sldMk cId="430673048" sldId="720"/>
            <ac:graphicFrameMk id="2" creationId="{3186C60A-AC01-9A59-26E1-EF78C045BEE5}"/>
          </ac:graphicFrameMkLst>
        </pc:graphicFrameChg>
      </pc:sldChg>
      <pc:sldChg chg="modSp mod">
        <pc:chgData name="Audry Williams" userId="90aefcba-aba4-4b70-9a67-d8a3204f5f2d" providerId="ADAL" clId="{0F9F600E-63DC-4276-A40C-711D7194A488}" dt="2023-06-28T23:23:32.001" v="209" actId="1076"/>
        <pc:sldMkLst>
          <pc:docMk/>
          <pc:sldMk cId="2047904703" sldId="721"/>
        </pc:sldMkLst>
        <pc:graphicFrameChg chg="mod modGraphic">
          <ac:chgData name="Audry Williams" userId="90aefcba-aba4-4b70-9a67-d8a3204f5f2d" providerId="ADAL" clId="{0F9F600E-63DC-4276-A40C-711D7194A488}" dt="2023-06-28T23:23:32.001" v="209" actId="1076"/>
          <ac:graphicFrameMkLst>
            <pc:docMk/>
            <pc:sldMk cId="2047904703" sldId="721"/>
            <ac:graphicFrameMk id="2" creationId="{3186C60A-AC01-9A59-26E1-EF78C045BEE5}"/>
          </ac:graphicFrameMkLst>
        </pc:graphicFrameChg>
      </pc:sldChg>
      <pc:sldChg chg="modSp mod">
        <pc:chgData name="Audry Williams" userId="90aefcba-aba4-4b70-9a67-d8a3204f5f2d" providerId="ADAL" clId="{0F9F600E-63DC-4276-A40C-711D7194A488}" dt="2023-06-28T23:16:49.451" v="153" actId="1076"/>
        <pc:sldMkLst>
          <pc:docMk/>
          <pc:sldMk cId="2877901287" sldId="722"/>
        </pc:sldMkLst>
        <pc:spChg chg="mod">
          <ac:chgData name="Audry Williams" userId="90aefcba-aba4-4b70-9a67-d8a3204f5f2d" providerId="ADAL" clId="{0F9F600E-63DC-4276-A40C-711D7194A488}" dt="2023-06-28T23:16:49.451" v="153" actId="1076"/>
          <ac:spMkLst>
            <pc:docMk/>
            <pc:sldMk cId="2877901287" sldId="722"/>
            <ac:spMk id="2" creationId="{179B6761-6990-E6F7-41F3-AF6C94714B98}"/>
          </ac:spMkLst>
        </pc:spChg>
      </pc:sldChg>
      <pc:sldChg chg="modSp mod">
        <pc:chgData name="Audry Williams" userId="90aefcba-aba4-4b70-9a67-d8a3204f5f2d" providerId="ADAL" clId="{0F9F600E-63DC-4276-A40C-711D7194A488}" dt="2023-06-28T23:10:21.099" v="103" actId="20577"/>
        <pc:sldMkLst>
          <pc:docMk/>
          <pc:sldMk cId="3644170811" sldId="723"/>
        </pc:sldMkLst>
        <pc:spChg chg="mod">
          <ac:chgData name="Audry Williams" userId="90aefcba-aba4-4b70-9a67-d8a3204f5f2d" providerId="ADAL" clId="{0F9F600E-63DC-4276-A40C-711D7194A488}" dt="2023-06-28T23:10:21.099" v="103" actId="20577"/>
          <ac:spMkLst>
            <pc:docMk/>
            <pc:sldMk cId="3644170811" sldId="723"/>
            <ac:spMk id="2" creationId="{00000000-0000-0000-0000-000000000000}"/>
          </ac:spMkLst>
        </pc:spChg>
      </pc:sldChg>
      <pc:sldChg chg="new del">
        <pc:chgData name="Audry Williams" userId="90aefcba-aba4-4b70-9a67-d8a3204f5f2d" providerId="ADAL" clId="{0F9F600E-63DC-4276-A40C-711D7194A488}" dt="2023-06-28T22:58:27.353" v="23" actId="47"/>
        <pc:sldMkLst>
          <pc:docMk/>
          <pc:sldMk cId="474463512" sldId="724"/>
        </pc:sldMkLst>
      </pc:sldChg>
      <pc:sldChg chg="addSp delSp modSp new mod setBg">
        <pc:chgData name="Audry Williams" userId="90aefcba-aba4-4b70-9a67-d8a3204f5f2d" providerId="ADAL" clId="{0F9F600E-63DC-4276-A40C-711D7194A488}" dt="2023-06-28T23:08:04.445" v="86" actId="207"/>
        <pc:sldMkLst>
          <pc:docMk/>
          <pc:sldMk cId="2733718460" sldId="725"/>
        </pc:sldMkLst>
        <pc:spChg chg="mod">
          <ac:chgData name="Audry Williams" userId="90aefcba-aba4-4b70-9a67-d8a3204f5f2d" providerId="ADAL" clId="{0F9F600E-63DC-4276-A40C-711D7194A488}" dt="2023-06-28T23:07:54.051" v="84" actId="14100"/>
          <ac:spMkLst>
            <pc:docMk/>
            <pc:sldMk cId="2733718460" sldId="725"/>
            <ac:spMk id="2" creationId="{D0460D23-DB22-416E-B4E3-14447EE25BDD}"/>
          </ac:spMkLst>
        </pc:spChg>
        <pc:spChg chg="add mod">
          <ac:chgData name="Audry Williams" userId="90aefcba-aba4-4b70-9a67-d8a3204f5f2d" providerId="ADAL" clId="{0F9F600E-63DC-4276-A40C-711D7194A488}" dt="2023-06-28T23:07:35.429" v="82" actId="1076"/>
          <ac:spMkLst>
            <pc:docMk/>
            <pc:sldMk cId="2733718460" sldId="725"/>
            <ac:spMk id="4" creationId="{F735680F-260F-44C2-A23B-261E539EB47D}"/>
          </ac:spMkLst>
        </pc:spChg>
        <pc:spChg chg="add mod">
          <ac:chgData name="Audry Williams" userId="90aefcba-aba4-4b70-9a67-d8a3204f5f2d" providerId="ADAL" clId="{0F9F600E-63DC-4276-A40C-711D7194A488}" dt="2023-06-28T23:08:04.445" v="86" actId="207"/>
          <ac:spMkLst>
            <pc:docMk/>
            <pc:sldMk cId="2733718460" sldId="725"/>
            <ac:spMk id="5" creationId="{4734CCE2-4163-4F87-978B-39054F4240D0}"/>
          </ac:spMkLst>
        </pc:spChg>
        <pc:picChg chg="add del mod">
          <ac:chgData name="Audry Williams" userId="90aefcba-aba4-4b70-9a67-d8a3204f5f2d" providerId="ADAL" clId="{0F9F600E-63DC-4276-A40C-711D7194A488}" dt="2023-06-28T23:06:46.488" v="74" actId="478"/>
          <ac:picMkLst>
            <pc:docMk/>
            <pc:sldMk cId="2733718460" sldId="725"/>
            <ac:picMk id="7" creationId="{80A52115-9423-49BD-A7C8-453567DE7635}"/>
          </ac:picMkLst>
        </pc:picChg>
        <pc:picChg chg="add mod">
          <ac:chgData name="Audry Williams" userId="90aefcba-aba4-4b70-9a67-d8a3204f5f2d" providerId="ADAL" clId="{0F9F600E-63DC-4276-A40C-711D7194A488}" dt="2023-06-28T23:07:29.030" v="81" actId="1076"/>
          <ac:picMkLst>
            <pc:docMk/>
            <pc:sldMk cId="2733718460" sldId="725"/>
            <ac:picMk id="9" creationId="{1A9FE0A0-B4B7-4AFB-BA42-E77A59052359}"/>
          </ac:picMkLst>
        </pc:picChg>
      </pc:sldChg>
      <pc:sldChg chg="addSp delSp modSp new del mod modClrScheme chgLayout">
        <pc:chgData name="Audry Williams" userId="90aefcba-aba4-4b70-9a67-d8a3204f5f2d" providerId="ADAL" clId="{0F9F600E-63DC-4276-A40C-711D7194A488}" dt="2023-06-29T19:44:50.681" v="278" actId="47"/>
        <pc:sldMkLst>
          <pc:docMk/>
          <pc:sldMk cId="1682853882" sldId="726"/>
        </pc:sldMkLst>
        <pc:spChg chg="del mod ord">
          <ac:chgData name="Audry Williams" userId="90aefcba-aba4-4b70-9a67-d8a3204f5f2d" providerId="ADAL" clId="{0F9F600E-63DC-4276-A40C-711D7194A488}" dt="2023-06-29T19:41:16.808" v="215" actId="700"/>
          <ac:spMkLst>
            <pc:docMk/>
            <pc:sldMk cId="1682853882" sldId="726"/>
            <ac:spMk id="2" creationId="{7841E875-918F-46CA-973A-1C45D89BA494}"/>
          </ac:spMkLst>
        </pc:spChg>
        <pc:spChg chg="del mod ord">
          <ac:chgData name="Audry Williams" userId="90aefcba-aba4-4b70-9a67-d8a3204f5f2d" providerId="ADAL" clId="{0F9F600E-63DC-4276-A40C-711D7194A488}" dt="2023-06-29T19:41:16.808" v="215" actId="700"/>
          <ac:spMkLst>
            <pc:docMk/>
            <pc:sldMk cId="1682853882" sldId="726"/>
            <ac:spMk id="3" creationId="{1461C343-851B-4065-AFC7-A95133570A67}"/>
          </ac:spMkLst>
        </pc:spChg>
        <pc:spChg chg="add del mod ord">
          <ac:chgData name="Audry Williams" userId="90aefcba-aba4-4b70-9a67-d8a3204f5f2d" providerId="ADAL" clId="{0F9F600E-63DC-4276-A40C-711D7194A488}" dt="2023-06-29T19:41:25.978" v="216" actId="700"/>
          <ac:spMkLst>
            <pc:docMk/>
            <pc:sldMk cId="1682853882" sldId="726"/>
            <ac:spMk id="4" creationId="{D54104A8-E1CE-4059-9689-811E5650506B}"/>
          </ac:spMkLst>
        </pc:spChg>
        <pc:spChg chg="add del mod ord">
          <ac:chgData name="Audry Williams" userId="90aefcba-aba4-4b70-9a67-d8a3204f5f2d" providerId="ADAL" clId="{0F9F600E-63DC-4276-A40C-711D7194A488}" dt="2023-06-29T19:41:25.978" v="216" actId="700"/>
          <ac:spMkLst>
            <pc:docMk/>
            <pc:sldMk cId="1682853882" sldId="726"/>
            <ac:spMk id="5" creationId="{563EB858-72E5-440F-B315-662D871FDFB5}"/>
          </ac:spMkLst>
        </pc:spChg>
        <pc:spChg chg="add del mod ord">
          <ac:chgData name="Audry Williams" userId="90aefcba-aba4-4b70-9a67-d8a3204f5f2d" providerId="ADAL" clId="{0F9F600E-63DC-4276-A40C-711D7194A488}" dt="2023-06-29T19:41:25.978" v="216" actId="700"/>
          <ac:spMkLst>
            <pc:docMk/>
            <pc:sldMk cId="1682853882" sldId="726"/>
            <ac:spMk id="6" creationId="{EAF514A3-CF65-407A-8F4F-FF251DB410D9}"/>
          </ac:spMkLst>
        </pc:spChg>
        <pc:spChg chg="add del mod ord">
          <ac:chgData name="Audry Williams" userId="90aefcba-aba4-4b70-9a67-d8a3204f5f2d" providerId="ADAL" clId="{0F9F600E-63DC-4276-A40C-711D7194A488}" dt="2023-06-29T19:41:25.978" v="216" actId="700"/>
          <ac:spMkLst>
            <pc:docMk/>
            <pc:sldMk cId="1682853882" sldId="726"/>
            <ac:spMk id="7" creationId="{7BFA5688-D416-4C18-A757-7E2C321E23B6}"/>
          </ac:spMkLst>
        </pc:spChg>
        <pc:spChg chg="add del mod ord">
          <ac:chgData name="Audry Williams" userId="90aefcba-aba4-4b70-9a67-d8a3204f5f2d" providerId="ADAL" clId="{0F9F600E-63DC-4276-A40C-711D7194A488}" dt="2023-06-29T19:41:25.978" v="216" actId="700"/>
          <ac:spMkLst>
            <pc:docMk/>
            <pc:sldMk cId="1682853882" sldId="726"/>
            <ac:spMk id="8" creationId="{214B2190-2266-4C04-800B-6953B0DE07EB}"/>
          </ac:spMkLst>
        </pc:spChg>
        <pc:spChg chg="add mod ord">
          <ac:chgData name="Audry Williams" userId="90aefcba-aba4-4b70-9a67-d8a3204f5f2d" providerId="ADAL" clId="{0F9F600E-63DC-4276-A40C-711D7194A488}" dt="2023-06-29T19:43:55.622" v="258" actId="207"/>
          <ac:spMkLst>
            <pc:docMk/>
            <pc:sldMk cId="1682853882" sldId="726"/>
            <ac:spMk id="9" creationId="{A244B8DD-4A61-445A-BDD1-6CFB8157A8E2}"/>
          </ac:spMkLst>
        </pc:spChg>
        <pc:spChg chg="add del mod ord">
          <ac:chgData name="Audry Williams" userId="90aefcba-aba4-4b70-9a67-d8a3204f5f2d" providerId="ADAL" clId="{0F9F600E-63DC-4276-A40C-711D7194A488}" dt="2023-06-29T19:41:36.313" v="219" actId="478"/>
          <ac:spMkLst>
            <pc:docMk/>
            <pc:sldMk cId="1682853882" sldId="726"/>
            <ac:spMk id="10" creationId="{0CEB4A39-B0E5-4C79-869C-6E3F576EA772}"/>
          </ac:spMkLst>
        </pc:spChg>
        <pc:spChg chg="add mod ord">
          <ac:chgData name="Audry Williams" userId="90aefcba-aba4-4b70-9a67-d8a3204f5f2d" providerId="ADAL" clId="{0F9F600E-63DC-4276-A40C-711D7194A488}" dt="2023-06-29T19:44:24.248" v="261" actId="27636"/>
          <ac:spMkLst>
            <pc:docMk/>
            <pc:sldMk cId="1682853882" sldId="726"/>
            <ac:spMk id="11" creationId="{5006894F-7FDF-49D9-907A-2C38C51E26F7}"/>
          </ac:spMkLst>
        </pc:spChg>
        <pc:picChg chg="add del mod">
          <ac:chgData name="Audry Williams" userId="90aefcba-aba4-4b70-9a67-d8a3204f5f2d" providerId="ADAL" clId="{0F9F600E-63DC-4276-A40C-711D7194A488}" dt="2023-06-29T19:44:44.606" v="277" actId="21"/>
          <ac:picMkLst>
            <pc:docMk/>
            <pc:sldMk cId="1682853882" sldId="726"/>
            <ac:picMk id="1026" creationId="{2A260B3D-41C9-4383-99FB-886974BD5362}"/>
          </ac:picMkLst>
        </pc:picChg>
      </pc:sldChg>
      <pc:sldChg chg="addSp delSp modSp new mod setBg">
        <pc:chgData name="Audry Williams" userId="90aefcba-aba4-4b70-9a67-d8a3204f5f2d" providerId="ADAL" clId="{0F9F600E-63DC-4276-A40C-711D7194A488}" dt="2023-06-29T19:45:17.158" v="285" actId="1076"/>
        <pc:sldMkLst>
          <pc:docMk/>
          <pc:sldMk cId="2808831576" sldId="727"/>
        </pc:sldMkLst>
        <pc:spChg chg="mod">
          <ac:chgData name="Audry Williams" userId="90aefcba-aba4-4b70-9a67-d8a3204f5f2d" providerId="ADAL" clId="{0F9F600E-63DC-4276-A40C-711D7194A488}" dt="2023-06-29T19:45:10.354" v="283" actId="26606"/>
          <ac:spMkLst>
            <pc:docMk/>
            <pc:sldMk cId="2808831576" sldId="727"/>
            <ac:spMk id="2" creationId="{6122A1D5-0CEC-4556-A782-F13E562C29ED}"/>
          </ac:spMkLst>
        </pc:spChg>
        <pc:spChg chg="mod">
          <ac:chgData name="Audry Williams" userId="90aefcba-aba4-4b70-9a67-d8a3204f5f2d" providerId="ADAL" clId="{0F9F600E-63DC-4276-A40C-711D7194A488}" dt="2023-06-29T19:45:10.354" v="283" actId="26606"/>
          <ac:spMkLst>
            <pc:docMk/>
            <pc:sldMk cId="2808831576" sldId="727"/>
            <ac:spMk id="3" creationId="{505F433C-9EFB-4050-8F7D-D1CFF4AB3438}"/>
          </ac:spMkLst>
        </pc:spChg>
        <pc:spChg chg="mod">
          <ac:chgData name="Audry Williams" userId="90aefcba-aba4-4b70-9a67-d8a3204f5f2d" providerId="ADAL" clId="{0F9F600E-63DC-4276-A40C-711D7194A488}" dt="2023-06-29T19:45:10.354" v="283" actId="26606"/>
          <ac:spMkLst>
            <pc:docMk/>
            <pc:sldMk cId="2808831576" sldId="727"/>
            <ac:spMk id="4" creationId="{75B8E887-6D10-4527-AA9B-831172C9309F}"/>
          </ac:spMkLst>
        </pc:spChg>
        <pc:spChg chg="add del">
          <ac:chgData name="Audry Williams" userId="90aefcba-aba4-4b70-9a67-d8a3204f5f2d" providerId="ADAL" clId="{0F9F600E-63DC-4276-A40C-711D7194A488}" dt="2023-06-29T19:45:10.354" v="283" actId="26606"/>
          <ac:spMkLst>
            <pc:docMk/>
            <pc:sldMk cId="2808831576" sldId="727"/>
            <ac:spMk id="10" creationId="{8FC9BE17-9A7B-462D-AE50-3D8777387304}"/>
          </ac:spMkLst>
        </pc:spChg>
        <pc:spChg chg="add del">
          <ac:chgData name="Audry Williams" userId="90aefcba-aba4-4b70-9a67-d8a3204f5f2d" providerId="ADAL" clId="{0F9F600E-63DC-4276-A40C-711D7194A488}" dt="2023-06-29T19:45:10.354" v="283" actId="26606"/>
          <ac:spMkLst>
            <pc:docMk/>
            <pc:sldMk cId="2808831576" sldId="727"/>
            <ac:spMk id="12" creationId="{3EBE8569-6AEC-4B8C-8D53-2DE337CDBA65}"/>
          </ac:spMkLst>
        </pc:spChg>
        <pc:spChg chg="add del">
          <ac:chgData name="Audry Williams" userId="90aefcba-aba4-4b70-9a67-d8a3204f5f2d" providerId="ADAL" clId="{0F9F600E-63DC-4276-A40C-711D7194A488}" dt="2023-06-29T19:45:10.354" v="283" actId="26606"/>
          <ac:spMkLst>
            <pc:docMk/>
            <pc:sldMk cId="2808831576" sldId="727"/>
            <ac:spMk id="14" creationId="{55D4142C-5077-457F-A6AD-3FECFDB39685}"/>
          </ac:spMkLst>
        </pc:spChg>
        <pc:spChg chg="add del">
          <ac:chgData name="Audry Williams" userId="90aefcba-aba4-4b70-9a67-d8a3204f5f2d" providerId="ADAL" clId="{0F9F600E-63DC-4276-A40C-711D7194A488}" dt="2023-06-29T19:45:10.354" v="283" actId="26606"/>
          <ac:spMkLst>
            <pc:docMk/>
            <pc:sldMk cId="2808831576" sldId="727"/>
            <ac:spMk id="16" creationId="{7A5F0580-5EE9-419F-96EE-B6529EF6E7D0}"/>
          </ac:spMkLst>
        </pc:spChg>
        <pc:picChg chg="add mod ord">
          <ac:chgData name="Audry Williams" userId="90aefcba-aba4-4b70-9a67-d8a3204f5f2d" providerId="ADAL" clId="{0F9F600E-63DC-4276-A40C-711D7194A488}" dt="2023-06-29T19:45:17.158" v="285" actId="1076"/>
          <ac:picMkLst>
            <pc:docMk/>
            <pc:sldMk cId="2808831576" sldId="727"/>
            <ac:picMk id="5" creationId="{00ADE309-3745-47C2-9858-BD433403AA67}"/>
          </ac:picMkLst>
        </pc:picChg>
      </pc:sldChg>
      <pc:sldChg chg="addSp delSp modSp new mod">
        <pc:chgData name="Audry Williams" userId="90aefcba-aba4-4b70-9a67-d8a3204f5f2d" providerId="ADAL" clId="{0F9F600E-63DC-4276-A40C-711D7194A488}" dt="2023-06-29T19:50:26.874" v="367" actId="20577"/>
        <pc:sldMkLst>
          <pc:docMk/>
          <pc:sldMk cId="2036035" sldId="728"/>
        </pc:sldMkLst>
        <pc:spChg chg="mod">
          <ac:chgData name="Audry Williams" userId="90aefcba-aba4-4b70-9a67-d8a3204f5f2d" providerId="ADAL" clId="{0F9F600E-63DC-4276-A40C-711D7194A488}" dt="2023-06-29T19:46:13.859" v="295" actId="403"/>
          <ac:spMkLst>
            <pc:docMk/>
            <pc:sldMk cId="2036035" sldId="728"/>
            <ac:spMk id="2" creationId="{80FF8EDE-A798-4B4F-A5E3-076087C09E1E}"/>
          </ac:spMkLst>
        </pc:spChg>
        <pc:spChg chg="mod">
          <ac:chgData name="Audry Williams" userId="90aefcba-aba4-4b70-9a67-d8a3204f5f2d" providerId="ADAL" clId="{0F9F600E-63DC-4276-A40C-711D7194A488}" dt="2023-06-29T19:50:26.874" v="367" actId="20577"/>
          <ac:spMkLst>
            <pc:docMk/>
            <pc:sldMk cId="2036035" sldId="728"/>
            <ac:spMk id="3" creationId="{75D9C58C-35F4-47BB-9B87-F1AD12A2F0B2}"/>
          </ac:spMkLst>
        </pc:spChg>
        <pc:picChg chg="add del mod">
          <ac:chgData name="Audry Williams" userId="90aefcba-aba4-4b70-9a67-d8a3204f5f2d" providerId="ADAL" clId="{0F9F600E-63DC-4276-A40C-711D7194A488}" dt="2023-06-29T19:48:03.863" v="304" actId="478"/>
          <ac:picMkLst>
            <pc:docMk/>
            <pc:sldMk cId="2036035" sldId="728"/>
            <ac:picMk id="6" creationId="{29769547-0E60-45D9-AC7D-FB4E4139D6F4}"/>
          </ac:picMkLst>
        </pc:picChg>
        <pc:picChg chg="add mod ord modCrop">
          <ac:chgData name="Audry Williams" userId="90aefcba-aba4-4b70-9a67-d8a3204f5f2d" providerId="ADAL" clId="{0F9F600E-63DC-4276-A40C-711D7194A488}" dt="2023-06-29T19:49:07.323" v="313" actId="1076"/>
          <ac:picMkLst>
            <pc:docMk/>
            <pc:sldMk cId="2036035" sldId="728"/>
            <ac:picMk id="8" creationId="{157FED3B-B0BD-4593-9299-61E6A33E16C9}"/>
          </ac:picMkLst>
        </pc:picChg>
      </pc:sldChg>
    </pc:docChg>
  </pc:docChgLst>
  <pc:docChgLst>
    <pc:chgData name="Ryan, Kendra" userId="173d47b3-bdb2-4451-ad5c-6e23a39357e2" providerId="ADAL" clId="{E223230C-E5C3-4931-A787-A791B540C271}"/>
    <pc:docChg chg="delSld modSection">
      <pc:chgData name="Ryan, Kendra" userId="173d47b3-bdb2-4451-ad5c-6e23a39357e2" providerId="ADAL" clId="{E223230C-E5C3-4931-A787-A791B540C271}" dt="2023-06-21T19:41:24.076" v="0" actId="2696"/>
      <pc:docMkLst>
        <pc:docMk/>
      </pc:docMkLst>
      <pc:sldChg chg="del">
        <pc:chgData name="Ryan, Kendra" userId="173d47b3-bdb2-4451-ad5c-6e23a39357e2" providerId="ADAL" clId="{E223230C-E5C3-4931-A787-A791B540C271}" dt="2023-06-21T19:41:24.076" v="0" actId="2696"/>
        <pc:sldMkLst>
          <pc:docMk/>
          <pc:sldMk cId="2936029147" sldId="6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5473C31-9759-417D-A2D0-88EEF068E5E8}" type="datetimeFigureOut">
              <a:rPr lang="en-US" smtClean="0"/>
              <a:t>6/29/2023</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9ECA185-9F2D-4C7B-9081-24894E3E3668}" type="slidenum">
              <a:rPr lang="en-US" smtClean="0"/>
              <a:t>‹#›</a:t>
            </a:fld>
            <a:endParaRPr lang="en-US"/>
          </a:p>
        </p:txBody>
      </p:sp>
    </p:spTree>
    <p:extLst>
      <p:ext uri="{BB962C8B-B14F-4D97-AF65-F5344CB8AC3E}">
        <p14:creationId xmlns:p14="http://schemas.microsoft.com/office/powerpoint/2010/main" val="2635611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4229" tIns="47114" rIns="94229" bIns="47114" rtlCol="0"/>
          <a:lstStyle>
            <a:lvl1pPr algn="r">
              <a:defRPr sz="1200"/>
            </a:lvl1pPr>
          </a:lstStyle>
          <a:p>
            <a:fld id="{B0F191F9-8717-428C-945B-91A0BCD304DF}" type="datetimeFigureOut">
              <a:rPr lang="en-US" smtClean="0"/>
              <a:t>6/29/2023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20C8EF3-0A66-43AA-9F5A-CD3BB4A2275F}" type="slidenum">
              <a:rPr lang="en-US" smtClean="0"/>
              <a:t>‹#›</a:t>
            </a:fld>
            <a:endParaRPr lang="en-US"/>
          </a:p>
        </p:txBody>
      </p:sp>
    </p:spTree>
    <p:extLst>
      <p:ext uri="{BB962C8B-B14F-4D97-AF65-F5344CB8AC3E}">
        <p14:creationId xmlns:p14="http://schemas.microsoft.com/office/powerpoint/2010/main" val="148822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a:t>
            </a:fld>
            <a:endParaRPr lang="en-US"/>
          </a:p>
        </p:txBody>
      </p:sp>
    </p:spTree>
    <p:extLst>
      <p:ext uri="{BB962C8B-B14F-4D97-AF65-F5344CB8AC3E}">
        <p14:creationId xmlns:p14="http://schemas.microsoft.com/office/powerpoint/2010/main" val="1039610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13</a:t>
            </a:fld>
            <a:endParaRPr lang="en-US"/>
          </a:p>
        </p:txBody>
      </p:sp>
    </p:spTree>
    <p:extLst>
      <p:ext uri="{BB962C8B-B14F-4D97-AF65-F5344CB8AC3E}">
        <p14:creationId xmlns:p14="http://schemas.microsoft.com/office/powerpoint/2010/main" val="3792119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14</a:t>
            </a:fld>
            <a:endParaRPr lang="en-US"/>
          </a:p>
        </p:txBody>
      </p:sp>
    </p:spTree>
    <p:extLst>
      <p:ext uri="{BB962C8B-B14F-4D97-AF65-F5344CB8AC3E}">
        <p14:creationId xmlns:p14="http://schemas.microsoft.com/office/powerpoint/2010/main" val="253895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15</a:t>
            </a:fld>
            <a:endParaRPr lang="en-US"/>
          </a:p>
        </p:txBody>
      </p:sp>
    </p:spTree>
    <p:extLst>
      <p:ext uri="{BB962C8B-B14F-4D97-AF65-F5344CB8AC3E}">
        <p14:creationId xmlns:p14="http://schemas.microsoft.com/office/powerpoint/2010/main" val="338119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16</a:t>
            </a:fld>
            <a:endParaRPr lang="en-US"/>
          </a:p>
        </p:txBody>
      </p:sp>
    </p:spTree>
    <p:extLst>
      <p:ext uri="{BB962C8B-B14F-4D97-AF65-F5344CB8AC3E}">
        <p14:creationId xmlns:p14="http://schemas.microsoft.com/office/powerpoint/2010/main" val="261927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APE/ Study Area in TSP section </a:t>
            </a:r>
          </a:p>
          <a:p>
            <a:endParaRPr lang="en-US" dirty="0"/>
          </a:p>
          <a:p>
            <a:r>
              <a:rPr lang="en-US" dirty="0"/>
              <a:t>A records search of the Study Area was conducted using SCE’s AGOL database, which includes heritage/cultural data from the Forest Service  and the CHRIS. </a:t>
            </a:r>
          </a:p>
          <a:p>
            <a:r>
              <a:rPr lang="en-US" dirty="0"/>
              <a:t>The records search revealed that there have been 82 previous cultural resources studies in the Study Area, 47 of which intersect the APE (Maps 13.3-2a–g; Table 13.3-1). Combined, these investigations resulted in approximately 29.6 percent of the 7,517-acre Study Area and 37.1 percent of the 140-acre APE being previously surveyed or studied.</a:t>
            </a:r>
          </a:p>
          <a:p>
            <a:endParaRPr lang="en-US" dirty="0"/>
          </a:p>
          <a:p>
            <a:r>
              <a:rPr lang="en-US" dirty="0"/>
              <a:t>One of the earliest surveys in the Study Area occurred in 1984 as an inventory and evaluation of cultural resources along Kern River near Democrat Hot Springs (White and Taylor 1984). A total of 19 archaeological sites were identified: 6 historical-period sites and 13 pre-contact sites (White and Taylor 1984). In 1988 the California Department of Transportation (Caltrans) conducted a survey to widen Route 178. The survey evaluated the Kern River No. 1 Hydroelectric Project and determined it to be eligible for the NRHP (Mikesell 1988). </a:t>
            </a:r>
          </a:p>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17</a:t>
            </a:fld>
            <a:endParaRPr lang="en-US"/>
          </a:p>
        </p:txBody>
      </p:sp>
    </p:spTree>
    <p:extLst>
      <p:ext uri="{BB962C8B-B14F-4D97-AF65-F5344CB8AC3E}">
        <p14:creationId xmlns:p14="http://schemas.microsoft.com/office/powerpoint/2010/main" val="188796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6 archaeological resources within or adjacent to the APE have been evaluated for the NRHP</a:t>
            </a:r>
          </a:p>
        </p:txBody>
      </p:sp>
      <p:sp>
        <p:nvSpPr>
          <p:cNvPr id="4" name="Slide Number Placeholder 3"/>
          <p:cNvSpPr>
            <a:spLocks noGrp="1"/>
          </p:cNvSpPr>
          <p:nvPr>
            <p:ph type="sldNum" sz="quarter" idx="10"/>
          </p:nvPr>
        </p:nvSpPr>
        <p:spPr/>
        <p:txBody>
          <a:bodyPr/>
          <a:lstStyle/>
          <a:p>
            <a:fld id="{920C8EF3-0A66-43AA-9F5A-CD3BB4A2275F}" type="slidenum">
              <a:rPr lang="en-US" smtClean="0"/>
              <a:t>19</a:t>
            </a:fld>
            <a:endParaRPr lang="en-US"/>
          </a:p>
        </p:txBody>
      </p:sp>
    </p:spTree>
    <p:extLst>
      <p:ext uri="{BB962C8B-B14F-4D97-AF65-F5344CB8AC3E}">
        <p14:creationId xmlns:p14="http://schemas.microsoft.com/office/powerpoint/2010/main" val="152649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20</a:t>
            </a:fld>
            <a:endParaRPr lang="en-US"/>
          </a:p>
        </p:txBody>
      </p:sp>
    </p:spTree>
    <p:extLst>
      <p:ext uri="{BB962C8B-B14F-4D97-AF65-F5344CB8AC3E}">
        <p14:creationId xmlns:p14="http://schemas.microsoft.com/office/powerpoint/2010/main" val="196074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 River 1 Historic District (KR1HD):11 major components as potential contributors to the historic district including (see Table 3.13-4): intake dam (Democrat Dam [contributing]); intake gate house (contributing); flume (non-contributing); sandbox (contributing); tunnel (contributing); forebay (contributing); penstock (contributing); bypass conduit (non-contributing); powerhouse (contributing), including the turbines (contributing), generators (contributing), exciters (non-contributing), tailrace (contributing), switchboard (contributing), and transformers (outdoor substation racks [non-contributing]); three ancillary buildings including boarding house (office [contributing]), three garages near office (non-contributing) and garage east of office (non-contributing); and a tram (contributing) </a:t>
            </a:r>
          </a:p>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21</a:t>
            </a:fld>
            <a:endParaRPr lang="en-US"/>
          </a:p>
        </p:txBody>
      </p:sp>
    </p:spTree>
    <p:extLst>
      <p:ext uri="{BB962C8B-B14F-4D97-AF65-F5344CB8AC3E}">
        <p14:creationId xmlns:p14="http://schemas.microsoft.com/office/powerpoint/2010/main" val="2877634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22</a:t>
            </a:fld>
            <a:endParaRPr lang="en-US"/>
          </a:p>
        </p:txBody>
      </p:sp>
    </p:spTree>
    <p:extLst>
      <p:ext uri="{BB962C8B-B14F-4D97-AF65-F5344CB8AC3E}">
        <p14:creationId xmlns:p14="http://schemas.microsoft.com/office/powerpoint/2010/main" val="597265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23</a:t>
            </a:fld>
            <a:endParaRPr lang="en-US"/>
          </a:p>
        </p:txBody>
      </p:sp>
    </p:spTree>
    <p:extLst>
      <p:ext uri="{BB962C8B-B14F-4D97-AF65-F5344CB8AC3E}">
        <p14:creationId xmlns:p14="http://schemas.microsoft.com/office/powerpoint/2010/main" val="180565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a:t>
            </a:fld>
            <a:endParaRPr lang="en-US"/>
          </a:p>
        </p:txBody>
      </p:sp>
    </p:spTree>
    <p:extLst>
      <p:ext uri="{BB962C8B-B14F-4D97-AF65-F5344CB8AC3E}">
        <p14:creationId xmlns:p14="http://schemas.microsoft.com/office/powerpoint/2010/main" val="320664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24</a:t>
            </a:fld>
            <a:endParaRPr lang="en-US"/>
          </a:p>
        </p:txBody>
      </p:sp>
    </p:spTree>
    <p:extLst>
      <p:ext uri="{BB962C8B-B14F-4D97-AF65-F5344CB8AC3E}">
        <p14:creationId xmlns:p14="http://schemas.microsoft.com/office/powerpoint/2010/main" val="967891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specific Tribal resources or interests have been identified through development of the PAD using readily available, existing ethnographic, ethnohistoric, and other data that may be important to local Tribes. </a:t>
            </a:r>
          </a:p>
          <a:p>
            <a:endParaRPr lang="en-US" dirty="0"/>
          </a:p>
          <a:p>
            <a:r>
              <a:rPr lang="en-US" dirty="0"/>
              <a:t>No TCPs or TCLs have been identified in the proposed APE.</a:t>
            </a:r>
          </a:p>
          <a:p>
            <a:endParaRPr lang="en-US" dirty="0"/>
          </a:p>
        </p:txBody>
      </p:sp>
      <p:sp>
        <p:nvSpPr>
          <p:cNvPr id="4" name="Slide Number Placeholder 3"/>
          <p:cNvSpPr>
            <a:spLocks noGrp="1"/>
          </p:cNvSpPr>
          <p:nvPr>
            <p:ph type="sldNum" sz="quarter" idx="5"/>
          </p:nvPr>
        </p:nvSpPr>
        <p:spPr/>
        <p:txBody>
          <a:bodyPr/>
          <a:lstStyle/>
          <a:p>
            <a:fld id="{920C8EF3-0A66-43AA-9F5A-CD3BB4A2275F}" type="slidenum">
              <a:rPr lang="en-US" smtClean="0"/>
              <a:t>25</a:t>
            </a:fld>
            <a:endParaRPr lang="en-US"/>
          </a:p>
        </p:txBody>
      </p:sp>
    </p:spTree>
    <p:extLst>
      <p:ext uri="{BB962C8B-B14F-4D97-AF65-F5344CB8AC3E}">
        <p14:creationId xmlns:p14="http://schemas.microsoft.com/office/powerpoint/2010/main" val="85315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26</a:t>
            </a:fld>
            <a:endParaRPr lang="en-US"/>
          </a:p>
        </p:txBody>
      </p:sp>
    </p:spTree>
    <p:extLst>
      <p:ext uri="{BB962C8B-B14F-4D97-AF65-F5344CB8AC3E}">
        <p14:creationId xmlns:p14="http://schemas.microsoft.com/office/powerpoint/2010/main" val="1039989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Tribal Cultural Places and Values:</a:t>
            </a:r>
          </a:p>
          <a:p>
            <a:r>
              <a:rPr lang="en-US" dirty="0"/>
              <a:t>Five villages, all west of the Project vicinity, have been documented as </a:t>
            </a:r>
            <a:r>
              <a:rPr lang="en-US" dirty="0" err="1"/>
              <a:t>Yowlumne</a:t>
            </a:r>
            <a:r>
              <a:rPr lang="en-US" dirty="0"/>
              <a:t> places. </a:t>
            </a:r>
          </a:p>
          <a:p>
            <a:endParaRPr lang="en-US" dirty="0"/>
          </a:p>
          <a:p>
            <a:r>
              <a:rPr lang="en-US" dirty="0"/>
              <a:t>While specific places have rarely been identified in the river gorge itself, the multi-group use of Kaw-</a:t>
            </a:r>
            <a:r>
              <a:rPr lang="en-US" dirty="0" err="1"/>
              <a:t>na</a:t>
            </a:r>
            <a:r>
              <a:rPr lang="en-US" dirty="0"/>
              <a:t> Il-kau and adjacent plains and descriptions of the long-distance trade between Kern River groups and eastern Owens Valley Paiute groups and Chumash groups on the Pacific coast to the west demonstrate that the Kern River was an important corridor linking desert, mountain, valley, and coastal groups. The absence of habitation or camp sites is predictable, given the canyon’s steepness, but should not be taken to indicate a lack of use. </a:t>
            </a:r>
          </a:p>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27</a:t>
            </a:fld>
            <a:endParaRPr lang="en-US"/>
          </a:p>
        </p:txBody>
      </p:sp>
    </p:spTree>
    <p:extLst>
      <p:ext uri="{BB962C8B-B14F-4D97-AF65-F5344CB8AC3E}">
        <p14:creationId xmlns:p14="http://schemas.microsoft.com/office/powerpoint/2010/main" val="216369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Tribal lands are located within the Project APE.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28</a:t>
            </a:fld>
            <a:endParaRPr lang="en-US"/>
          </a:p>
        </p:txBody>
      </p:sp>
    </p:spTree>
    <p:extLst>
      <p:ext uri="{BB962C8B-B14F-4D97-AF65-F5344CB8AC3E}">
        <p14:creationId xmlns:p14="http://schemas.microsoft.com/office/powerpoint/2010/main" val="2793793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29</a:t>
            </a:fld>
            <a:endParaRPr lang="en-US"/>
          </a:p>
        </p:txBody>
      </p:sp>
    </p:spTree>
    <p:extLst>
      <p:ext uri="{BB962C8B-B14F-4D97-AF65-F5344CB8AC3E}">
        <p14:creationId xmlns:p14="http://schemas.microsoft.com/office/powerpoint/2010/main" val="418375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30</a:t>
            </a:fld>
            <a:endParaRPr lang="en-US"/>
          </a:p>
        </p:txBody>
      </p:sp>
    </p:spTree>
    <p:extLst>
      <p:ext uri="{BB962C8B-B14F-4D97-AF65-F5344CB8AC3E}">
        <p14:creationId xmlns:p14="http://schemas.microsoft.com/office/powerpoint/2010/main" val="155345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31</a:t>
            </a:fld>
            <a:endParaRPr lang="en-US"/>
          </a:p>
        </p:txBody>
      </p:sp>
    </p:spTree>
    <p:extLst>
      <p:ext uri="{BB962C8B-B14F-4D97-AF65-F5344CB8AC3E}">
        <p14:creationId xmlns:p14="http://schemas.microsoft.com/office/powerpoint/2010/main" val="3221521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32</a:t>
            </a:fld>
            <a:endParaRPr lang="en-US"/>
          </a:p>
        </p:txBody>
      </p:sp>
    </p:spTree>
    <p:extLst>
      <p:ext uri="{BB962C8B-B14F-4D97-AF65-F5344CB8AC3E}">
        <p14:creationId xmlns:p14="http://schemas.microsoft.com/office/powerpoint/2010/main" val="1929992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33</a:t>
            </a:fld>
            <a:endParaRPr lang="en-US"/>
          </a:p>
        </p:txBody>
      </p:sp>
    </p:spTree>
    <p:extLst>
      <p:ext uri="{BB962C8B-B14F-4D97-AF65-F5344CB8AC3E}">
        <p14:creationId xmlns:p14="http://schemas.microsoft.com/office/powerpoint/2010/main" val="117585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6</a:t>
            </a:fld>
            <a:endParaRPr lang="en-US"/>
          </a:p>
        </p:txBody>
      </p:sp>
    </p:spTree>
    <p:extLst>
      <p:ext uri="{BB962C8B-B14F-4D97-AF65-F5344CB8AC3E}">
        <p14:creationId xmlns:p14="http://schemas.microsoft.com/office/powerpoint/2010/main" val="451705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34</a:t>
            </a:fld>
            <a:endParaRPr lang="en-US"/>
          </a:p>
        </p:txBody>
      </p:sp>
    </p:spTree>
    <p:extLst>
      <p:ext uri="{BB962C8B-B14F-4D97-AF65-F5344CB8AC3E}">
        <p14:creationId xmlns:p14="http://schemas.microsoft.com/office/powerpoint/2010/main" val="3539292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35</a:t>
            </a:fld>
            <a:endParaRPr lang="en-US"/>
          </a:p>
        </p:txBody>
      </p:sp>
    </p:spTree>
    <p:extLst>
      <p:ext uri="{BB962C8B-B14F-4D97-AF65-F5344CB8AC3E}">
        <p14:creationId xmlns:p14="http://schemas.microsoft.com/office/powerpoint/2010/main" val="3390549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36</a:t>
            </a:fld>
            <a:endParaRPr lang="en-US"/>
          </a:p>
        </p:txBody>
      </p:sp>
    </p:spTree>
    <p:extLst>
      <p:ext uri="{BB962C8B-B14F-4D97-AF65-F5344CB8AC3E}">
        <p14:creationId xmlns:p14="http://schemas.microsoft.com/office/powerpoint/2010/main" val="436759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37</a:t>
            </a:fld>
            <a:endParaRPr lang="en-US"/>
          </a:p>
        </p:txBody>
      </p:sp>
    </p:spTree>
    <p:extLst>
      <p:ext uri="{BB962C8B-B14F-4D97-AF65-F5344CB8AC3E}">
        <p14:creationId xmlns:p14="http://schemas.microsoft.com/office/powerpoint/2010/main" val="2951173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38</a:t>
            </a:fld>
            <a:endParaRPr lang="en-US"/>
          </a:p>
        </p:txBody>
      </p:sp>
    </p:spTree>
    <p:extLst>
      <p:ext uri="{BB962C8B-B14F-4D97-AF65-F5344CB8AC3E}">
        <p14:creationId xmlns:p14="http://schemas.microsoft.com/office/powerpoint/2010/main" val="2849112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39</a:t>
            </a:fld>
            <a:endParaRPr lang="en-US"/>
          </a:p>
        </p:txBody>
      </p:sp>
    </p:spTree>
    <p:extLst>
      <p:ext uri="{BB962C8B-B14F-4D97-AF65-F5344CB8AC3E}">
        <p14:creationId xmlns:p14="http://schemas.microsoft.com/office/powerpoint/2010/main" val="36575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C8EF3-0A66-43AA-9F5A-CD3BB4A22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937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41</a:t>
            </a:fld>
            <a:endParaRPr lang="en-US"/>
          </a:p>
        </p:txBody>
      </p:sp>
    </p:spTree>
    <p:extLst>
      <p:ext uri="{BB962C8B-B14F-4D97-AF65-F5344CB8AC3E}">
        <p14:creationId xmlns:p14="http://schemas.microsoft.com/office/powerpoint/2010/main" val="3245565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42</a:t>
            </a:fld>
            <a:endParaRPr lang="en-US"/>
          </a:p>
        </p:txBody>
      </p:sp>
    </p:spTree>
    <p:extLst>
      <p:ext uri="{BB962C8B-B14F-4D97-AF65-F5344CB8AC3E}">
        <p14:creationId xmlns:p14="http://schemas.microsoft.com/office/powerpoint/2010/main" val="425167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43</a:t>
            </a:fld>
            <a:endParaRPr lang="en-US"/>
          </a:p>
        </p:txBody>
      </p:sp>
    </p:spTree>
    <p:extLst>
      <p:ext uri="{BB962C8B-B14F-4D97-AF65-F5344CB8AC3E}">
        <p14:creationId xmlns:p14="http://schemas.microsoft.com/office/powerpoint/2010/main" val="235764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7</a:t>
            </a:fld>
            <a:endParaRPr lang="en-US"/>
          </a:p>
        </p:txBody>
      </p:sp>
    </p:spTree>
    <p:extLst>
      <p:ext uri="{BB962C8B-B14F-4D97-AF65-F5344CB8AC3E}">
        <p14:creationId xmlns:p14="http://schemas.microsoft.com/office/powerpoint/2010/main" val="354568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8</a:t>
            </a:fld>
            <a:endParaRPr lang="en-US"/>
          </a:p>
        </p:txBody>
      </p:sp>
    </p:spTree>
    <p:extLst>
      <p:ext uri="{BB962C8B-B14F-4D97-AF65-F5344CB8AC3E}">
        <p14:creationId xmlns:p14="http://schemas.microsoft.com/office/powerpoint/2010/main" val="404587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9</a:t>
            </a:fld>
            <a:endParaRPr lang="en-US"/>
          </a:p>
        </p:txBody>
      </p:sp>
    </p:spTree>
    <p:extLst>
      <p:ext uri="{BB962C8B-B14F-4D97-AF65-F5344CB8AC3E}">
        <p14:creationId xmlns:p14="http://schemas.microsoft.com/office/powerpoint/2010/main" val="131329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10</a:t>
            </a:fld>
            <a:endParaRPr lang="en-US"/>
          </a:p>
        </p:txBody>
      </p:sp>
    </p:spTree>
    <p:extLst>
      <p:ext uri="{BB962C8B-B14F-4D97-AF65-F5344CB8AC3E}">
        <p14:creationId xmlns:p14="http://schemas.microsoft.com/office/powerpoint/2010/main" val="332214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11</a:t>
            </a:fld>
            <a:endParaRPr lang="en-US"/>
          </a:p>
        </p:txBody>
      </p:sp>
    </p:spTree>
    <p:extLst>
      <p:ext uri="{BB962C8B-B14F-4D97-AF65-F5344CB8AC3E}">
        <p14:creationId xmlns:p14="http://schemas.microsoft.com/office/powerpoint/2010/main" val="73383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C8EF3-0A66-43AA-9F5A-CD3BB4A2275F}" type="slidenum">
              <a:rPr lang="en-US" smtClean="0"/>
              <a:t>12</a:t>
            </a:fld>
            <a:endParaRPr lang="en-US"/>
          </a:p>
        </p:txBody>
      </p:sp>
    </p:spTree>
    <p:extLst>
      <p:ext uri="{BB962C8B-B14F-4D97-AF65-F5344CB8AC3E}">
        <p14:creationId xmlns:p14="http://schemas.microsoft.com/office/powerpoint/2010/main" val="1201984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9281"/>
            <a:ext cx="7772400" cy="2050681"/>
          </a:xfrm>
        </p:spPr>
        <p:txBody>
          <a:bodyPr anchor="b">
            <a:normAutofit/>
          </a:bodyPr>
          <a:lstStyle>
            <a:lvl1pPr algn="ctr">
              <a:defRPr sz="36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p:cNvSpPr>
            <a:spLocks noGrp="1"/>
          </p:cNvSpPr>
          <p:nvPr>
            <p:ph type="sldNum" sz="quarter" idx="4"/>
          </p:nvPr>
        </p:nvSpPr>
        <p:spPr>
          <a:xfrm>
            <a:off x="628650" y="6489521"/>
            <a:ext cx="20574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86DC542-6CB9-419E-B49C-81182B59E367}"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530" y="660347"/>
            <a:ext cx="1795360" cy="70472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6800" y="3251200"/>
            <a:ext cx="4447032" cy="35052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386405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20ED60-0BD8-4ADA-BC30-D9CD6057806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229265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20ED60-0BD8-4ADA-BC30-D9CD6057806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114617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0ED60-0BD8-4ADA-BC30-D9CD6057806D}"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213643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20ED60-0BD8-4ADA-BC30-D9CD6057806D}"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1709145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0ED60-0BD8-4ADA-BC30-D9CD6057806D}"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1442249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20ED60-0BD8-4ADA-BC30-D9CD6057806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2068319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20ED60-0BD8-4ADA-BC30-D9CD6057806D}"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76894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0ED60-0BD8-4ADA-BC30-D9CD6057806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1683824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0ED60-0BD8-4ADA-BC30-D9CD6057806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296308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2539"/>
            <a:ext cx="7886700" cy="841101"/>
          </a:xfrm>
        </p:spPr>
        <p:txBody>
          <a:bodyPr/>
          <a:lstStyle/>
          <a:p>
            <a:r>
              <a:rPr lang="en-US"/>
              <a:t>Click to edit Master title style</a:t>
            </a:r>
          </a:p>
        </p:txBody>
      </p:sp>
      <p:sp>
        <p:nvSpPr>
          <p:cNvPr id="3" name="Content Placeholder 2"/>
          <p:cNvSpPr>
            <a:spLocks noGrp="1"/>
          </p:cNvSpPr>
          <p:nvPr>
            <p:ph idx="1"/>
          </p:nvPr>
        </p:nvSpPr>
        <p:spPr>
          <a:xfrm>
            <a:off x="628650" y="1113640"/>
            <a:ext cx="7886700" cy="5063323"/>
          </a:xfrm>
        </p:spPr>
        <p:txBody>
          <a:bodyPr/>
          <a:lstStyle>
            <a:lvl2pPr marL="685800" indent="-228600">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28650" y="6489520"/>
            <a:ext cx="2057400" cy="365125"/>
          </a:xfrm>
        </p:spPr>
        <p:txBody>
          <a:bodyPr/>
          <a:lstStyle/>
          <a:p>
            <a:fld id="{186DC542-6CB9-419E-B49C-81182B59E367}"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7727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807869"/>
            <a:ext cx="7886700" cy="3284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092606"/>
            <a:ext cx="7886700" cy="1997045"/>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86DC542-6CB9-419E-B49C-81182B59E36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6818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86DC542-6CB9-419E-B49C-81182B59E367}"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166906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86DC542-6CB9-419E-B49C-81182B59E367}"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03628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86DC542-6CB9-419E-B49C-81182B59E36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112300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396543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20ED60-0BD8-4ADA-BC30-D9CD6057806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43286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0ED60-0BD8-4ADA-BC30-D9CD6057806D}"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77CF0-8A7C-45A6-A2B1-4B46FBA93CDB}" type="slidenum">
              <a:rPr lang="en-US" smtClean="0"/>
              <a:t>‹#›</a:t>
            </a:fld>
            <a:endParaRPr lang="en-US"/>
          </a:p>
        </p:txBody>
      </p:sp>
    </p:spTree>
    <p:extLst>
      <p:ext uri="{BB962C8B-B14F-4D97-AF65-F5344CB8AC3E}">
        <p14:creationId xmlns:p14="http://schemas.microsoft.com/office/powerpoint/2010/main" val="283014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80699"/>
            <a:ext cx="9144000" cy="3773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849588"/>
            <a:ext cx="7886700" cy="8411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28650" y="6489521"/>
            <a:ext cx="20574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86DC542-6CB9-419E-B49C-81182B59E367}" type="slidenum">
              <a:rPr lang="en-US" smtClean="0"/>
              <a:pPr/>
              <a:t>‹#›</a:t>
            </a:fld>
            <a:endParaRPr lang="en-US"/>
          </a:p>
        </p:txBody>
      </p:sp>
    </p:spTree>
    <p:extLst>
      <p:ext uri="{BB962C8B-B14F-4D97-AF65-F5344CB8AC3E}">
        <p14:creationId xmlns:p14="http://schemas.microsoft.com/office/powerpoint/2010/main" val="1800619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l" defTabSz="914400" rtl="0" eaLnBrk="1" latinLnBrk="0" hangingPunct="1">
        <a:lnSpc>
          <a:spcPct val="90000"/>
        </a:lnSpc>
        <a:spcBef>
          <a:spcPct val="0"/>
        </a:spcBef>
        <a:buNone/>
        <a:defRPr sz="3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0ED60-0BD8-4ADA-BC30-D9CD6057806D}" type="datetimeFigureOut">
              <a:rPr lang="en-US" smtClean="0"/>
              <a:t>6/29/2023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77CF0-8A7C-45A6-A2B1-4B46FBA93CDB}" type="slidenum">
              <a:rPr lang="en-US" smtClean="0"/>
              <a:t>‹#›</a:t>
            </a:fld>
            <a:endParaRPr lang="en-US"/>
          </a:p>
        </p:txBody>
      </p:sp>
    </p:spTree>
    <p:extLst>
      <p:ext uri="{BB962C8B-B14F-4D97-AF65-F5344CB8AC3E}">
        <p14:creationId xmlns:p14="http://schemas.microsoft.com/office/powerpoint/2010/main" val="41466456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sce.com/kr1"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mailto:daniel.keverline@sce.com" TargetMode="External"/><Relationship Id="rId4" Type="http://schemas.openxmlformats.org/officeDocument/2006/relationships/hyperlink" Target="https://elibrary.ferc.gov/eLibrary/search"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nytimes.com/2023/06/18/us/california-rivers-safety-currents.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kernriverconservancy.org/river-safet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sce.com/kr1"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0D23-DB22-416E-B4E3-14447EE25BDD}"/>
              </a:ext>
            </a:extLst>
          </p:cNvPr>
          <p:cNvSpPr>
            <a:spLocks noGrp="1"/>
          </p:cNvSpPr>
          <p:nvPr>
            <p:ph type="title"/>
          </p:nvPr>
        </p:nvSpPr>
        <p:spPr>
          <a:xfrm>
            <a:off x="628650" y="1506221"/>
            <a:ext cx="8269544" cy="841101"/>
          </a:xfrm>
        </p:spPr>
        <p:txBody>
          <a:bodyPr>
            <a:normAutofit fontScale="90000"/>
          </a:bodyPr>
          <a:lstStyle/>
          <a:p>
            <a:pPr algn="ctr"/>
            <a:r>
              <a:rPr lang="en-US" sz="4800" b="1" dirty="0">
                <a:solidFill>
                  <a:schemeClr val="bg1"/>
                </a:solidFill>
              </a:rPr>
              <a:t>Kern River No. 1 Hydroelectric </a:t>
            </a:r>
            <a:br>
              <a:rPr lang="en-US" sz="3600" b="1" dirty="0">
                <a:solidFill>
                  <a:schemeClr val="bg1"/>
                </a:solidFill>
              </a:rPr>
            </a:br>
            <a:r>
              <a:rPr lang="en-US" sz="3600" b="1" dirty="0">
                <a:solidFill>
                  <a:schemeClr val="bg1"/>
                </a:solidFill>
              </a:rPr>
              <a:t>FERC Project No. 1930</a:t>
            </a:r>
            <a:br>
              <a:rPr lang="en-US" sz="3600" b="1" dirty="0">
                <a:solidFill>
                  <a:schemeClr val="bg1"/>
                </a:solidFill>
              </a:rPr>
            </a:br>
            <a:r>
              <a:rPr lang="en-US" sz="3600" b="1" dirty="0">
                <a:solidFill>
                  <a:schemeClr val="bg1"/>
                </a:solidFill>
              </a:rPr>
              <a:t>Technical Working Group Meeting</a:t>
            </a:r>
            <a:endParaRPr lang="en-US" b="1" dirty="0">
              <a:solidFill>
                <a:schemeClr val="bg1"/>
              </a:solidFill>
            </a:endParaRPr>
          </a:p>
        </p:txBody>
      </p:sp>
      <p:sp>
        <p:nvSpPr>
          <p:cNvPr id="3" name="Slide Number Placeholder 2">
            <a:extLst>
              <a:ext uri="{FF2B5EF4-FFF2-40B4-BE49-F238E27FC236}">
                <a16:creationId xmlns:a16="http://schemas.microsoft.com/office/drawing/2014/main" id="{601B5DBA-65B1-439B-9741-6123A7F41E82}"/>
              </a:ext>
            </a:extLst>
          </p:cNvPr>
          <p:cNvSpPr>
            <a:spLocks noGrp="1"/>
          </p:cNvSpPr>
          <p:nvPr>
            <p:ph type="sldNum" sz="quarter" idx="12"/>
          </p:nvPr>
        </p:nvSpPr>
        <p:spPr/>
        <p:txBody>
          <a:bodyPr/>
          <a:lstStyle/>
          <a:p>
            <a:fld id="{186DC542-6CB9-419E-B49C-81182B59E367}" type="slidenum">
              <a:rPr lang="en-US" smtClean="0"/>
              <a:t>1</a:t>
            </a:fld>
            <a:endParaRPr lang="en-US"/>
          </a:p>
        </p:txBody>
      </p:sp>
      <p:sp>
        <p:nvSpPr>
          <p:cNvPr id="4" name="TextBox 3">
            <a:extLst>
              <a:ext uri="{FF2B5EF4-FFF2-40B4-BE49-F238E27FC236}">
                <a16:creationId xmlns:a16="http://schemas.microsoft.com/office/drawing/2014/main" id="{F735680F-260F-44C2-A23B-261E539EB47D}"/>
              </a:ext>
            </a:extLst>
          </p:cNvPr>
          <p:cNvSpPr txBox="1"/>
          <p:nvPr/>
        </p:nvSpPr>
        <p:spPr>
          <a:xfrm>
            <a:off x="1218586" y="3078681"/>
            <a:ext cx="6949440" cy="1846659"/>
          </a:xfrm>
          <a:prstGeom prst="rect">
            <a:avLst/>
          </a:prstGeom>
          <a:noFill/>
        </p:spPr>
        <p:txBody>
          <a:bodyPr wrap="square" rtlCol="0">
            <a:spAutoFit/>
          </a:bodyPr>
          <a:lstStyle/>
          <a:p>
            <a:pPr algn="ctr"/>
            <a:r>
              <a:rPr lang="en-US" sz="2400" b="1" dirty="0">
                <a:solidFill>
                  <a:schemeClr val="bg1"/>
                </a:solidFill>
              </a:rPr>
              <a:t>CUL 1 – Built Environment TSP</a:t>
            </a:r>
          </a:p>
          <a:p>
            <a:pPr algn="ctr"/>
            <a:r>
              <a:rPr lang="en-US" sz="2400" b="1" dirty="0">
                <a:solidFill>
                  <a:schemeClr val="bg1"/>
                </a:solidFill>
              </a:rPr>
              <a:t>CUL 2 – Archaeology TSP</a:t>
            </a:r>
          </a:p>
          <a:p>
            <a:pPr algn="ctr"/>
            <a:r>
              <a:rPr lang="en-US" sz="2400" b="1" dirty="0">
                <a:solidFill>
                  <a:schemeClr val="bg1"/>
                </a:solidFill>
              </a:rPr>
              <a:t>TRI 1- Tribal Resources TSP</a:t>
            </a:r>
          </a:p>
          <a:p>
            <a:pPr algn="ctr"/>
            <a:r>
              <a:rPr lang="en-US" sz="2400" b="1" dirty="0">
                <a:solidFill>
                  <a:schemeClr val="bg1"/>
                </a:solidFill>
              </a:rPr>
              <a:t>June 29, 2023</a:t>
            </a:r>
          </a:p>
          <a:p>
            <a:endParaRPr lang="en-US" dirty="0"/>
          </a:p>
        </p:txBody>
      </p:sp>
      <p:sp>
        <p:nvSpPr>
          <p:cNvPr id="5" name="Subtitle 9">
            <a:extLst>
              <a:ext uri="{FF2B5EF4-FFF2-40B4-BE49-F238E27FC236}">
                <a16:creationId xmlns:a16="http://schemas.microsoft.com/office/drawing/2014/main" id="{4734CCE2-4163-4F87-978B-39054F4240D0}"/>
              </a:ext>
            </a:extLst>
          </p:cNvPr>
          <p:cNvSpPr txBox="1">
            <a:spLocks/>
          </p:cNvSpPr>
          <p:nvPr/>
        </p:nvSpPr>
        <p:spPr>
          <a:xfrm>
            <a:off x="373627" y="4881233"/>
            <a:ext cx="8347586" cy="843108"/>
          </a:xfrm>
          <a:prstGeom prst="rect">
            <a:avLst/>
          </a:prstGeom>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b="1" dirty="0">
                <a:solidFill>
                  <a:schemeClr val="bg1"/>
                </a:solidFill>
              </a:rPr>
              <a:t>Please hold, we will begin shortly. </a:t>
            </a:r>
          </a:p>
          <a:p>
            <a:pPr>
              <a:lnSpc>
                <a:spcPct val="100000"/>
              </a:lnSpc>
              <a:spcBef>
                <a:spcPts val="0"/>
              </a:spcBef>
            </a:pPr>
            <a:r>
              <a:rPr lang="en-US" sz="2000" b="1" dirty="0">
                <a:solidFill>
                  <a:schemeClr val="bg1"/>
                </a:solidFill>
              </a:rPr>
              <a:t>Thank you for your patience and for muting your microphone</a:t>
            </a:r>
            <a:r>
              <a:rPr lang="en-US" sz="2000" dirty="0">
                <a:solidFill>
                  <a:schemeClr val="bg1"/>
                </a:solidFill>
              </a:rPr>
              <a:t>. </a:t>
            </a:r>
          </a:p>
        </p:txBody>
      </p:sp>
      <p:pic>
        <p:nvPicPr>
          <p:cNvPr id="9" name="Picture 8" descr="A black and white sign with white text&#10;&#10;Description automatically generated with low confidence">
            <a:extLst>
              <a:ext uri="{FF2B5EF4-FFF2-40B4-BE49-F238E27FC236}">
                <a16:creationId xmlns:a16="http://schemas.microsoft.com/office/drawing/2014/main" id="{1A9FE0A0-B4B7-4AFB-BA42-E77A5905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5" y="195135"/>
            <a:ext cx="2142748" cy="853442"/>
          </a:xfrm>
          <a:prstGeom prst="rect">
            <a:avLst/>
          </a:prstGeom>
        </p:spPr>
      </p:pic>
    </p:spTree>
    <p:extLst>
      <p:ext uri="{BB962C8B-B14F-4D97-AF65-F5344CB8AC3E}">
        <p14:creationId xmlns:p14="http://schemas.microsoft.com/office/powerpoint/2010/main" val="273371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10</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Introductions</a:t>
            </a:r>
          </a:p>
        </p:txBody>
      </p:sp>
      <p:graphicFrame>
        <p:nvGraphicFramePr>
          <p:cNvPr id="8" name="Table 8">
            <a:extLst>
              <a:ext uri="{FF2B5EF4-FFF2-40B4-BE49-F238E27FC236}">
                <a16:creationId xmlns:a16="http://schemas.microsoft.com/office/drawing/2014/main" id="{DD3085F7-F18E-B4F3-89B6-CA1FAC1FB23C}"/>
              </a:ext>
            </a:extLst>
          </p:cNvPr>
          <p:cNvGraphicFramePr>
            <a:graphicFrameLocks noGrp="1"/>
          </p:cNvGraphicFramePr>
          <p:nvPr>
            <p:extLst>
              <p:ext uri="{D42A27DB-BD31-4B8C-83A1-F6EECF244321}">
                <p14:modId xmlns:p14="http://schemas.microsoft.com/office/powerpoint/2010/main" val="644992996"/>
              </p:ext>
            </p:extLst>
          </p:nvPr>
        </p:nvGraphicFramePr>
        <p:xfrm>
          <a:off x="780835" y="1397000"/>
          <a:ext cx="7623426" cy="2931160"/>
        </p:xfrm>
        <a:graphic>
          <a:graphicData uri="http://schemas.openxmlformats.org/drawingml/2006/table">
            <a:tbl>
              <a:tblPr firstRow="1" bandRow="1">
                <a:tableStyleId>{EB9631B5-78F2-41C9-869B-9F39066F8104}</a:tableStyleId>
              </a:tblPr>
              <a:tblGrid>
                <a:gridCol w="4695291">
                  <a:extLst>
                    <a:ext uri="{9D8B030D-6E8A-4147-A177-3AD203B41FA5}">
                      <a16:colId xmlns:a16="http://schemas.microsoft.com/office/drawing/2014/main" val="2008558091"/>
                    </a:ext>
                  </a:extLst>
                </a:gridCol>
                <a:gridCol w="2928135">
                  <a:extLst>
                    <a:ext uri="{9D8B030D-6E8A-4147-A177-3AD203B41FA5}">
                      <a16:colId xmlns:a16="http://schemas.microsoft.com/office/drawing/2014/main" val="1094081408"/>
                    </a:ext>
                  </a:extLst>
                </a:gridCol>
              </a:tblGrid>
              <a:tr h="370840">
                <a:tc>
                  <a:txBody>
                    <a:bodyPr/>
                    <a:lstStyle/>
                    <a:p>
                      <a:r>
                        <a:rPr lang="en-US" dirty="0"/>
                        <a:t>Team Member </a:t>
                      </a:r>
                    </a:p>
                  </a:txBody>
                  <a:tcPr/>
                </a:tc>
                <a:tc>
                  <a:txBody>
                    <a:bodyPr/>
                    <a:lstStyle/>
                    <a:p>
                      <a:r>
                        <a:rPr lang="en-US" dirty="0"/>
                        <a:t>Contact</a:t>
                      </a:r>
                    </a:p>
                  </a:txBody>
                  <a:tcPr/>
                </a:tc>
                <a:extLst>
                  <a:ext uri="{0D108BD9-81ED-4DB2-BD59-A6C34878D82A}">
                    <a16:rowId xmlns:a16="http://schemas.microsoft.com/office/drawing/2014/main" val="4086886861"/>
                  </a:ext>
                </a:extLst>
              </a:tr>
              <a:tr h="370840">
                <a:tc>
                  <a:txBody>
                    <a:bodyPr/>
                    <a:lstStyle/>
                    <a:p>
                      <a:r>
                        <a:rPr lang="en-US" dirty="0"/>
                        <a:t>David Moore, SCE Licensing Manager</a:t>
                      </a:r>
                    </a:p>
                    <a:p>
                      <a:endParaRPr lang="en-US" dirty="0"/>
                    </a:p>
                  </a:txBody>
                  <a:tcPr/>
                </a:tc>
                <a:tc>
                  <a:txBody>
                    <a:bodyPr/>
                    <a:lstStyle/>
                    <a:p>
                      <a:r>
                        <a:rPr lang="en-US" dirty="0"/>
                        <a:t>david.moore@sce.com</a:t>
                      </a:r>
                    </a:p>
                    <a:p>
                      <a:endParaRPr lang="en-US" dirty="0"/>
                    </a:p>
                  </a:txBody>
                  <a:tcPr/>
                </a:tc>
                <a:extLst>
                  <a:ext uri="{0D108BD9-81ED-4DB2-BD59-A6C34878D82A}">
                    <a16:rowId xmlns:a16="http://schemas.microsoft.com/office/drawing/2014/main" val="2625578551"/>
                  </a:ext>
                </a:extLst>
              </a:tr>
              <a:tr h="370840">
                <a:tc>
                  <a:txBody>
                    <a:bodyPr/>
                    <a:lstStyle/>
                    <a:p>
                      <a:r>
                        <a:rPr lang="en-US" dirty="0"/>
                        <a:t>Audry Williams, SCE Senior Advisor, Archaeology </a:t>
                      </a:r>
                    </a:p>
                    <a:p>
                      <a:endParaRPr lang="en-US" dirty="0"/>
                    </a:p>
                  </a:txBody>
                  <a:tcPr/>
                </a:tc>
                <a:tc>
                  <a:txBody>
                    <a:bodyPr/>
                    <a:lstStyle/>
                    <a:p>
                      <a:r>
                        <a:rPr lang="en-US" dirty="0"/>
                        <a:t>audry.williams@sce.com</a:t>
                      </a:r>
                    </a:p>
                    <a:p>
                      <a:endParaRPr lang="en-US" dirty="0"/>
                    </a:p>
                  </a:txBody>
                  <a:tcPr/>
                </a:tc>
                <a:extLst>
                  <a:ext uri="{0D108BD9-81ED-4DB2-BD59-A6C34878D82A}">
                    <a16:rowId xmlns:a16="http://schemas.microsoft.com/office/drawing/2014/main" val="2188845797"/>
                  </a:ext>
                </a:extLst>
              </a:tr>
              <a:tr h="370840">
                <a:tc>
                  <a:txBody>
                    <a:bodyPr/>
                    <a:lstStyle/>
                    <a:p>
                      <a:r>
                        <a:rPr lang="en-US" dirty="0"/>
                        <a:t>Crystal West, Cultural Studies Technical Lead</a:t>
                      </a:r>
                    </a:p>
                    <a:p>
                      <a:endParaRPr lang="en-US" dirty="0"/>
                    </a:p>
                  </a:txBody>
                  <a:tcPr/>
                </a:tc>
                <a:tc>
                  <a:txBody>
                    <a:bodyPr/>
                    <a:lstStyle/>
                    <a:p>
                      <a:r>
                        <a:rPr lang="en-US" dirty="0"/>
                        <a:t>crystal.west@stantec.com</a:t>
                      </a:r>
                    </a:p>
                    <a:p>
                      <a:endParaRPr lang="en-US" dirty="0"/>
                    </a:p>
                  </a:txBody>
                  <a:tcPr/>
                </a:tc>
                <a:extLst>
                  <a:ext uri="{0D108BD9-81ED-4DB2-BD59-A6C34878D82A}">
                    <a16:rowId xmlns:a16="http://schemas.microsoft.com/office/drawing/2014/main" val="3925887179"/>
                  </a:ext>
                </a:extLst>
              </a:tr>
              <a:tr h="370840">
                <a:tc>
                  <a:txBody>
                    <a:bodyPr/>
                    <a:lstStyle/>
                    <a:p>
                      <a:r>
                        <a:rPr lang="en-US" dirty="0"/>
                        <a:t>Shelly Tiley, Tribal Resources Technical Lead</a:t>
                      </a:r>
                    </a:p>
                    <a:p>
                      <a:endParaRPr lang="en-US" dirty="0"/>
                    </a:p>
                  </a:txBody>
                  <a:tcPr/>
                </a:tc>
                <a:tc>
                  <a:txBody>
                    <a:bodyPr/>
                    <a:lstStyle/>
                    <a:p>
                      <a:r>
                        <a:rPr lang="en-US" dirty="0"/>
                        <a:t>tiley@att.net</a:t>
                      </a:r>
                    </a:p>
                  </a:txBody>
                  <a:tcPr/>
                </a:tc>
                <a:extLst>
                  <a:ext uri="{0D108BD9-81ED-4DB2-BD59-A6C34878D82A}">
                    <a16:rowId xmlns:a16="http://schemas.microsoft.com/office/drawing/2014/main" val="2565451756"/>
                  </a:ext>
                </a:extLst>
              </a:tr>
            </a:tbl>
          </a:graphicData>
        </a:graphic>
      </p:graphicFrame>
    </p:spTree>
    <p:extLst>
      <p:ext uri="{BB962C8B-B14F-4D97-AF65-F5344CB8AC3E}">
        <p14:creationId xmlns:p14="http://schemas.microsoft.com/office/powerpoint/2010/main" val="257076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11</a:t>
            </a:fld>
            <a:endParaRPr lang="en-US"/>
          </a:p>
        </p:txBody>
      </p:sp>
      <p:sp>
        <p:nvSpPr>
          <p:cNvPr id="2" name="Content Placeholder 1"/>
          <p:cNvSpPr>
            <a:spLocks noGrp="1"/>
          </p:cNvSpPr>
          <p:nvPr>
            <p:ph sz="half" idx="1"/>
          </p:nvPr>
        </p:nvSpPr>
        <p:spPr>
          <a:xfrm>
            <a:off x="628650" y="1408175"/>
            <a:ext cx="7886700" cy="4768787"/>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Meeting Purpose</a:t>
            </a:r>
          </a:p>
          <a:p>
            <a:pPr marL="0" indent="0" algn="ctr">
              <a:buNone/>
            </a:pPr>
            <a:r>
              <a:rPr lang="en-US" sz="4400" dirty="0">
                <a:solidFill>
                  <a:schemeClr val="tx1"/>
                </a:solidFill>
              </a:rPr>
              <a:t>Public / Confidential TWG</a:t>
            </a:r>
          </a:p>
        </p:txBody>
      </p:sp>
    </p:spTree>
    <p:extLst>
      <p:ext uri="{BB962C8B-B14F-4D97-AF65-F5344CB8AC3E}">
        <p14:creationId xmlns:p14="http://schemas.microsoft.com/office/powerpoint/2010/main" val="3644170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539872" y="1610859"/>
            <a:ext cx="3410691" cy="3378391"/>
          </a:xfrm>
        </p:spPr>
        <p:txBody>
          <a:bodyPr>
            <a:normAutofit/>
          </a:bodyPr>
          <a:lstStyle/>
          <a:p>
            <a:pPr marL="0" lvl="1" indent="0">
              <a:spcBef>
                <a:spcPts val="1440"/>
              </a:spcBef>
              <a:spcAft>
                <a:spcPts val="600"/>
              </a:spcAft>
              <a:buSzPct val="80000"/>
              <a:buNone/>
              <a:tabLst>
                <a:tab pos="230188" algn="l"/>
              </a:tabLst>
              <a:defRPr/>
            </a:pPr>
            <a:r>
              <a:rPr lang="en-US" b="1" dirty="0">
                <a:latin typeface="Segoe UI Semilight" panose="020B0402040204020203" pitchFamily="34" charset="0"/>
                <a:cs typeface="Segoe UI Semilight" panose="020B0402040204020203" pitchFamily="34" charset="0"/>
              </a:rPr>
              <a:t>FERC License</a:t>
            </a:r>
          </a:p>
          <a:p>
            <a:pPr lvl="1">
              <a:spcBef>
                <a:spcPts val="1000"/>
              </a:spcBef>
              <a:spcAft>
                <a:spcPts val="600"/>
              </a:spcAft>
              <a:buSzPct val="80000"/>
              <a:buFontTx/>
              <a:buChar char="–"/>
              <a:tabLst>
                <a:tab pos="230188" algn="l"/>
              </a:tabLst>
              <a:defRPr/>
            </a:pPr>
            <a:r>
              <a:rPr lang="en-US" sz="2000" dirty="0">
                <a:latin typeface="Segoe UI Semilight" panose="020B0402040204020203" pitchFamily="34" charset="0"/>
                <a:cs typeface="Segoe UI Semilight" panose="020B0402040204020203" pitchFamily="34" charset="0"/>
              </a:rPr>
              <a:t>FERC Project No. 1930</a:t>
            </a:r>
          </a:p>
          <a:p>
            <a:pPr lvl="1">
              <a:spcBef>
                <a:spcPts val="1000"/>
              </a:spcBef>
              <a:spcAft>
                <a:spcPts val="600"/>
              </a:spcAft>
              <a:buSzPct val="80000"/>
              <a:buFontTx/>
              <a:buChar char="–"/>
              <a:tabLst>
                <a:tab pos="230188" algn="l"/>
              </a:tabLst>
              <a:defRPr/>
            </a:pPr>
            <a:r>
              <a:rPr lang="en-US" sz="2000" dirty="0">
                <a:latin typeface="Segoe UI Semilight" panose="020B0402040204020203" pitchFamily="34" charset="0"/>
                <a:cs typeface="Segoe UI Semilight" panose="020B0402040204020203" pitchFamily="34" charset="0"/>
              </a:rPr>
              <a:t>Issued June 1998</a:t>
            </a:r>
          </a:p>
          <a:p>
            <a:pPr lvl="1">
              <a:spcBef>
                <a:spcPts val="1000"/>
              </a:spcBef>
              <a:spcAft>
                <a:spcPts val="600"/>
              </a:spcAft>
              <a:buSzPct val="80000"/>
              <a:buFontTx/>
              <a:buChar char="–"/>
              <a:tabLst>
                <a:tab pos="230188" algn="l"/>
              </a:tabLst>
              <a:defRPr/>
            </a:pPr>
            <a:r>
              <a:rPr lang="en-US" sz="2000" dirty="0">
                <a:latin typeface="Segoe UI Semilight" panose="020B0402040204020203" pitchFamily="34" charset="0"/>
                <a:cs typeface="Segoe UI Semilight" panose="020B0402040204020203" pitchFamily="34" charset="0"/>
              </a:rPr>
              <a:t>30-year license term</a:t>
            </a:r>
          </a:p>
          <a:p>
            <a:pPr lvl="1">
              <a:spcBef>
                <a:spcPts val="1000"/>
              </a:spcBef>
              <a:spcAft>
                <a:spcPts val="600"/>
              </a:spcAft>
              <a:buSzPct val="80000"/>
              <a:buFontTx/>
              <a:buChar char="–"/>
              <a:tabLst>
                <a:tab pos="230188" algn="l"/>
              </a:tabLst>
              <a:defRPr/>
            </a:pPr>
            <a:r>
              <a:rPr lang="en-US" sz="2000" dirty="0">
                <a:latin typeface="Segoe UI Semilight" panose="020B0402040204020203" pitchFamily="34" charset="0"/>
                <a:cs typeface="Segoe UI Semilight" panose="020B0402040204020203" pitchFamily="34" charset="0"/>
              </a:rPr>
              <a:t>Expires May 31, 2028</a:t>
            </a:r>
          </a:p>
          <a:p>
            <a:pPr>
              <a:lnSpc>
                <a:spcPct val="80000"/>
              </a:lnSpc>
              <a:spcAft>
                <a:spcPts val="600"/>
              </a:spcAft>
              <a:buSzPct val="80000"/>
              <a:tabLst>
                <a:tab pos="230188" algn="l"/>
              </a:tabLst>
              <a:defRPr/>
            </a:pPr>
            <a:endParaRPr lang="en-US" sz="26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12</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sz="2800" dirty="0"/>
              <a:t>Kern River No. 1 Hydroelectric Project Overview</a:t>
            </a:r>
          </a:p>
        </p:txBody>
      </p:sp>
      <p:pic>
        <p:nvPicPr>
          <p:cNvPr id="8" name="Content Placeholder 7" descr="A picture containing outdoor, nature, rock, sky&#10;&#10;Description automatically generated">
            <a:extLst>
              <a:ext uri="{FF2B5EF4-FFF2-40B4-BE49-F238E27FC236}">
                <a16:creationId xmlns:a16="http://schemas.microsoft.com/office/drawing/2014/main" id="{59AD42DD-29D2-C397-46B0-409B74AD07A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30451" y="1593103"/>
            <a:ext cx="4697963" cy="3523117"/>
          </a:xfrm>
        </p:spPr>
      </p:pic>
    </p:spTree>
    <p:extLst>
      <p:ext uri="{BB962C8B-B14F-4D97-AF65-F5344CB8AC3E}">
        <p14:creationId xmlns:p14="http://schemas.microsoft.com/office/powerpoint/2010/main" val="318768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194620" y="1047564"/>
            <a:ext cx="3072363" cy="4524577"/>
          </a:xfrm>
        </p:spPr>
        <p:txBody>
          <a:bodyPr>
            <a:normAutofit/>
          </a:bodyPr>
          <a:lstStyle/>
          <a:p>
            <a:pPr marL="0" indent="0">
              <a:lnSpc>
                <a:spcPct val="100000"/>
              </a:lnSpc>
              <a:spcAft>
                <a:spcPts val="600"/>
              </a:spcAft>
              <a:buSzPct val="80000"/>
              <a:buNone/>
              <a:tabLst>
                <a:tab pos="230188" algn="l"/>
              </a:tabLst>
              <a:defRPr/>
            </a:pPr>
            <a:endParaRPr lang="en-US" sz="2000" dirty="0">
              <a:latin typeface="Segoe UI Semilight" panose="020B0402040204020203" pitchFamily="34" charset="0"/>
              <a:cs typeface="Segoe UI Semilight" panose="020B0402040204020203" pitchFamily="34" charset="0"/>
            </a:endParaRPr>
          </a:p>
          <a:p>
            <a:pPr marL="0" indent="0">
              <a:lnSpc>
                <a:spcPct val="100000"/>
              </a:lnSpc>
              <a:spcAft>
                <a:spcPts val="600"/>
              </a:spcAft>
              <a:buSzPct val="80000"/>
              <a:buFont typeface="Arial" panose="020B0604020202020204" pitchFamily="34" charset="0"/>
              <a:buNone/>
              <a:tabLst>
                <a:tab pos="230188" algn="l"/>
              </a:tabLst>
              <a:defRPr/>
            </a:pPr>
            <a:r>
              <a:rPr lang="en-US" sz="2400" b="1" dirty="0">
                <a:latin typeface="Segoe UI Semilight" panose="020B0402040204020203" pitchFamily="34" charset="0"/>
                <a:cs typeface="Segoe UI Semilight" panose="020B0402040204020203" pitchFamily="34" charset="0"/>
              </a:rPr>
              <a:t>Project Location</a:t>
            </a:r>
            <a:endParaRPr lang="en-US" sz="2400" dirty="0">
              <a:latin typeface="Segoe UI Semilight" panose="020B0402040204020203" pitchFamily="34" charset="0"/>
              <a:cs typeface="Segoe UI Semilight" panose="020B0402040204020203" pitchFamily="34" charset="0"/>
            </a:endParaRPr>
          </a:p>
          <a:p>
            <a:pPr marL="457200" lvl="1">
              <a:lnSpc>
                <a:spcPct val="100000"/>
              </a:lnSpc>
              <a:spcBef>
                <a:spcPts val="1000"/>
              </a:spcBef>
              <a:buSzPct val="80000"/>
              <a:buFontTx/>
              <a:buChar char="–"/>
              <a:tabLst>
                <a:tab pos="230188" algn="l"/>
              </a:tabLst>
              <a:defRPr/>
            </a:pPr>
            <a:r>
              <a:rPr lang="en-US" sz="1800" dirty="0">
                <a:latin typeface="Segoe UI Semilight" panose="020B0402040204020203" pitchFamily="34" charset="0"/>
                <a:cs typeface="Segoe UI Semilight" panose="020B0402040204020203" pitchFamily="34" charset="0"/>
              </a:rPr>
              <a:t>Western slope of the Sierra Nevada in Kern County</a:t>
            </a:r>
          </a:p>
          <a:p>
            <a:pPr marL="457200" lvl="1">
              <a:lnSpc>
                <a:spcPct val="100000"/>
              </a:lnSpc>
              <a:spcBef>
                <a:spcPts val="1000"/>
              </a:spcBef>
              <a:buSzPct val="80000"/>
              <a:buFontTx/>
              <a:buChar char="–"/>
              <a:tabLst>
                <a:tab pos="230188" algn="l"/>
              </a:tabLst>
              <a:defRPr/>
            </a:pPr>
            <a:r>
              <a:rPr lang="en-US" sz="1800" dirty="0">
                <a:latin typeface="Segoe UI Semilight" panose="020B0402040204020203" pitchFamily="34" charset="0"/>
                <a:cs typeface="Segoe UI Semilight" panose="020B0402040204020203" pitchFamily="34" charset="0"/>
              </a:rPr>
              <a:t>Approximately 15 miles east of City of Bakersfield </a:t>
            </a:r>
          </a:p>
          <a:p>
            <a:pPr marL="457200" lvl="1">
              <a:lnSpc>
                <a:spcPct val="100000"/>
              </a:lnSpc>
              <a:spcBef>
                <a:spcPts val="1000"/>
              </a:spcBef>
              <a:buSzPct val="80000"/>
              <a:buFontTx/>
              <a:buChar char="–"/>
              <a:tabLst>
                <a:tab pos="230188" algn="l"/>
              </a:tabLst>
              <a:defRPr/>
            </a:pPr>
            <a:r>
              <a:rPr lang="en-US" sz="1800" dirty="0">
                <a:latin typeface="Segoe UI Semilight" panose="020B0402040204020203" pitchFamily="34" charset="0"/>
                <a:cs typeface="Segoe UI Semilight" panose="020B0402040204020203" pitchFamily="34" charset="0"/>
              </a:rPr>
              <a:t>Project occupies federal lands within the Sequoia National Forest</a:t>
            </a:r>
          </a:p>
        </p:txBody>
      </p:sp>
      <p:sp>
        <p:nvSpPr>
          <p:cNvPr id="4" name="Slide Number Placeholder 3"/>
          <p:cNvSpPr>
            <a:spLocks noGrp="1"/>
          </p:cNvSpPr>
          <p:nvPr>
            <p:ph type="sldNum" sz="quarter" idx="12"/>
          </p:nvPr>
        </p:nvSpPr>
        <p:spPr/>
        <p:txBody>
          <a:bodyPr/>
          <a:lstStyle/>
          <a:p>
            <a:fld id="{186DC542-6CB9-419E-B49C-81182B59E367}" type="slidenum">
              <a:rPr lang="en-US" smtClean="0"/>
              <a:t>13</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Autofit/>
          </a:bodyPr>
          <a:lstStyle/>
          <a:p>
            <a:r>
              <a:rPr lang="en-US" sz="2800" dirty="0"/>
              <a:t>Kern River No. 1 Hydroelectric Project Overview</a:t>
            </a:r>
          </a:p>
        </p:txBody>
      </p:sp>
      <p:pic>
        <p:nvPicPr>
          <p:cNvPr id="2" name="Picture 1" descr="A screenshot of a map&#10;&#10;Description automatically generated with medium confidence">
            <a:extLst>
              <a:ext uri="{FF2B5EF4-FFF2-40B4-BE49-F238E27FC236}">
                <a16:creationId xmlns:a16="http://schemas.microsoft.com/office/drawing/2014/main" id="{65E5DBFC-BC1A-2651-2258-82FE7A62CBDE}"/>
              </a:ext>
            </a:extLst>
          </p:cNvPr>
          <p:cNvPicPr>
            <a:picLocks noChangeAspect="1"/>
          </p:cNvPicPr>
          <p:nvPr/>
        </p:nvPicPr>
        <p:blipFill rotWithShape="1">
          <a:blip r:embed="rId3"/>
          <a:srcRect l="12092" t="14442" r="23059" b="-1"/>
          <a:stretch/>
        </p:blipFill>
        <p:spPr bwMode="auto">
          <a:xfrm>
            <a:off x="3355759" y="1523682"/>
            <a:ext cx="5515779" cy="39419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775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14</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FERC Relicensing Process</a:t>
            </a:r>
          </a:p>
        </p:txBody>
      </p:sp>
      <p:sp>
        <p:nvSpPr>
          <p:cNvPr id="2" name="Content Placeholder 1"/>
          <p:cNvSpPr>
            <a:spLocks noGrp="1"/>
          </p:cNvSpPr>
          <p:nvPr>
            <p:ph sz="half" idx="1"/>
          </p:nvPr>
        </p:nvSpPr>
        <p:spPr>
          <a:xfrm>
            <a:off x="628650" y="1298301"/>
            <a:ext cx="7886700" cy="4878661"/>
          </a:xfrm>
        </p:spPr>
        <p:txBody>
          <a:bodyPr/>
          <a:lstStyle/>
          <a:p>
            <a:pPr marL="0" indent="0" algn="ctr">
              <a:buNone/>
            </a:pPr>
            <a:endParaRPr lang="en-US" dirty="0"/>
          </a:p>
          <a:p>
            <a:pPr marL="0" indent="0" algn="ctr">
              <a:buNone/>
            </a:pPr>
            <a:endParaRPr lang="en-US" dirty="0"/>
          </a:p>
          <a:p>
            <a:pPr marL="0" indent="0" algn="ctr">
              <a:buNone/>
            </a:pPr>
            <a:endParaRPr lang="en-US" dirty="0"/>
          </a:p>
        </p:txBody>
      </p:sp>
      <p:pic>
        <p:nvPicPr>
          <p:cNvPr id="6" name="Picture 5" descr="AscentToNew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2" y="1202584"/>
            <a:ext cx="9036908"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p:cNvSpPr>
            <a:spLocks noChangeArrowheads="1"/>
          </p:cNvSpPr>
          <p:nvPr/>
        </p:nvSpPr>
        <p:spPr bwMode="auto">
          <a:xfrm>
            <a:off x="1994777" y="5731856"/>
            <a:ext cx="788875" cy="387465"/>
          </a:xfrm>
          <a:prstGeom prst="wedgeRectCallout">
            <a:avLst>
              <a:gd name="adj1" fmla="val -49199"/>
              <a:gd name="adj2" fmla="val -227398"/>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NOI/PAD Submittal </a:t>
            </a:r>
          </a:p>
          <a:p>
            <a:pPr algn="ctr" eaLnBrk="1" hangingPunct="1"/>
            <a:r>
              <a:rPr lang="en-US" altLang="en-US" sz="800" i="1" dirty="0">
                <a:solidFill>
                  <a:srgbClr val="FF0000"/>
                </a:solidFill>
              </a:rPr>
              <a:t>May 5, 2023</a:t>
            </a:r>
          </a:p>
        </p:txBody>
      </p:sp>
      <p:sp>
        <p:nvSpPr>
          <p:cNvPr id="8" name="AutoShape 8"/>
          <p:cNvSpPr>
            <a:spLocks noChangeArrowheads="1"/>
          </p:cNvSpPr>
          <p:nvPr/>
        </p:nvSpPr>
        <p:spPr bwMode="auto">
          <a:xfrm>
            <a:off x="2349237" y="5234638"/>
            <a:ext cx="788875" cy="358775"/>
          </a:xfrm>
          <a:prstGeom prst="wedgeRectCallout">
            <a:avLst>
              <a:gd name="adj1" fmla="val -27091"/>
              <a:gd name="adj2" fmla="val -226515"/>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FERC Scoping</a:t>
            </a:r>
          </a:p>
          <a:p>
            <a:pPr algn="ctr" eaLnBrk="1" hangingPunct="1"/>
            <a:r>
              <a:rPr lang="en-US" altLang="en-US" sz="800" i="1" dirty="0">
                <a:solidFill>
                  <a:srgbClr val="FF0000"/>
                </a:solidFill>
              </a:rPr>
              <a:t>June 2023-November 2023</a:t>
            </a:r>
          </a:p>
        </p:txBody>
      </p:sp>
      <p:sp>
        <p:nvSpPr>
          <p:cNvPr id="9" name="AutoShape 9"/>
          <p:cNvSpPr>
            <a:spLocks noChangeArrowheads="1"/>
          </p:cNvSpPr>
          <p:nvPr/>
        </p:nvSpPr>
        <p:spPr bwMode="auto">
          <a:xfrm>
            <a:off x="3203855" y="4663904"/>
            <a:ext cx="928929" cy="402488"/>
          </a:xfrm>
          <a:prstGeom prst="wedgeRectCallout">
            <a:avLst>
              <a:gd name="adj1" fmla="val -51729"/>
              <a:gd name="adj2" fmla="val -188213"/>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Study Plan Determination</a:t>
            </a:r>
          </a:p>
          <a:p>
            <a:pPr algn="ctr" eaLnBrk="1" hangingPunct="1"/>
            <a:r>
              <a:rPr lang="en-US" altLang="en-US" sz="800" i="1" dirty="0">
                <a:solidFill>
                  <a:srgbClr val="FF0000"/>
                </a:solidFill>
              </a:rPr>
              <a:t>April 2024</a:t>
            </a:r>
            <a:r>
              <a:rPr lang="en-US" altLang="en-US" sz="1100" i="1" dirty="0">
                <a:solidFill>
                  <a:srgbClr val="FF0000"/>
                </a:solidFill>
              </a:rPr>
              <a:t>*</a:t>
            </a:r>
          </a:p>
        </p:txBody>
      </p:sp>
      <p:sp>
        <p:nvSpPr>
          <p:cNvPr id="11" name="AutoShape 10"/>
          <p:cNvSpPr>
            <a:spLocks noChangeArrowheads="1"/>
          </p:cNvSpPr>
          <p:nvPr/>
        </p:nvSpPr>
        <p:spPr bwMode="auto">
          <a:xfrm>
            <a:off x="4794672" y="2860970"/>
            <a:ext cx="738287" cy="505824"/>
          </a:xfrm>
          <a:prstGeom prst="wedgeRectCallout">
            <a:avLst>
              <a:gd name="adj1" fmla="val -56042"/>
              <a:gd name="adj2" fmla="val -150000"/>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License Condition</a:t>
            </a:r>
            <a:br>
              <a:rPr lang="en-US" altLang="en-US" sz="800" dirty="0">
                <a:solidFill>
                  <a:srgbClr val="FF0000"/>
                </a:solidFill>
              </a:rPr>
            </a:br>
            <a:r>
              <a:rPr lang="en-US" altLang="en-US" sz="800" dirty="0">
                <a:solidFill>
                  <a:srgbClr val="FF0000"/>
                </a:solidFill>
              </a:rPr>
              <a:t>Collaboration </a:t>
            </a:r>
            <a:r>
              <a:rPr lang="en-US" altLang="en-US" sz="800" i="1" dirty="0">
                <a:solidFill>
                  <a:srgbClr val="FF0000"/>
                </a:solidFill>
              </a:rPr>
              <a:t>2025-2026</a:t>
            </a:r>
          </a:p>
        </p:txBody>
      </p:sp>
      <p:sp>
        <p:nvSpPr>
          <p:cNvPr id="12" name="AutoShape 11"/>
          <p:cNvSpPr>
            <a:spLocks noChangeArrowheads="1"/>
          </p:cNvSpPr>
          <p:nvPr/>
        </p:nvSpPr>
        <p:spPr bwMode="auto">
          <a:xfrm>
            <a:off x="4203112" y="4035939"/>
            <a:ext cx="1000208" cy="482759"/>
          </a:xfrm>
          <a:prstGeom prst="wedgeRectCallout">
            <a:avLst>
              <a:gd name="adj1" fmla="val -48958"/>
              <a:gd name="adj2" fmla="val -150986"/>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Study Plan Implementation</a:t>
            </a:r>
          </a:p>
          <a:p>
            <a:pPr algn="ctr" eaLnBrk="1" hangingPunct="1"/>
            <a:r>
              <a:rPr lang="en-US" altLang="en-US" sz="800" i="1" dirty="0">
                <a:solidFill>
                  <a:srgbClr val="FF0000"/>
                </a:solidFill>
              </a:rPr>
              <a:t>April 2024-April 2025</a:t>
            </a:r>
          </a:p>
          <a:p>
            <a:pPr algn="ctr" eaLnBrk="1" hangingPunct="1"/>
            <a:endParaRPr lang="en-US" altLang="en-US" sz="800" i="1" dirty="0">
              <a:solidFill>
                <a:srgbClr val="FF0000"/>
              </a:solidFill>
            </a:endParaRPr>
          </a:p>
        </p:txBody>
      </p:sp>
      <p:sp>
        <p:nvSpPr>
          <p:cNvPr id="13" name="AutoShape 13"/>
          <p:cNvSpPr>
            <a:spLocks noChangeArrowheads="1"/>
          </p:cNvSpPr>
          <p:nvPr/>
        </p:nvSpPr>
        <p:spPr bwMode="auto">
          <a:xfrm>
            <a:off x="6305248" y="2367562"/>
            <a:ext cx="869502" cy="403684"/>
          </a:xfrm>
          <a:prstGeom prst="wedgeRectCallout">
            <a:avLst>
              <a:gd name="adj1" fmla="val -30801"/>
              <a:gd name="adj2" fmla="val -159251"/>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FERC NEPA Analysis</a:t>
            </a:r>
          </a:p>
          <a:p>
            <a:pPr algn="ctr" eaLnBrk="1" hangingPunct="1"/>
            <a:r>
              <a:rPr lang="en-US" altLang="en-US" sz="800" i="1" dirty="0">
                <a:solidFill>
                  <a:srgbClr val="FF0000"/>
                </a:solidFill>
              </a:rPr>
              <a:t>2026-2028</a:t>
            </a:r>
          </a:p>
        </p:txBody>
      </p:sp>
      <p:sp>
        <p:nvSpPr>
          <p:cNvPr id="14" name="AutoShape 14"/>
          <p:cNvSpPr>
            <a:spLocks noChangeArrowheads="1"/>
          </p:cNvSpPr>
          <p:nvPr/>
        </p:nvSpPr>
        <p:spPr bwMode="auto">
          <a:xfrm>
            <a:off x="7756235" y="2043685"/>
            <a:ext cx="686116" cy="518657"/>
          </a:xfrm>
          <a:prstGeom prst="wedgeRectCallout">
            <a:avLst>
              <a:gd name="adj1" fmla="val -63764"/>
              <a:gd name="adj2" fmla="val -133250"/>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401 Water Quality</a:t>
            </a:r>
            <a:br>
              <a:rPr lang="en-US" altLang="en-US" sz="800" dirty="0">
                <a:solidFill>
                  <a:srgbClr val="FF0000"/>
                </a:solidFill>
              </a:rPr>
            </a:br>
            <a:r>
              <a:rPr lang="en-US" altLang="en-US" sz="800" dirty="0">
                <a:solidFill>
                  <a:srgbClr val="FF0000"/>
                </a:solidFill>
              </a:rPr>
              <a:t>Certification</a:t>
            </a:r>
          </a:p>
          <a:p>
            <a:pPr algn="ctr" eaLnBrk="1" hangingPunct="1"/>
            <a:r>
              <a:rPr lang="en-US" altLang="en-US" sz="800" i="1" dirty="0">
                <a:solidFill>
                  <a:srgbClr val="FF0000"/>
                </a:solidFill>
              </a:rPr>
              <a:t>2027</a:t>
            </a:r>
          </a:p>
        </p:txBody>
      </p:sp>
      <p:sp>
        <p:nvSpPr>
          <p:cNvPr id="15" name="AutoShape 15"/>
          <p:cNvSpPr>
            <a:spLocks noChangeArrowheads="1"/>
          </p:cNvSpPr>
          <p:nvPr/>
        </p:nvSpPr>
        <p:spPr bwMode="auto">
          <a:xfrm>
            <a:off x="8011778" y="730915"/>
            <a:ext cx="957211" cy="295174"/>
          </a:xfrm>
          <a:prstGeom prst="wedgeRectCallout">
            <a:avLst>
              <a:gd name="adj1" fmla="val -56394"/>
              <a:gd name="adj2" fmla="val 145903"/>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800" dirty="0">
                <a:solidFill>
                  <a:srgbClr val="FF0000"/>
                </a:solidFill>
              </a:rPr>
              <a:t>New License Order</a:t>
            </a:r>
          </a:p>
          <a:p>
            <a:pPr algn="ctr" eaLnBrk="1" hangingPunct="1"/>
            <a:r>
              <a:rPr lang="en-US" altLang="en-US" sz="800" i="1" dirty="0">
                <a:solidFill>
                  <a:srgbClr val="FF0000"/>
                </a:solidFill>
              </a:rPr>
              <a:t>2028</a:t>
            </a:r>
          </a:p>
        </p:txBody>
      </p:sp>
      <p:sp>
        <p:nvSpPr>
          <p:cNvPr id="16" name="Text Box 16"/>
          <p:cNvSpPr txBox="1">
            <a:spLocks noChangeArrowheads="1"/>
          </p:cNvSpPr>
          <p:nvPr/>
        </p:nvSpPr>
        <p:spPr bwMode="auto">
          <a:xfrm>
            <a:off x="6943370" y="5989464"/>
            <a:ext cx="2200631"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eaLnBrk="1" hangingPunct="1">
              <a:spcBef>
                <a:spcPct val="50000"/>
              </a:spcBef>
              <a:defRPr/>
            </a:pPr>
            <a:r>
              <a:rPr lang="en-US" altLang="en-US" sz="800" dirty="0">
                <a:solidFill>
                  <a:schemeClr val="bg1"/>
                </a:solidFill>
                <a:effectLst>
                  <a:outerShdw blurRad="38100" dist="38100" dir="2700000" algn="tl">
                    <a:srgbClr val="000000"/>
                  </a:outerShdw>
                </a:effectLst>
                <a:latin typeface="Arial" panose="020B0604020202020204" pitchFamily="34" charset="0"/>
              </a:rPr>
              <a:t>KTT22 AT PALISADES SKI RESORT</a:t>
            </a:r>
          </a:p>
        </p:txBody>
      </p:sp>
      <p:sp>
        <p:nvSpPr>
          <p:cNvPr id="21" name="AutoShape 384"/>
          <p:cNvSpPr>
            <a:spLocks noChangeAspect="1" noChangeArrowheads="1"/>
          </p:cNvSpPr>
          <p:nvPr/>
        </p:nvSpPr>
        <p:spPr bwMode="auto">
          <a:xfrm>
            <a:off x="1364328" y="4455939"/>
            <a:ext cx="71141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ltLang="en-US" dirty="0"/>
          </a:p>
        </p:txBody>
      </p:sp>
      <p:sp>
        <p:nvSpPr>
          <p:cNvPr id="18" name="AutoShape 467"/>
          <p:cNvSpPr>
            <a:spLocks noChangeArrowheads="1"/>
          </p:cNvSpPr>
          <p:nvPr/>
        </p:nvSpPr>
        <p:spPr bwMode="auto">
          <a:xfrm>
            <a:off x="5650778" y="2965942"/>
            <a:ext cx="758838" cy="539352"/>
          </a:xfrm>
          <a:prstGeom prst="wedgeRectCallout">
            <a:avLst>
              <a:gd name="adj1" fmla="val -64167"/>
              <a:gd name="adj2" fmla="val -173190"/>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License Application</a:t>
            </a:r>
            <a:br>
              <a:rPr lang="en-US" altLang="en-US" sz="800" dirty="0">
                <a:solidFill>
                  <a:srgbClr val="FF0000"/>
                </a:solidFill>
              </a:rPr>
            </a:br>
            <a:r>
              <a:rPr lang="en-US" altLang="en-US" sz="800" dirty="0">
                <a:solidFill>
                  <a:srgbClr val="FF0000"/>
                </a:solidFill>
              </a:rPr>
              <a:t>Submittal</a:t>
            </a:r>
          </a:p>
          <a:p>
            <a:pPr algn="ctr" eaLnBrk="1" hangingPunct="1"/>
            <a:r>
              <a:rPr lang="en-US" altLang="en-US" sz="800" i="1" dirty="0">
                <a:solidFill>
                  <a:srgbClr val="FF0000"/>
                </a:solidFill>
              </a:rPr>
              <a:t>May 2026</a:t>
            </a:r>
          </a:p>
        </p:txBody>
      </p:sp>
      <p:sp>
        <p:nvSpPr>
          <p:cNvPr id="19" name="AutoShape 467"/>
          <p:cNvSpPr>
            <a:spLocks noChangeArrowheads="1"/>
          </p:cNvSpPr>
          <p:nvPr/>
        </p:nvSpPr>
        <p:spPr bwMode="auto">
          <a:xfrm>
            <a:off x="7219515" y="2751561"/>
            <a:ext cx="1073440" cy="491833"/>
          </a:xfrm>
          <a:prstGeom prst="wedgeRectCallout">
            <a:avLst>
              <a:gd name="adj1" fmla="val -46509"/>
              <a:gd name="adj2" fmla="val -240564"/>
            </a:avLst>
          </a:prstGeom>
          <a:solidFill>
            <a:srgbClr val="FFFFCC"/>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800" dirty="0">
                <a:solidFill>
                  <a:srgbClr val="FF0000"/>
                </a:solidFill>
              </a:rPr>
              <a:t>Recommendations, Terms and Conditions</a:t>
            </a:r>
          </a:p>
          <a:p>
            <a:pPr algn="ctr" eaLnBrk="1" hangingPunct="1"/>
            <a:r>
              <a:rPr lang="en-US" altLang="en-US" sz="800" i="1" dirty="0">
                <a:solidFill>
                  <a:srgbClr val="FF0000"/>
                </a:solidFill>
              </a:rPr>
              <a:t>2027</a:t>
            </a:r>
          </a:p>
        </p:txBody>
      </p:sp>
      <p:sp>
        <p:nvSpPr>
          <p:cNvPr id="20" name="Oval 19"/>
          <p:cNvSpPr/>
          <p:nvPr/>
        </p:nvSpPr>
        <p:spPr>
          <a:xfrm>
            <a:off x="895403" y="3593990"/>
            <a:ext cx="3338888" cy="2700274"/>
          </a:xfrm>
          <a:prstGeom prst="ellipse">
            <a:avLst/>
          </a:prstGeom>
          <a:no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383"/>
          <p:cNvGrpSpPr>
            <a:grpSpLocks noChangeAspect="1"/>
          </p:cNvGrpSpPr>
          <p:nvPr/>
        </p:nvGrpSpPr>
        <p:grpSpPr bwMode="auto">
          <a:xfrm>
            <a:off x="2067840" y="3659192"/>
            <a:ext cx="714375" cy="990600"/>
            <a:chOff x="0" y="-1368"/>
            <a:chExt cx="7337" cy="10189"/>
          </a:xfrm>
        </p:grpSpPr>
        <p:sp>
          <p:nvSpPr>
            <p:cNvPr id="105" name="AutoShape 384"/>
            <p:cNvSpPr>
              <a:spLocks noChangeAspect="1" noChangeArrowheads="1"/>
            </p:cNvSpPr>
            <p:nvPr/>
          </p:nvSpPr>
          <p:spPr bwMode="auto">
            <a:xfrm>
              <a:off x="0" y="-1368"/>
              <a:ext cx="7337" cy="1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ltLang="en-US" dirty="0"/>
            </a:p>
          </p:txBody>
        </p:sp>
        <p:sp>
          <p:nvSpPr>
            <p:cNvPr id="106" name="Freeform 385"/>
            <p:cNvSpPr>
              <a:spLocks/>
            </p:cNvSpPr>
            <p:nvPr/>
          </p:nvSpPr>
          <p:spPr bwMode="auto">
            <a:xfrm>
              <a:off x="3797" y="60"/>
              <a:ext cx="827" cy="1519"/>
            </a:xfrm>
            <a:custGeom>
              <a:avLst/>
              <a:gdLst>
                <a:gd name="T0" fmla="*/ 0 w 827"/>
                <a:gd name="T1" fmla="*/ 0 h 1519"/>
                <a:gd name="T2" fmla="*/ 5 w 827"/>
                <a:gd name="T3" fmla="*/ 798 h 1519"/>
                <a:gd name="T4" fmla="*/ 77 w 827"/>
                <a:gd name="T5" fmla="*/ 1276 h 1519"/>
                <a:gd name="T6" fmla="*/ 294 w 827"/>
                <a:gd name="T7" fmla="*/ 1519 h 1519"/>
                <a:gd name="T8" fmla="*/ 326 w 827"/>
                <a:gd name="T9" fmla="*/ 1037 h 1519"/>
                <a:gd name="T10" fmla="*/ 610 w 827"/>
                <a:gd name="T11" fmla="*/ 1050 h 1519"/>
                <a:gd name="T12" fmla="*/ 772 w 827"/>
                <a:gd name="T13" fmla="*/ 501 h 1519"/>
                <a:gd name="T14" fmla="*/ 827 w 827"/>
                <a:gd name="T15" fmla="*/ 379 h 1519"/>
                <a:gd name="T16" fmla="*/ 619 w 827"/>
                <a:gd name="T17" fmla="*/ 118 h 1519"/>
                <a:gd name="T18" fmla="*/ 0 w 827"/>
                <a:gd name="T19" fmla="*/ 0 h 1519"/>
                <a:gd name="T20" fmla="*/ 0 w 827"/>
                <a:gd name="T21" fmla="*/ 0 h 1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7" h="1519">
                  <a:moveTo>
                    <a:pt x="0" y="0"/>
                  </a:moveTo>
                  <a:lnTo>
                    <a:pt x="5" y="798"/>
                  </a:lnTo>
                  <a:lnTo>
                    <a:pt x="77" y="1276"/>
                  </a:lnTo>
                  <a:lnTo>
                    <a:pt x="294" y="1519"/>
                  </a:lnTo>
                  <a:lnTo>
                    <a:pt x="326" y="1037"/>
                  </a:lnTo>
                  <a:lnTo>
                    <a:pt x="610" y="1050"/>
                  </a:lnTo>
                  <a:lnTo>
                    <a:pt x="772" y="501"/>
                  </a:lnTo>
                  <a:lnTo>
                    <a:pt x="827" y="379"/>
                  </a:lnTo>
                  <a:lnTo>
                    <a:pt x="619" y="118"/>
                  </a:lnTo>
                  <a:lnTo>
                    <a:pt x="0" y="0"/>
                  </a:lnTo>
                  <a:close/>
                </a:path>
              </a:pathLst>
            </a:custGeom>
            <a:solidFill>
              <a:srgbClr val="FF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 name="Freeform 386"/>
            <p:cNvSpPr>
              <a:spLocks/>
            </p:cNvSpPr>
            <p:nvPr/>
          </p:nvSpPr>
          <p:spPr bwMode="auto">
            <a:xfrm>
              <a:off x="3436" y="2521"/>
              <a:ext cx="786" cy="1221"/>
            </a:xfrm>
            <a:custGeom>
              <a:avLst/>
              <a:gdLst>
                <a:gd name="T0" fmla="*/ 786 w 786"/>
                <a:gd name="T1" fmla="*/ 63 h 1221"/>
                <a:gd name="T2" fmla="*/ 786 w 786"/>
                <a:gd name="T3" fmla="*/ 513 h 1221"/>
                <a:gd name="T4" fmla="*/ 542 w 786"/>
                <a:gd name="T5" fmla="*/ 937 h 1221"/>
                <a:gd name="T6" fmla="*/ 231 w 786"/>
                <a:gd name="T7" fmla="*/ 1221 h 1221"/>
                <a:gd name="T8" fmla="*/ 0 w 786"/>
                <a:gd name="T9" fmla="*/ 874 h 1221"/>
                <a:gd name="T10" fmla="*/ 592 w 786"/>
                <a:gd name="T11" fmla="*/ 446 h 1221"/>
                <a:gd name="T12" fmla="*/ 668 w 786"/>
                <a:gd name="T13" fmla="*/ 0 h 1221"/>
                <a:gd name="T14" fmla="*/ 786 w 786"/>
                <a:gd name="T15" fmla="*/ 63 h 1221"/>
                <a:gd name="T16" fmla="*/ 786 w 786"/>
                <a:gd name="T17" fmla="*/ 63 h 1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6" h="1221">
                  <a:moveTo>
                    <a:pt x="786" y="63"/>
                  </a:moveTo>
                  <a:lnTo>
                    <a:pt x="786" y="513"/>
                  </a:lnTo>
                  <a:lnTo>
                    <a:pt x="542" y="937"/>
                  </a:lnTo>
                  <a:lnTo>
                    <a:pt x="231" y="1221"/>
                  </a:lnTo>
                  <a:lnTo>
                    <a:pt x="0" y="874"/>
                  </a:lnTo>
                  <a:lnTo>
                    <a:pt x="592" y="446"/>
                  </a:lnTo>
                  <a:lnTo>
                    <a:pt x="668" y="0"/>
                  </a:lnTo>
                  <a:lnTo>
                    <a:pt x="786" y="63"/>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8" name="Freeform 387"/>
            <p:cNvSpPr>
              <a:spLocks/>
            </p:cNvSpPr>
            <p:nvPr/>
          </p:nvSpPr>
          <p:spPr bwMode="auto">
            <a:xfrm>
              <a:off x="1170" y="1732"/>
              <a:ext cx="438" cy="1753"/>
            </a:xfrm>
            <a:custGeom>
              <a:avLst/>
              <a:gdLst>
                <a:gd name="T0" fmla="*/ 438 w 438"/>
                <a:gd name="T1" fmla="*/ 0 h 1753"/>
                <a:gd name="T2" fmla="*/ 0 w 438"/>
                <a:gd name="T3" fmla="*/ 658 h 1753"/>
                <a:gd name="T4" fmla="*/ 90 w 438"/>
                <a:gd name="T5" fmla="*/ 1753 h 1753"/>
                <a:gd name="T6" fmla="*/ 298 w 438"/>
                <a:gd name="T7" fmla="*/ 1379 h 1753"/>
                <a:gd name="T8" fmla="*/ 298 w 438"/>
                <a:gd name="T9" fmla="*/ 568 h 1753"/>
                <a:gd name="T10" fmla="*/ 438 w 438"/>
                <a:gd name="T11" fmla="*/ 0 h 1753"/>
                <a:gd name="T12" fmla="*/ 438 w 438"/>
                <a:gd name="T13" fmla="*/ 0 h 17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8" h="1753">
                  <a:moveTo>
                    <a:pt x="438" y="0"/>
                  </a:moveTo>
                  <a:lnTo>
                    <a:pt x="0" y="658"/>
                  </a:lnTo>
                  <a:lnTo>
                    <a:pt x="90" y="1753"/>
                  </a:lnTo>
                  <a:lnTo>
                    <a:pt x="298" y="1379"/>
                  </a:lnTo>
                  <a:lnTo>
                    <a:pt x="298" y="568"/>
                  </a:lnTo>
                  <a:lnTo>
                    <a:pt x="438" y="0"/>
                  </a:lnTo>
                  <a:close/>
                </a:path>
              </a:pathLst>
            </a:custGeom>
            <a:solidFill>
              <a:srgbClr val="B2B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9" name="Freeform 388"/>
            <p:cNvSpPr>
              <a:spLocks/>
            </p:cNvSpPr>
            <p:nvPr/>
          </p:nvSpPr>
          <p:spPr bwMode="auto">
            <a:xfrm>
              <a:off x="872" y="2877"/>
              <a:ext cx="889" cy="2203"/>
            </a:xfrm>
            <a:custGeom>
              <a:avLst/>
              <a:gdLst>
                <a:gd name="T0" fmla="*/ 348 w 889"/>
                <a:gd name="T1" fmla="*/ 0 h 2203"/>
                <a:gd name="T2" fmla="*/ 0 w 889"/>
                <a:gd name="T3" fmla="*/ 261 h 2203"/>
                <a:gd name="T4" fmla="*/ 0 w 889"/>
                <a:gd name="T5" fmla="*/ 491 h 2203"/>
                <a:gd name="T6" fmla="*/ 235 w 889"/>
                <a:gd name="T7" fmla="*/ 797 h 2203"/>
                <a:gd name="T8" fmla="*/ 208 w 889"/>
                <a:gd name="T9" fmla="*/ 955 h 2203"/>
                <a:gd name="T10" fmla="*/ 77 w 889"/>
                <a:gd name="T11" fmla="*/ 1122 h 2203"/>
                <a:gd name="T12" fmla="*/ 77 w 889"/>
                <a:gd name="T13" fmla="*/ 1262 h 2203"/>
                <a:gd name="T14" fmla="*/ 244 w 889"/>
                <a:gd name="T15" fmla="*/ 1455 h 2203"/>
                <a:gd name="T16" fmla="*/ 244 w 889"/>
                <a:gd name="T17" fmla="*/ 1663 h 2203"/>
                <a:gd name="T18" fmla="*/ 167 w 889"/>
                <a:gd name="T19" fmla="*/ 2010 h 2203"/>
                <a:gd name="T20" fmla="*/ 298 w 889"/>
                <a:gd name="T21" fmla="*/ 2203 h 2203"/>
                <a:gd name="T22" fmla="*/ 542 w 889"/>
                <a:gd name="T23" fmla="*/ 2113 h 2203"/>
                <a:gd name="T24" fmla="*/ 709 w 889"/>
                <a:gd name="T25" fmla="*/ 1766 h 2203"/>
                <a:gd name="T26" fmla="*/ 840 w 889"/>
                <a:gd name="T27" fmla="*/ 1775 h 2203"/>
                <a:gd name="T28" fmla="*/ 889 w 889"/>
                <a:gd name="T29" fmla="*/ 1685 h 2203"/>
                <a:gd name="T30" fmla="*/ 736 w 889"/>
                <a:gd name="T31" fmla="*/ 1496 h 2203"/>
                <a:gd name="T32" fmla="*/ 348 w 889"/>
                <a:gd name="T33" fmla="*/ 0 h 2203"/>
                <a:gd name="T34" fmla="*/ 348 w 889"/>
                <a:gd name="T35" fmla="*/ 0 h 2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89" h="2203">
                  <a:moveTo>
                    <a:pt x="348" y="0"/>
                  </a:moveTo>
                  <a:lnTo>
                    <a:pt x="0" y="261"/>
                  </a:lnTo>
                  <a:lnTo>
                    <a:pt x="0" y="491"/>
                  </a:lnTo>
                  <a:lnTo>
                    <a:pt x="235" y="797"/>
                  </a:lnTo>
                  <a:lnTo>
                    <a:pt x="208" y="955"/>
                  </a:lnTo>
                  <a:lnTo>
                    <a:pt x="77" y="1122"/>
                  </a:lnTo>
                  <a:lnTo>
                    <a:pt x="77" y="1262"/>
                  </a:lnTo>
                  <a:lnTo>
                    <a:pt x="244" y="1455"/>
                  </a:lnTo>
                  <a:lnTo>
                    <a:pt x="244" y="1663"/>
                  </a:lnTo>
                  <a:lnTo>
                    <a:pt x="167" y="2010"/>
                  </a:lnTo>
                  <a:lnTo>
                    <a:pt x="298" y="2203"/>
                  </a:lnTo>
                  <a:lnTo>
                    <a:pt x="542" y="2113"/>
                  </a:lnTo>
                  <a:lnTo>
                    <a:pt x="709" y="1766"/>
                  </a:lnTo>
                  <a:lnTo>
                    <a:pt x="840" y="1775"/>
                  </a:lnTo>
                  <a:lnTo>
                    <a:pt x="889" y="1685"/>
                  </a:lnTo>
                  <a:lnTo>
                    <a:pt x="736" y="1496"/>
                  </a:lnTo>
                  <a:lnTo>
                    <a:pt x="348" y="0"/>
                  </a:lnTo>
                  <a:close/>
                </a:path>
              </a:pathLst>
            </a:custGeom>
            <a:solidFill>
              <a:srgbClr val="959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0" name="Freeform 389"/>
            <p:cNvSpPr>
              <a:spLocks/>
            </p:cNvSpPr>
            <p:nvPr/>
          </p:nvSpPr>
          <p:spPr bwMode="auto">
            <a:xfrm>
              <a:off x="3233" y="-61"/>
              <a:ext cx="537" cy="1316"/>
            </a:xfrm>
            <a:custGeom>
              <a:avLst/>
              <a:gdLst>
                <a:gd name="T0" fmla="*/ 0 w 537"/>
                <a:gd name="T1" fmla="*/ 1014 h 1316"/>
                <a:gd name="T2" fmla="*/ 0 w 537"/>
                <a:gd name="T3" fmla="*/ 842 h 1316"/>
                <a:gd name="T4" fmla="*/ 100 w 537"/>
                <a:gd name="T5" fmla="*/ 613 h 1316"/>
                <a:gd name="T6" fmla="*/ 190 w 537"/>
                <a:gd name="T7" fmla="*/ 189 h 1316"/>
                <a:gd name="T8" fmla="*/ 443 w 537"/>
                <a:gd name="T9" fmla="*/ 0 h 1316"/>
                <a:gd name="T10" fmla="*/ 537 w 537"/>
                <a:gd name="T11" fmla="*/ 121 h 1316"/>
                <a:gd name="T12" fmla="*/ 501 w 537"/>
                <a:gd name="T13" fmla="*/ 770 h 1316"/>
                <a:gd name="T14" fmla="*/ 537 w 537"/>
                <a:gd name="T15" fmla="*/ 1316 h 1316"/>
                <a:gd name="T16" fmla="*/ 0 w 537"/>
                <a:gd name="T17" fmla="*/ 1014 h 1316"/>
                <a:gd name="T18" fmla="*/ 0 w 537"/>
                <a:gd name="T19" fmla="*/ 1014 h 1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7" h="1316">
                  <a:moveTo>
                    <a:pt x="0" y="1014"/>
                  </a:moveTo>
                  <a:lnTo>
                    <a:pt x="0" y="842"/>
                  </a:lnTo>
                  <a:lnTo>
                    <a:pt x="100" y="613"/>
                  </a:lnTo>
                  <a:lnTo>
                    <a:pt x="190" y="189"/>
                  </a:lnTo>
                  <a:lnTo>
                    <a:pt x="443" y="0"/>
                  </a:lnTo>
                  <a:lnTo>
                    <a:pt x="537" y="121"/>
                  </a:lnTo>
                  <a:lnTo>
                    <a:pt x="501" y="770"/>
                  </a:lnTo>
                  <a:lnTo>
                    <a:pt x="537" y="1316"/>
                  </a:lnTo>
                  <a:lnTo>
                    <a:pt x="0" y="1014"/>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1" name="Freeform 390"/>
            <p:cNvSpPr>
              <a:spLocks/>
            </p:cNvSpPr>
            <p:nvPr/>
          </p:nvSpPr>
          <p:spPr bwMode="auto">
            <a:xfrm>
              <a:off x="3310" y="-61"/>
              <a:ext cx="465" cy="1135"/>
            </a:xfrm>
            <a:custGeom>
              <a:avLst/>
              <a:gdLst>
                <a:gd name="T0" fmla="*/ 194 w 465"/>
                <a:gd name="T1" fmla="*/ 586 h 1135"/>
                <a:gd name="T2" fmla="*/ 221 w 465"/>
                <a:gd name="T3" fmla="*/ 329 h 1135"/>
                <a:gd name="T4" fmla="*/ 280 w 465"/>
                <a:gd name="T5" fmla="*/ 202 h 1135"/>
                <a:gd name="T6" fmla="*/ 289 w 465"/>
                <a:gd name="T7" fmla="*/ 518 h 1135"/>
                <a:gd name="T8" fmla="*/ 375 w 465"/>
                <a:gd name="T9" fmla="*/ 1135 h 1135"/>
                <a:gd name="T10" fmla="*/ 465 w 465"/>
                <a:gd name="T11" fmla="*/ 1135 h 1135"/>
                <a:gd name="T12" fmla="*/ 460 w 465"/>
                <a:gd name="T13" fmla="*/ 220 h 1135"/>
                <a:gd name="T14" fmla="*/ 370 w 465"/>
                <a:gd name="T15" fmla="*/ 0 h 1135"/>
                <a:gd name="T16" fmla="*/ 181 w 465"/>
                <a:gd name="T17" fmla="*/ 112 h 1135"/>
                <a:gd name="T18" fmla="*/ 68 w 465"/>
                <a:gd name="T19" fmla="*/ 329 h 1135"/>
                <a:gd name="T20" fmla="*/ 0 w 465"/>
                <a:gd name="T21" fmla="*/ 676 h 1135"/>
                <a:gd name="T22" fmla="*/ 95 w 465"/>
                <a:gd name="T23" fmla="*/ 504 h 1135"/>
                <a:gd name="T24" fmla="*/ 81 w 465"/>
                <a:gd name="T25" fmla="*/ 869 h 1135"/>
                <a:gd name="T26" fmla="*/ 194 w 465"/>
                <a:gd name="T27" fmla="*/ 586 h 1135"/>
                <a:gd name="T28" fmla="*/ 194 w 465"/>
                <a:gd name="T29" fmla="*/ 586 h 11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5" h="1135">
                  <a:moveTo>
                    <a:pt x="194" y="586"/>
                  </a:moveTo>
                  <a:lnTo>
                    <a:pt x="221" y="329"/>
                  </a:lnTo>
                  <a:lnTo>
                    <a:pt x="280" y="202"/>
                  </a:lnTo>
                  <a:lnTo>
                    <a:pt x="289" y="518"/>
                  </a:lnTo>
                  <a:lnTo>
                    <a:pt x="375" y="1135"/>
                  </a:lnTo>
                  <a:lnTo>
                    <a:pt x="465" y="1135"/>
                  </a:lnTo>
                  <a:lnTo>
                    <a:pt x="460" y="220"/>
                  </a:lnTo>
                  <a:lnTo>
                    <a:pt x="370" y="0"/>
                  </a:lnTo>
                  <a:lnTo>
                    <a:pt x="181" y="112"/>
                  </a:lnTo>
                  <a:lnTo>
                    <a:pt x="68" y="329"/>
                  </a:lnTo>
                  <a:lnTo>
                    <a:pt x="0" y="676"/>
                  </a:lnTo>
                  <a:lnTo>
                    <a:pt x="95" y="504"/>
                  </a:lnTo>
                  <a:lnTo>
                    <a:pt x="81" y="869"/>
                  </a:lnTo>
                  <a:lnTo>
                    <a:pt x="194" y="58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2" name="Freeform 391"/>
            <p:cNvSpPr>
              <a:spLocks/>
            </p:cNvSpPr>
            <p:nvPr/>
          </p:nvSpPr>
          <p:spPr bwMode="auto">
            <a:xfrm>
              <a:off x="3445" y="534"/>
              <a:ext cx="145" cy="495"/>
            </a:xfrm>
            <a:custGeom>
              <a:avLst/>
              <a:gdLst>
                <a:gd name="T0" fmla="*/ 0 w 145"/>
                <a:gd name="T1" fmla="*/ 396 h 495"/>
                <a:gd name="T2" fmla="*/ 36 w 145"/>
                <a:gd name="T3" fmla="*/ 283 h 495"/>
                <a:gd name="T4" fmla="*/ 36 w 145"/>
                <a:gd name="T5" fmla="*/ 193 h 495"/>
                <a:gd name="T6" fmla="*/ 104 w 145"/>
                <a:gd name="T7" fmla="*/ 0 h 495"/>
                <a:gd name="T8" fmla="*/ 145 w 145"/>
                <a:gd name="T9" fmla="*/ 337 h 495"/>
                <a:gd name="T10" fmla="*/ 127 w 145"/>
                <a:gd name="T11" fmla="*/ 495 h 495"/>
                <a:gd name="T12" fmla="*/ 0 w 145"/>
                <a:gd name="T13" fmla="*/ 396 h 495"/>
                <a:gd name="T14" fmla="*/ 0 w 145"/>
                <a:gd name="T15" fmla="*/ 396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 h="495">
                  <a:moveTo>
                    <a:pt x="0" y="396"/>
                  </a:moveTo>
                  <a:lnTo>
                    <a:pt x="36" y="283"/>
                  </a:lnTo>
                  <a:lnTo>
                    <a:pt x="36" y="193"/>
                  </a:lnTo>
                  <a:lnTo>
                    <a:pt x="104" y="0"/>
                  </a:lnTo>
                  <a:lnTo>
                    <a:pt x="145" y="337"/>
                  </a:lnTo>
                  <a:lnTo>
                    <a:pt x="127" y="495"/>
                  </a:lnTo>
                  <a:lnTo>
                    <a:pt x="0" y="396"/>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3" name="Freeform 392"/>
            <p:cNvSpPr>
              <a:spLocks/>
            </p:cNvSpPr>
            <p:nvPr/>
          </p:nvSpPr>
          <p:spPr bwMode="auto">
            <a:xfrm>
              <a:off x="3174" y="-133"/>
              <a:ext cx="809" cy="1527"/>
            </a:xfrm>
            <a:custGeom>
              <a:avLst/>
              <a:gdLst>
                <a:gd name="T0" fmla="*/ 204 w 809"/>
                <a:gd name="T1" fmla="*/ 311 h 1527"/>
                <a:gd name="T2" fmla="*/ 136 w 809"/>
                <a:gd name="T3" fmla="*/ 256 h 1527"/>
                <a:gd name="T4" fmla="*/ 253 w 809"/>
                <a:gd name="T5" fmla="*/ 148 h 1527"/>
                <a:gd name="T6" fmla="*/ 596 w 809"/>
                <a:gd name="T7" fmla="*/ 0 h 1527"/>
                <a:gd name="T8" fmla="*/ 809 w 809"/>
                <a:gd name="T9" fmla="*/ 4 h 1527"/>
                <a:gd name="T10" fmla="*/ 687 w 809"/>
                <a:gd name="T11" fmla="*/ 81 h 1527"/>
                <a:gd name="T12" fmla="*/ 678 w 809"/>
                <a:gd name="T13" fmla="*/ 229 h 1527"/>
                <a:gd name="T14" fmla="*/ 651 w 809"/>
                <a:gd name="T15" fmla="*/ 549 h 1527"/>
                <a:gd name="T16" fmla="*/ 651 w 809"/>
                <a:gd name="T17" fmla="*/ 851 h 1527"/>
                <a:gd name="T18" fmla="*/ 700 w 809"/>
                <a:gd name="T19" fmla="*/ 1392 h 1527"/>
                <a:gd name="T20" fmla="*/ 727 w 809"/>
                <a:gd name="T21" fmla="*/ 1527 h 1527"/>
                <a:gd name="T22" fmla="*/ 637 w 809"/>
                <a:gd name="T23" fmla="*/ 1469 h 1527"/>
                <a:gd name="T24" fmla="*/ 497 w 809"/>
                <a:gd name="T25" fmla="*/ 1243 h 1527"/>
                <a:gd name="T26" fmla="*/ 452 w 809"/>
                <a:gd name="T27" fmla="*/ 941 h 1527"/>
                <a:gd name="T28" fmla="*/ 416 w 809"/>
                <a:gd name="T29" fmla="*/ 608 h 1527"/>
                <a:gd name="T30" fmla="*/ 452 w 809"/>
                <a:gd name="T31" fmla="*/ 423 h 1527"/>
                <a:gd name="T32" fmla="*/ 529 w 809"/>
                <a:gd name="T33" fmla="*/ 743 h 1527"/>
                <a:gd name="T34" fmla="*/ 520 w 809"/>
                <a:gd name="T35" fmla="*/ 396 h 1527"/>
                <a:gd name="T36" fmla="*/ 560 w 809"/>
                <a:gd name="T37" fmla="*/ 252 h 1527"/>
                <a:gd name="T38" fmla="*/ 475 w 809"/>
                <a:gd name="T39" fmla="*/ 99 h 1527"/>
                <a:gd name="T40" fmla="*/ 362 w 809"/>
                <a:gd name="T41" fmla="*/ 225 h 1527"/>
                <a:gd name="T42" fmla="*/ 317 w 809"/>
                <a:gd name="T43" fmla="*/ 437 h 1527"/>
                <a:gd name="T44" fmla="*/ 330 w 809"/>
                <a:gd name="T45" fmla="*/ 644 h 1527"/>
                <a:gd name="T46" fmla="*/ 280 w 809"/>
                <a:gd name="T47" fmla="*/ 775 h 1527"/>
                <a:gd name="T48" fmla="*/ 244 w 809"/>
                <a:gd name="T49" fmla="*/ 856 h 1527"/>
                <a:gd name="T50" fmla="*/ 226 w 809"/>
                <a:gd name="T51" fmla="*/ 878 h 1527"/>
                <a:gd name="T52" fmla="*/ 249 w 809"/>
                <a:gd name="T53" fmla="*/ 712 h 1527"/>
                <a:gd name="T54" fmla="*/ 271 w 809"/>
                <a:gd name="T55" fmla="*/ 572 h 1527"/>
                <a:gd name="T56" fmla="*/ 226 w 809"/>
                <a:gd name="T57" fmla="*/ 428 h 1527"/>
                <a:gd name="T58" fmla="*/ 177 w 809"/>
                <a:gd name="T59" fmla="*/ 685 h 1527"/>
                <a:gd name="T60" fmla="*/ 91 w 809"/>
                <a:gd name="T61" fmla="*/ 901 h 1527"/>
                <a:gd name="T62" fmla="*/ 95 w 809"/>
                <a:gd name="T63" fmla="*/ 1099 h 1527"/>
                <a:gd name="T64" fmla="*/ 28 w 809"/>
                <a:gd name="T65" fmla="*/ 1086 h 1527"/>
                <a:gd name="T66" fmla="*/ 0 w 809"/>
                <a:gd name="T67" fmla="*/ 950 h 1527"/>
                <a:gd name="T68" fmla="*/ 59 w 809"/>
                <a:gd name="T69" fmla="*/ 833 h 1527"/>
                <a:gd name="T70" fmla="*/ 113 w 809"/>
                <a:gd name="T71" fmla="*/ 739 h 1527"/>
                <a:gd name="T72" fmla="*/ 181 w 809"/>
                <a:gd name="T73" fmla="*/ 423 h 1527"/>
                <a:gd name="T74" fmla="*/ 204 w 809"/>
                <a:gd name="T75" fmla="*/ 311 h 1527"/>
                <a:gd name="T76" fmla="*/ 204 w 809"/>
                <a:gd name="T77" fmla="*/ 311 h 15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9" h="1527">
                  <a:moveTo>
                    <a:pt x="204" y="311"/>
                  </a:moveTo>
                  <a:lnTo>
                    <a:pt x="136" y="256"/>
                  </a:lnTo>
                  <a:lnTo>
                    <a:pt x="253" y="148"/>
                  </a:lnTo>
                  <a:lnTo>
                    <a:pt x="596" y="0"/>
                  </a:lnTo>
                  <a:lnTo>
                    <a:pt x="809" y="4"/>
                  </a:lnTo>
                  <a:lnTo>
                    <a:pt x="687" y="81"/>
                  </a:lnTo>
                  <a:lnTo>
                    <a:pt x="678" y="229"/>
                  </a:lnTo>
                  <a:lnTo>
                    <a:pt x="651" y="549"/>
                  </a:lnTo>
                  <a:lnTo>
                    <a:pt x="651" y="851"/>
                  </a:lnTo>
                  <a:lnTo>
                    <a:pt x="700" y="1392"/>
                  </a:lnTo>
                  <a:lnTo>
                    <a:pt x="727" y="1527"/>
                  </a:lnTo>
                  <a:lnTo>
                    <a:pt x="637" y="1469"/>
                  </a:lnTo>
                  <a:lnTo>
                    <a:pt x="497" y="1243"/>
                  </a:lnTo>
                  <a:lnTo>
                    <a:pt x="452" y="941"/>
                  </a:lnTo>
                  <a:lnTo>
                    <a:pt x="416" y="608"/>
                  </a:lnTo>
                  <a:lnTo>
                    <a:pt x="452" y="423"/>
                  </a:lnTo>
                  <a:lnTo>
                    <a:pt x="529" y="743"/>
                  </a:lnTo>
                  <a:lnTo>
                    <a:pt x="520" y="396"/>
                  </a:lnTo>
                  <a:lnTo>
                    <a:pt x="560" y="252"/>
                  </a:lnTo>
                  <a:lnTo>
                    <a:pt x="475" y="99"/>
                  </a:lnTo>
                  <a:lnTo>
                    <a:pt x="362" y="225"/>
                  </a:lnTo>
                  <a:lnTo>
                    <a:pt x="317" y="437"/>
                  </a:lnTo>
                  <a:lnTo>
                    <a:pt x="330" y="644"/>
                  </a:lnTo>
                  <a:lnTo>
                    <a:pt x="280" y="775"/>
                  </a:lnTo>
                  <a:lnTo>
                    <a:pt x="244" y="856"/>
                  </a:lnTo>
                  <a:lnTo>
                    <a:pt x="226" y="878"/>
                  </a:lnTo>
                  <a:lnTo>
                    <a:pt x="249" y="712"/>
                  </a:lnTo>
                  <a:lnTo>
                    <a:pt x="271" y="572"/>
                  </a:lnTo>
                  <a:lnTo>
                    <a:pt x="226" y="428"/>
                  </a:lnTo>
                  <a:lnTo>
                    <a:pt x="177" y="685"/>
                  </a:lnTo>
                  <a:lnTo>
                    <a:pt x="91" y="901"/>
                  </a:lnTo>
                  <a:lnTo>
                    <a:pt x="95" y="1099"/>
                  </a:lnTo>
                  <a:lnTo>
                    <a:pt x="28" y="1086"/>
                  </a:lnTo>
                  <a:lnTo>
                    <a:pt x="0" y="950"/>
                  </a:lnTo>
                  <a:lnTo>
                    <a:pt x="59" y="833"/>
                  </a:lnTo>
                  <a:lnTo>
                    <a:pt x="113" y="739"/>
                  </a:lnTo>
                  <a:lnTo>
                    <a:pt x="181" y="423"/>
                  </a:lnTo>
                  <a:lnTo>
                    <a:pt x="204" y="31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4" name="Freeform 393"/>
            <p:cNvSpPr>
              <a:spLocks/>
            </p:cNvSpPr>
            <p:nvPr/>
          </p:nvSpPr>
          <p:spPr bwMode="auto">
            <a:xfrm>
              <a:off x="3481" y="637"/>
              <a:ext cx="109" cy="401"/>
            </a:xfrm>
            <a:custGeom>
              <a:avLst/>
              <a:gdLst>
                <a:gd name="T0" fmla="*/ 0 w 109"/>
                <a:gd name="T1" fmla="*/ 334 h 401"/>
                <a:gd name="T2" fmla="*/ 41 w 109"/>
                <a:gd name="T3" fmla="*/ 248 h 401"/>
                <a:gd name="T4" fmla="*/ 46 w 109"/>
                <a:gd name="T5" fmla="*/ 0 h 401"/>
                <a:gd name="T6" fmla="*/ 109 w 109"/>
                <a:gd name="T7" fmla="*/ 244 h 401"/>
                <a:gd name="T8" fmla="*/ 109 w 109"/>
                <a:gd name="T9" fmla="*/ 401 h 401"/>
                <a:gd name="T10" fmla="*/ 0 w 109"/>
                <a:gd name="T11" fmla="*/ 334 h 401"/>
                <a:gd name="T12" fmla="*/ 0 w 109"/>
                <a:gd name="T13" fmla="*/ 334 h 4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9" h="401">
                  <a:moveTo>
                    <a:pt x="0" y="334"/>
                  </a:moveTo>
                  <a:lnTo>
                    <a:pt x="41" y="248"/>
                  </a:lnTo>
                  <a:lnTo>
                    <a:pt x="46" y="0"/>
                  </a:lnTo>
                  <a:lnTo>
                    <a:pt x="109" y="244"/>
                  </a:lnTo>
                  <a:lnTo>
                    <a:pt x="109" y="401"/>
                  </a:lnTo>
                  <a:lnTo>
                    <a:pt x="0" y="33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5" name="Freeform 394"/>
            <p:cNvSpPr>
              <a:spLocks/>
            </p:cNvSpPr>
            <p:nvPr/>
          </p:nvSpPr>
          <p:spPr bwMode="auto">
            <a:xfrm>
              <a:off x="2068" y="1232"/>
              <a:ext cx="3454" cy="2713"/>
            </a:xfrm>
            <a:custGeom>
              <a:avLst/>
              <a:gdLst>
                <a:gd name="T0" fmla="*/ 1265 w 3454"/>
                <a:gd name="T1" fmla="*/ 0 h 2713"/>
                <a:gd name="T2" fmla="*/ 1612 w 3454"/>
                <a:gd name="T3" fmla="*/ 14 h 2713"/>
                <a:gd name="T4" fmla="*/ 2474 w 3454"/>
                <a:gd name="T5" fmla="*/ 554 h 2713"/>
                <a:gd name="T6" fmla="*/ 3246 w 3454"/>
                <a:gd name="T7" fmla="*/ 374 h 2713"/>
                <a:gd name="T8" fmla="*/ 3454 w 3454"/>
                <a:gd name="T9" fmla="*/ 1005 h 2713"/>
                <a:gd name="T10" fmla="*/ 2641 w 3454"/>
                <a:gd name="T11" fmla="*/ 1505 h 2713"/>
                <a:gd name="T12" fmla="*/ 2023 w 3454"/>
                <a:gd name="T13" fmla="*/ 1338 h 2713"/>
                <a:gd name="T14" fmla="*/ 1987 w 3454"/>
                <a:gd name="T15" fmla="*/ 1699 h 2713"/>
                <a:gd name="T16" fmla="*/ 1382 w 3454"/>
                <a:gd name="T17" fmla="*/ 2136 h 2713"/>
                <a:gd name="T18" fmla="*/ 1689 w 3454"/>
                <a:gd name="T19" fmla="*/ 2713 h 2713"/>
                <a:gd name="T20" fmla="*/ 1188 w 3454"/>
                <a:gd name="T21" fmla="*/ 2483 h 2713"/>
                <a:gd name="T22" fmla="*/ 777 w 3454"/>
                <a:gd name="T23" fmla="*/ 2343 h 2713"/>
                <a:gd name="T24" fmla="*/ 375 w 3454"/>
                <a:gd name="T25" fmla="*/ 2483 h 2713"/>
                <a:gd name="T26" fmla="*/ 375 w 3454"/>
                <a:gd name="T27" fmla="*/ 2109 h 2713"/>
                <a:gd name="T28" fmla="*/ 0 w 3454"/>
                <a:gd name="T29" fmla="*/ 1775 h 2713"/>
                <a:gd name="T30" fmla="*/ 208 w 3454"/>
                <a:gd name="T31" fmla="*/ 1325 h 2713"/>
                <a:gd name="T32" fmla="*/ 235 w 3454"/>
                <a:gd name="T33" fmla="*/ 811 h 2713"/>
                <a:gd name="T34" fmla="*/ 813 w 3454"/>
                <a:gd name="T35" fmla="*/ 194 h 2713"/>
                <a:gd name="T36" fmla="*/ 1265 w 3454"/>
                <a:gd name="T37" fmla="*/ 0 h 2713"/>
                <a:gd name="T38" fmla="*/ 1265 w 3454"/>
                <a:gd name="T39" fmla="*/ 0 h 2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54" h="2713">
                  <a:moveTo>
                    <a:pt x="1265" y="0"/>
                  </a:moveTo>
                  <a:lnTo>
                    <a:pt x="1612" y="14"/>
                  </a:lnTo>
                  <a:lnTo>
                    <a:pt x="2474" y="554"/>
                  </a:lnTo>
                  <a:lnTo>
                    <a:pt x="3246" y="374"/>
                  </a:lnTo>
                  <a:lnTo>
                    <a:pt x="3454" y="1005"/>
                  </a:lnTo>
                  <a:lnTo>
                    <a:pt x="2641" y="1505"/>
                  </a:lnTo>
                  <a:lnTo>
                    <a:pt x="2023" y="1338"/>
                  </a:lnTo>
                  <a:lnTo>
                    <a:pt x="1987" y="1699"/>
                  </a:lnTo>
                  <a:lnTo>
                    <a:pt x="1382" y="2136"/>
                  </a:lnTo>
                  <a:lnTo>
                    <a:pt x="1689" y="2713"/>
                  </a:lnTo>
                  <a:lnTo>
                    <a:pt x="1188" y="2483"/>
                  </a:lnTo>
                  <a:lnTo>
                    <a:pt x="777" y="2343"/>
                  </a:lnTo>
                  <a:lnTo>
                    <a:pt x="375" y="2483"/>
                  </a:lnTo>
                  <a:lnTo>
                    <a:pt x="375" y="2109"/>
                  </a:lnTo>
                  <a:lnTo>
                    <a:pt x="0" y="1775"/>
                  </a:lnTo>
                  <a:lnTo>
                    <a:pt x="208" y="1325"/>
                  </a:lnTo>
                  <a:lnTo>
                    <a:pt x="235" y="811"/>
                  </a:lnTo>
                  <a:lnTo>
                    <a:pt x="813" y="194"/>
                  </a:lnTo>
                  <a:lnTo>
                    <a:pt x="126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6" name="Freeform 395"/>
            <p:cNvSpPr>
              <a:spLocks/>
            </p:cNvSpPr>
            <p:nvPr/>
          </p:nvSpPr>
          <p:spPr bwMode="auto">
            <a:xfrm>
              <a:off x="2195" y="1385"/>
              <a:ext cx="871" cy="1906"/>
            </a:xfrm>
            <a:custGeom>
              <a:avLst/>
              <a:gdLst>
                <a:gd name="T0" fmla="*/ 871 w 871"/>
                <a:gd name="T1" fmla="*/ 0 h 1906"/>
                <a:gd name="T2" fmla="*/ 654 w 871"/>
                <a:gd name="T3" fmla="*/ 505 h 1906"/>
                <a:gd name="T4" fmla="*/ 618 w 871"/>
                <a:gd name="T5" fmla="*/ 825 h 1906"/>
                <a:gd name="T6" fmla="*/ 578 w 871"/>
                <a:gd name="T7" fmla="*/ 1339 h 1906"/>
                <a:gd name="T8" fmla="*/ 347 w 871"/>
                <a:gd name="T9" fmla="*/ 1573 h 1906"/>
                <a:gd name="T10" fmla="*/ 307 w 871"/>
                <a:gd name="T11" fmla="*/ 1906 h 1906"/>
                <a:gd name="T12" fmla="*/ 217 w 871"/>
                <a:gd name="T13" fmla="*/ 1753 h 1906"/>
                <a:gd name="T14" fmla="*/ 320 w 871"/>
                <a:gd name="T15" fmla="*/ 1312 h 1906"/>
                <a:gd name="T16" fmla="*/ 447 w 871"/>
                <a:gd name="T17" fmla="*/ 1136 h 1906"/>
                <a:gd name="T18" fmla="*/ 411 w 871"/>
                <a:gd name="T19" fmla="*/ 685 h 1906"/>
                <a:gd name="T20" fmla="*/ 126 w 871"/>
                <a:gd name="T21" fmla="*/ 1226 h 1906"/>
                <a:gd name="T22" fmla="*/ 0 w 871"/>
                <a:gd name="T23" fmla="*/ 604 h 1906"/>
                <a:gd name="T24" fmla="*/ 357 w 871"/>
                <a:gd name="T25" fmla="*/ 235 h 1906"/>
                <a:gd name="T26" fmla="*/ 871 w 871"/>
                <a:gd name="T27" fmla="*/ 0 h 1906"/>
                <a:gd name="T28" fmla="*/ 871 w 871"/>
                <a:gd name="T29" fmla="*/ 0 h 19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1" h="1906">
                  <a:moveTo>
                    <a:pt x="871" y="0"/>
                  </a:moveTo>
                  <a:lnTo>
                    <a:pt x="654" y="505"/>
                  </a:lnTo>
                  <a:lnTo>
                    <a:pt x="618" y="825"/>
                  </a:lnTo>
                  <a:lnTo>
                    <a:pt x="578" y="1339"/>
                  </a:lnTo>
                  <a:lnTo>
                    <a:pt x="347" y="1573"/>
                  </a:lnTo>
                  <a:lnTo>
                    <a:pt x="307" y="1906"/>
                  </a:lnTo>
                  <a:lnTo>
                    <a:pt x="217" y="1753"/>
                  </a:lnTo>
                  <a:lnTo>
                    <a:pt x="320" y="1312"/>
                  </a:lnTo>
                  <a:lnTo>
                    <a:pt x="447" y="1136"/>
                  </a:lnTo>
                  <a:lnTo>
                    <a:pt x="411" y="685"/>
                  </a:lnTo>
                  <a:lnTo>
                    <a:pt x="126" y="1226"/>
                  </a:lnTo>
                  <a:lnTo>
                    <a:pt x="0" y="604"/>
                  </a:lnTo>
                  <a:lnTo>
                    <a:pt x="357" y="235"/>
                  </a:lnTo>
                  <a:lnTo>
                    <a:pt x="87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7" name="Freeform 396"/>
            <p:cNvSpPr>
              <a:spLocks/>
            </p:cNvSpPr>
            <p:nvPr/>
          </p:nvSpPr>
          <p:spPr bwMode="auto">
            <a:xfrm>
              <a:off x="2786" y="1579"/>
              <a:ext cx="2781" cy="1906"/>
            </a:xfrm>
            <a:custGeom>
              <a:avLst/>
              <a:gdLst>
                <a:gd name="T0" fmla="*/ 759 w 2781"/>
                <a:gd name="T1" fmla="*/ 347 h 1906"/>
                <a:gd name="T2" fmla="*/ 1210 w 2781"/>
                <a:gd name="T3" fmla="*/ 721 h 1906"/>
                <a:gd name="T4" fmla="*/ 1928 w 2781"/>
                <a:gd name="T5" fmla="*/ 1032 h 1906"/>
                <a:gd name="T6" fmla="*/ 2434 w 2781"/>
                <a:gd name="T7" fmla="*/ 604 h 1906"/>
                <a:gd name="T8" fmla="*/ 2406 w 2781"/>
                <a:gd name="T9" fmla="*/ 388 h 1906"/>
                <a:gd name="T10" fmla="*/ 2289 w 2781"/>
                <a:gd name="T11" fmla="*/ 333 h 1906"/>
                <a:gd name="T12" fmla="*/ 2483 w 2781"/>
                <a:gd name="T13" fmla="*/ 41 h 1906"/>
                <a:gd name="T14" fmla="*/ 2781 w 2781"/>
                <a:gd name="T15" fmla="*/ 527 h 1906"/>
                <a:gd name="T16" fmla="*/ 2677 w 2781"/>
                <a:gd name="T17" fmla="*/ 707 h 1906"/>
                <a:gd name="T18" fmla="*/ 2059 w 2781"/>
                <a:gd name="T19" fmla="*/ 1172 h 1906"/>
                <a:gd name="T20" fmla="*/ 1327 w 2781"/>
                <a:gd name="T21" fmla="*/ 1068 h 1906"/>
                <a:gd name="T22" fmla="*/ 1287 w 2781"/>
                <a:gd name="T23" fmla="*/ 1379 h 1906"/>
                <a:gd name="T24" fmla="*/ 732 w 2781"/>
                <a:gd name="T25" fmla="*/ 1775 h 1906"/>
                <a:gd name="T26" fmla="*/ 723 w 2781"/>
                <a:gd name="T27" fmla="*/ 1906 h 1906"/>
                <a:gd name="T28" fmla="*/ 488 w 2781"/>
                <a:gd name="T29" fmla="*/ 1762 h 1906"/>
                <a:gd name="T30" fmla="*/ 0 w 2781"/>
                <a:gd name="T31" fmla="*/ 1712 h 1906"/>
                <a:gd name="T32" fmla="*/ 271 w 2781"/>
                <a:gd name="T33" fmla="*/ 1492 h 1906"/>
                <a:gd name="T34" fmla="*/ 605 w 2781"/>
                <a:gd name="T35" fmla="*/ 1492 h 1906"/>
                <a:gd name="T36" fmla="*/ 899 w 2781"/>
                <a:gd name="T37" fmla="*/ 1145 h 1906"/>
                <a:gd name="T38" fmla="*/ 912 w 2781"/>
                <a:gd name="T39" fmla="*/ 874 h 1906"/>
                <a:gd name="T40" fmla="*/ 578 w 2781"/>
                <a:gd name="T41" fmla="*/ 757 h 1906"/>
                <a:gd name="T42" fmla="*/ 655 w 2781"/>
                <a:gd name="T43" fmla="*/ 658 h 1906"/>
                <a:gd name="T44" fmla="*/ 565 w 2781"/>
                <a:gd name="T45" fmla="*/ 491 h 1906"/>
                <a:gd name="T46" fmla="*/ 542 w 2781"/>
                <a:gd name="T47" fmla="*/ 0 h 1906"/>
                <a:gd name="T48" fmla="*/ 695 w 2781"/>
                <a:gd name="T49" fmla="*/ 437 h 1906"/>
                <a:gd name="T50" fmla="*/ 926 w 2781"/>
                <a:gd name="T51" fmla="*/ 644 h 1906"/>
                <a:gd name="T52" fmla="*/ 759 w 2781"/>
                <a:gd name="T53" fmla="*/ 347 h 1906"/>
                <a:gd name="T54" fmla="*/ 759 w 2781"/>
                <a:gd name="T55" fmla="*/ 347 h 19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81" h="1906">
                  <a:moveTo>
                    <a:pt x="759" y="347"/>
                  </a:moveTo>
                  <a:lnTo>
                    <a:pt x="1210" y="721"/>
                  </a:lnTo>
                  <a:lnTo>
                    <a:pt x="1928" y="1032"/>
                  </a:lnTo>
                  <a:lnTo>
                    <a:pt x="2434" y="604"/>
                  </a:lnTo>
                  <a:lnTo>
                    <a:pt x="2406" y="388"/>
                  </a:lnTo>
                  <a:lnTo>
                    <a:pt x="2289" y="333"/>
                  </a:lnTo>
                  <a:lnTo>
                    <a:pt x="2483" y="41"/>
                  </a:lnTo>
                  <a:lnTo>
                    <a:pt x="2781" y="527"/>
                  </a:lnTo>
                  <a:lnTo>
                    <a:pt x="2677" y="707"/>
                  </a:lnTo>
                  <a:lnTo>
                    <a:pt x="2059" y="1172"/>
                  </a:lnTo>
                  <a:lnTo>
                    <a:pt x="1327" y="1068"/>
                  </a:lnTo>
                  <a:lnTo>
                    <a:pt x="1287" y="1379"/>
                  </a:lnTo>
                  <a:lnTo>
                    <a:pt x="732" y="1775"/>
                  </a:lnTo>
                  <a:lnTo>
                    <a:pt x="723" y="1906"/>
                  </a:lnTo>
                  <a:lnTo>
                    <a:pt x="488" y="1762"/>
                  </a:lnTo>
                  <a:lnTo>
                    <a:pt x="0" y="1712"/>
                  </a:lnTo>
                  <a:lnTo>
                    <a:pt x="271" y="1492"/>
                  </a:lnTo>
                  <a:lnTo>
                    <a:pt x="605" y="1492"/>
                  </a:lnTo>
                  <a:lnTo>
                    <a:pt x="899" y="1145"/>
                  </a:lnTo>
                  <a:lnTo>
                    <a:pt x="912" y="874"/>
                  </a:lnTo>
                  <a:lnTo>
                    <a:pt x="578" y="757"/>
                  </a:lnTo>
                  <a:lnTo>
                    <a:pt x="655" y="658"/>
                  </a:lnTo>
                  <a:lnTo>
                    <a:pt x="565" y="491"/>
                  </a:lnTo>
                  <a:lnTo>
                    <a:pt x="542" y="0"/>
                  </a:lnTo>
                  <a:lnTo>
                    <a:pt x="695" y="437"/>
                  </a:lnTo>
                  <a:lnTo>
                    <a:pt x="926" y="644"/>
                  </a:lnTo>
                  <a:lnTo>
                    <a:pt x="759" y="3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8" name="Freeform 397"/>
            <p:cNvSpPr>
              <a:spLocks/>
            </p:cNvSpPr>
            <p:nvPr/>
          </p:nvSpPr>
          <p:spPr bwMode="auto">
            <a:xfrm>
              <a:off x="3319" y="-764"/>
              <a:ext cx="1675" cy="887"/>
            </a:xfrm>
            <a:custGeom>
              <a:avLst/>
              <a:gdLst>
                <a:gd name="T0" fmla="*/ 0 w 1675"/>
                <a:gd name="T1" fmla="*/ 887 h 887"/>
                <a:gd name="T2" fmla="*/ 14 w 1675"/>
                <a:gd name="T3" fmla="*/ 207 h 887"/>
                <a:gd name="T4" fmla="*/ 1056 w 1675"/>
                <a:gd name="T5" fmla="*/ 0 h 887"/>
                <a:gd name="T6" fmla="*/ 1196 w 1675"/>
                <a:gd name="T7" fmla="*/ 401 h 887"/>
                <a:gd name="T8" fmla="*/ 1634 w 1675"/>
                <a:gd name="T9" fmla="*/ 414 h 887"/>
                <a:gd name="T10" fmla="*/ 1675 w 1675"/>
                <a:gd name="T11" fmla="*/ 518 h 887"/>
                <a:gd name="T12" fmla="*/ 1250 w 1675"/>
                <a:gd name="T13" fmla="*/ 721 h 887"/>
                <a:gd name="T14" fmla="*/ 451 w 1675"/>
                <a:gd name="T15" fmla="*/ 631 h 887"/>
                <a:gd name="T16" fmla="*/ 0 w 1675"/>
                <a:gd name="T17" fmla="*/ 887 h 887"/>
                <a:gd name="T18" fmla="*/ 0 w 1675"/>
                <a:gd name="T19" fmla="*/ 887 h 8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75" h="887">
                  <a:moveTo>
                    <a:pt x="0" y="887"/>
                  </a:moveTo>
                  <a:lnTo>
                    <a:pt x="14" y="207"/>
                  </a:lnTo>
                  <a:lnTo>
                    <a:pt x="1056" y="0"/>
                  </a:lnTo>
                  <a:lnTo>
                    <a:pt x="1196" y="401"/>
                  </a:lnTo>
                  <a:lnTo>
                    <a:pt x="1634" y="414"/>
                  </a:lnTo>
                  <a:lnTo>
                    <a:pt x="1675" y="518"/>
                  </a:lnTo>
                  <a:lnTo>
                    <a:pt x="1250" y="721"/>
                  </a:lnTo>
                  <a:lnTo>
                    <a:pt x="451" y="631"/>
                  </a:lnTo>
                  <a:lnTo>
                    <a:pt x="0" y="887"/>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9" name="Freeform 398"/>
            <p:cNvSpPr>
              <a:spLocks/>
            </p:cNvSpPr>
            <p:nvPr/>
          </p:nvSpPr>
          <p:spPr bwMode="auto">
            <a:xfrm>
              <a:off x="3951" y="-314"/>
              <a:ext cx="1043" cy="284"/>
            </a:xfrm>
            <a:custGeom>
              <a:avLst/>
              <a:gdLst>
                <a:gd name="T0" fmla="*/ 0 w 1043"/>
                <a:gd name="T1" fmla="*/ 181 h 284"/>
                <a:gd name="T2" fmla="*/ 555 w 1043"/>
                <a:gd name="T3" fmla="*/ 14 h 284"/>
                <a:gd name="T4" fmla="*/ 912 w 1043"/>
                <a:gd name="T5" fmla="*/ 0 h 284"/>
                <a:gd name="T6" fmla="*/ 1043 w 1043"/>
                <a:gd name="T7" fmla="*/ 68 h 284"/>
                <a:gd name="T8" fmla="*/ 618 w 1043"/>
                <a:gd name="T9" fmla="*/ 284 h 284"/>
                <a:gd name="T10" fmla="*/ 0 w 1043"/>
                <a:gd name="T11" fmla="*/ 181 h 284"/>
                <a:gd name="T12" fmla="*/ 0 w 1043"/>
                <a:gd name="T13" fmla="*/ 181 h 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3" h="284">
                  <a:moveTo>
                    <a:pt x="0" y="181"/>
                  </a:moveTo>
                  <a:lnTo>
                    <a:pt x="555" y="14"/>
                  </a:lnTo>
                  <a:lnTo>
                    <a:pt x="912" y="0"/>
                  </a:lnTo>
                  <a:lnTo>
                    <a:pt x="1043" y="68"/>
                  </a:lnTo>
                  <a:lnTo>
                    <a:pt x="618" y="284"/>
                  </a:lnTo>
                  <a:lnTo>
                    <a:pt x="0" y="181"/>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0" name="Freeform 399"/>
            <p:cNvSpPr>
              <a:spLocks/>
            </p:cNvSpPr>
            <p:nvPr/>
          </p:nvSpPr>
          <p:spPr bwMode="auto">
            <a:xfrm>
              <a:off x="3513" y="-697"/>
              <a:ext cx="953" cy="604"/>
            </a:xfrm>
            <a:custGeom>
              <a:avLst/>
              <a:gdLst>
                <a:gd name="T0" fmla="*/ 953 w 953"/>
                <a:gd name="T1" fmla="*/ 293 h 604"/>
                <a:gd name="T2" fmla="*/ 862 w 953"/>
                <a:gd name="T3" fmla="*/ 0 h 604"/>
                <a:gd name="T4" fmla="*/ 474 w 953"/>
                <a:gd name="T5" fmla="*/ 77 h 604"/>
                <a:gd name="T6" fmla="*/ 307 w 953"/>
                <a:gd name="T7" fmla="*/ 190 h 604"/>
                <a:gd name="T8" fmla="*/ 375 w 953"/>
                <a:gd name="T9" fmla="*/ 334 h 604"/>
                <a:gd name="T10" fmla="*/ 0 w 953"/>
                <a:gd name="T11" fmla="*/ 604 h 604"/>
                <a:gd name="T12" fmla="*/ 655 w 953"/>
                <a:gd name="T13" fmla="*/ 424 h 604"/>
                <a:gd name="T14" fmla="*/ 953 w 953"/>
                <a:gd name="T15" fmla="*/ 293 h 604"/>
                <a:gd name="T16" fmla="*/ 953 w 953"/>
                <a:gd name="T17" fmla="*/ 293 h 6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3" h="604">
                  <a:moveTo>
                    <a:pt x="953" y="293"/>
                  </a:moveTo>
                  <a:lnTo>
                    <a:pt x="862" y="0"/>
                  </a:lnTo>
                  <a:lnTo>
                    <a:pt x="474" y="77"/>
                  </a:lnTo>
                  <a:lnTo>
                    <a:pt x="307" y="190"/>
                  </a:lnTo>
                  <a:lnTo>
                    <a:pt x="375" y="334"/>
                  </a:lnTo>
                  <a:lnTo>
                    <a:pt x="0" y="604"/>
                  </a:lnTo>
                  <a:lnTo>
                    <a:pt x="655" y="424"/>
                  </a:lnTo>
                  <a:lnTo>
                    <a:pt x="953" y="293"/>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1" name="Freeform 400"/>
            <p:cNvSpPr>
              <a:spLocks/>
            </p:cNvSpPr>
            <p:nvPr/>
          </p:nvSpPr>
          <p:spPr bwMode="auto">
            <a:xfrm>
              <a:off x="3739" y="-147"/>
              <a:ext cx="921" cy="518"/>
            </a:xfrm>
            <a:custGeom>
              <a:avLst/>
              <a:gdLst>
                <a:gd name="T0" fmla="*/ 104 w 921"/>
                <a:gd name="T1" fmla="*/ 54 h 518"/>
                <a:gd name="T2" fmla="*/ 460 w 921"/>
                <a:gd name="T3" fmla="*/ 0 h 518"/>
                <a:gd name="T4" fmla="*/ 618 w 921"/>
                <a:gd name="T5" fmla="*/ 86 h 518"/>
                <a:gd name="T6" fmla="*/ 776 w 921"/>
                <a:gd name="T7" fmla="*/ 54 h 518"/>
                <a:gd name="T8" fmla="*/ 876 w 921"/>
                <a:gd name="T9" fmla="*/ 113 h 518"/>
                <a:gd name="T10" fmla="*/ 921 w 921"/>
                <a:gd name="T11" fmla="*/ 266 h 518"/>
                <a:gd name="T12" fmla="*/ 880 w 921"/>
                <a:gd name="T13" fmla="*/ 406 h 518"/>
                <a:gd name="T14" fmla="*/ 817 w 921"/>
                <a:gd name="T15" fmla="*/ 496 h 518"/>
                <a:gd name="T16" fmla="*/ 668 w 921"/>
                <a:gd name="T17" fmla="*/ 401 h 518"/>
                <a:gd name="T18" fmla="*/ 505 w 921"/>
                <a:gd name="T19" fmla="*/ 518 h 518"/>
                <a:gd name="T20" fmla="*/ 334 w 921"/>
                <a:gd name="T21" fmla="*/ 482 h 518"/>
                <a:gd name="T22" fmla="*/ 58 w 921"/>
                <a:gd name="T23" fmla="*/ 239 h 518"/>
                <a:gd name="T24" fmla="*/ 0 w 921"/>
                <a:gd name="T25" fmla="*/ 63 h 518"/>
                <a:gd name="T26" fmla="*/ 104 w 921"/>
                <a:gd name="T27" fmla="*/ 54 h 518"/>
                <a:gd name="T28" fmla="*/ 104 w 921"/>
                <a:gd name="T29" fmla="*/ 54 h 5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1" h="518">
                  <a:moveTo>
                    <a:pt x="104" y="54"/>
                  </a:moveTo>
                  <a:lnTo>
                    <a:pt x="460" y="0"/>
                  </a:lnTo>
                  <a:lnTo>
                    <a:pt x="618" y="86"/>
                  </a:lnTo>
                  <a:lnTo>
                    <a:pt x="776" y="54"/>
                  </a:lnTo>
                  <a:lnTo>
                    <a:pt x="876" y="113"/>
                  </a:lnTo>
                  <a:lnTo>
                    <a:pt x="921" y="266"/>
                  </a:lnTo>
                  <a:lnTo>
                    <a:pt x="880" y="406"/>
                  </a:lnTo>
                  <a:lnTo>
                    <a:pt x="817" y="496"/>
                  </a:lnTo>
                  <a:lnTo>
                    <a:pt x="668" y="401"/>
                  </a:lnTo>
                  <a:lnTo>
                    <a:pt x="505" y="518"/>
                  </a:lnTo>
                  <a:lnTo>
                    <a:pt x="334" y="482"/>
                  </a:lnTo>
                  <a:lnTo>
                    <a:pt x="58" y="239"/>
                  </a:lnTo>
                  <a:lnTo>
                    <a:pt x="0" y="63"/>
                  </a:lnTo>
                  <a:lnTo>
                    <a:pt x="104" y="54"/>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2" name="Freeform 401"/>
            <p:cNvSpPr>
              <a:spLocks/>
            </p:cNvSpPr>
            <p:nvPr/>
          </p:nvSpPr>
          <p:spPr bwMode="auto">
            <a:xfrm>
              <a:off x="4068" y="-120"/>
              <a:ext cx="294" cy="464"/>
            </a:xfrm>
            <a:custGeom>
              <a:avLst/>
              <a:gdLst>
                <a:gd name="T0" fmla="*/ 145 w 294"/>
                <a:gd name="T1" fmla="*/ 464 h 464"/>
                <a:gd name="T2" fmla="*/ 253 w 294"/>
                <a:gd name="T3" fmla="*/ 397 h 464"/>
                <a:gd name="T4" fmla="*/ 294 w 294"/>
                <a:gd name="T5" fmla="*/ 234 h 464"/>
                <a:gd name="T6" fmla="*/ 253 w 294"/>
                <a:gd name="T7" fmla="*/ 68 h 464"/>
                <a:gd name="T8" fmla="*/ 203 w 294"/>
                <a:gd name="T9" fmla="*/ 18 h 464"/>
                <a:gd name="T10" fmla="*/ 145 w 294"/>
                <a:gd name="T11" fmla="*/ 0 h 464"/>
                <a:gd name="T12" fmla="*/ 41 w 294"/>
                <a:gd name="T13" fmla="*/ 68 h 464"/>
                <a:gd name="T14" fmla="*/ 0 w 294"/>
                <a:gd name="T15" fmla="*/ 234 h 464"/>
                <a:gd name="T16" fmla="*/ 41 w 294"/>
                <a:gd name="T17" fmla="*/ 397 h 464"/>
                <a:gd name="T18" fmla="*/ 91 w 294"/>
                <a:gd name="T19" fmla="*/ 446 h 464"/>
                <a:gd name="T20" fmla="*/ 145 w 294"/>
                <a:gd name="T21" fmla="*/ 464 h 464"/>
                <a:gd name="T22" fmla="*/ 145 w 294"/>
                <a:gd name="T23" fmla="*/ 464 h 4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4" h="464">
                  <a:moveTo>
                    <a:pt x="145" y="464"/>
                  </a:moveTo>
                  <a:lnTo>
                    <a:pt x="253" y="397"/>
                  </a:lnTo>
                  <a:lnTo>
                    <a:pt x="294" y="234"/>
                  </a:lnTo>
                  <a:lnTo>
                    <a:pt x="253" y="68"/>
                  </a:lnTo>
                  <a:lnTo>
                    <a:pt x="203" y="18"/>
                  </a:lnTo>
                  <a:lnTo>
                    <a:pt x="145" y="0"/>
                  </a:lnTo>
                  <a:lnTo>
                    <a:pt x="41" y="68"/>
                  </a:lnTo>
                  <a:lnTo>
                    <a:pt x="0" y="234"/>
                  </a:lnTo>
                  <a:lnTo>
                    <a:pt x="41" y="397"/>
                  </a:lnTo>
                  <a:lnTo>
                    <a:pt x="91" y="446"/>
                  </a:lnTo>
                  <a:lnTo>
                    <a:pt x="145" y="46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 name="Freeform 402"/>
            <p:cNvSpPr>
              <a:spLocks/>
            </p:cNvSpPr>
            <p:nvPr/>
          </p:nvSpPr>
          <p:spPr bwMode="auto">
            <a:xfrm>
              <a:off x="4425" y="-66"/>
              <a:ext cx="194" cy="370"/>
            </a:xfrm>
            <a:custGeom>
              <a:avLst/>
              <a:gdLst>
                <a:gd name="T0" fmla="*/ 99 w 194"/>
                <a:gd name="T1" fmla="*/ 370 h 370"/>
                <a:gd name="T2" fmla="*/ 167 w 194"/>
                <a:gd name="T3" fmla="*/ 316 h 370"/>
                <a:gd name="T4" fmla="*/ 194 w 194"/>
                <a:gd name="T5" fmla="*/ 185 h 370"/>
                <a:gd name="T6" fmla="*/ 167 w 194"/>
                <a:gd name="T7" fmla="*/ 54 h 370"/>
                <a:gd name="T8" fmla="*/ 99 w 194"/>
                <a:gd name="T9" fmla="*/ 0 h 370"/>
                <a:gd name="T10" fmla="*/ 32 w 194"/>
                <a:gd name="T11" fmla="*/ 54 h 370"/>
                <a:gd name="T12" fmla="*/ 0 w 194"/>
                <a:gd name="T13" fmla="*/ 185 h 370"/>
                <a:gd name="T14" fmla="*/ 32 w 194"/>
                <a:gd name="T15" fmla="*/ 316 h 370"/>
                <a:gd name="T16" fmla="*/ 99 w 194"/>
                <a:gd name="T17" fmla="*/ 370 h 370"/>
                <a:gd name="T18" fmla="*/ 99 w 194"/>
                <a:gd name="T19" fmla="*/ 370 h 3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370">
                  <a:moveTo>
                    <a:pt x="99" y="370"/>
                  </a:moveTo>
                  <a:lnTo>
                    <a:pt x="167" y="316"/>
                  </a:lnTo>
                  <a:lnTo>
                    <a:pt x="194" y="185"/>
                  </a:lnTo>
                  <a:lnTo>
                    <a:pt x="167" y="54"/>
                  </a:lnTo>
                  <a:lnTo>
                    <a:pt x="99" y="0"/>
                  </a:lnTo>
                  <a:lnTo>
                    <a:pt x="32" y="54"/>
                  </a:lnTo>
                  <a:lnTo>
                    <a:pt x="0" y="185"/>
                  </a:lnTo>
                  <a:lnTo>
                    <a:pt x="32" y="316"/>
                  </a:lnTo>
                  <a:lnTo>
                    <a:pt x="99" y="37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4" name="Freeform 403"/>
            <p:cNvSpPr>
              <a:spLocks/>
            </p:cNvSpPr>
            <p:nvPr/>
          </p:nvSpPr>
          <p:spPr bwMode="auto">
            <a:xfrm>
              <a:off x="1455" y="678"/>
              <a:ext cx="2379" cy="2523"/>
            </a:xfrm>
            <a:custGeom>
              <a:avLst/>
              <a:gdLst>
                <a:gd name="T0" fmla="*/ 2379 w 2379"/>
                <a:gd name="T1" fmla="*/ 685 h 2523"/>
                <a:gd name="T2" fmla="*/ 1891 w 2379"/>
                <a:gd name="T3" fmla="*/ 540 h 2523"/>
                <a:gd name="T4" fmla="*/ 1376 w 2379"/>
                <a:gd name="T5" fmla="*/ 838 h 2523"/>
                <a:gd name="T6" fmla="*/ 975 w 2379"/>
                <a:gd name="T7" fmla="*/ 1302 h 2523"/>
                <a:gd name="T8" fmla="*/ 862 w 2379"/>
                <a:gd name="T9" fmla="*/ 1879 h 2523"/>
                <a:gd name="T10" fmla="*/ 654 w 2379"/>
                <a:gd name="T11" fmla="*/ 2316 h 2523"/>
                <a:gd name="T12" fmla="*/ 13 w 2379"/>
                <a:gd name="T13" fmla="*/ 2523 h 2523"/>
                <a:gd name="T14" fmla="*/ 0 w 2379"/>
                <a:gd name="T15" fmla="*/ 1622 h 2523"/>
                <a:gd name="T16" fmla="*/ 257 w 2379"/>
                <a:gd name="T17" fmla="*/ 851 h 2523"/>
                <a:gd name="T18" fmla="*/ 514 w 2379"/>
                <a:gd name="T19" fmla="*/ 207 h 2523"/>
                <a:gd name="T20" fmla="*/ 848 w 2379"/>
                <a:gd name="T21" fmla="*/ 0 h 2523"/>
                <a:gd name="T22" fmla="*/ 1426 w 2379"/>
                <a:gd name="T23" fmla="*/ 0 h 2523"/>
                <a:gd name="T24" fmla="*/ 1647 w 2379"/>
                <a:gd name="T25" fmla="*/ 221 h 2523"/>
                <a:gd name="T26" fmla="*/ 2004 w 2379"/>
                <a:gd name="T27" fmla="*/ 257 h 2523"/>
                <a:gd name="T28" fmla="*/ 2261 w 2379"/>
                <a:gd name="T29" fmla="*/ 437 h 2523"/>
                <a:gd name="T30" fmla="*/ 2379 w 2379"/>
                <a:gd name="T31" fmla="*/ 685 h 2523"/>
                <a:gd name="T32" fmla="*/ 2379 w 2379"/>
                <a:gd name="T33" fmla="*/ 685 h 25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79" h="2523">
                  <a:moveTo>
                    <a:pt x="2379" y="685"/>
                  </a:moveTo>
                  <a:lnTo>
                    <a:pt x="1891" y="540"/>
                  </a:lnTo>
                  <a:lnTo>
                    <a:pt x="1376" y="838"/>
                  </a:lnTo>
                  <a:lnTo>
                    <a:pt x="975" y="1302"/>
                  </a:lnTo>
                  <a:lnTo>
                    <a:pt x="862" y="1879"/>
                  </a:lnTo>
                  <a:lnTo>
                    <a:pt x="654" y="2316"/>
                  </a:lnTo>
                  <a:lnTo>
                    <a:pt x="13" y="2523"/>
                  </a:lnTo>
                  <a:lnTo>
                    <a:pt x="0" y="1622"/>
                  </a:lnTo>
                  <a:lnTo>
                    <a:pt x="257" y="851"/>
                  </a:lnTo>
                  <a:lnTo>
                    <a:pt x="514" y="207"/>
                  </a:lnTo>
                  <a:lnTo>
                    <a:pt x="848" y="0"/>
                  </a:lnTo>
                  <a:lnTo>
                    <a:pt x="1426" y="0"/>
                  </a:lnTo>
                  <a:lnTo>
                    <a:pt x="1647" y="221"/>
                  </a:lnTo>
                  <a:lnTo>
                    <a:pt x="2004" y="257"/>
                  </a:lnTo>
                  <a:lnTo>
                    <a:pt x="2261" y="437"/>
                  </a:lnTo>
                  <a:lnTo>
                    <a:pt x="2379" y="685"/>
                  </a:lnTo>
                  <a:close/>
                </a:path>
              </a:pathLst>
            </a:custGeom>
            <a:solidFill>
              <a:srgbClr val="FFF5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5" name="Freeform 404"/>
            <p:cNvSpPr>
              <a:spLocks/>
            </p:cNvSpPr>
            <p:nvPr/>
          </p:nvSpPr>
          <p:spPr bwMode="auto">
            <a:xfrm>
              <a:off x="1872" y="3492"/>
              <a:ext cx="2871" cy="2857"/>
            </a:xfrm>
            <a:custGeom>
              <a:avLst/>
              <a:gdLst>
                <a:gd name="T0" fmla="*/ 90 w 2871"/>
                <a:gd name="T1" fmla="*/ 798 h 2857"/>
                <a:gd name="T2" fmla="*/ 144 w 2871"/>
                <a:gd name="T3" fmla="*/ 1185 h 2857"/>
                <a:gd name="T4" fmla="*/ 347 w 2871"/>
                <a:gd name="T5" fmla="*/ 1582 h 2857"/>
                <a:gd name="T6" fmla="*/ 257 w 2871"/>
                <a:gd name="T7" fmla="*/ 2060 h 2857"/>
                <a:gd name="T8" fmla="*/ 77 w 2871"/>
                <a:gd name="T9" fmla="*/ 2443 h 2857"/>
                <a:gd name="T10" fmla="*/ 117 w 2871"/>
                <a:gd name="T11" fmla="*/ 2636 h 2857"/>
                <a:gd name="T12" fmla="*/ 799 w 2871"/>
                <a:gd name="T13" fmla="*/ 2857 h 2857"/>
                <a:gd name="T14" fmla="*/ 1174 w 2871"/>
                <a:gd name="T15" fmla="*/ 2497 h 2857"/>
                <a:gd name="T16" fmla="*/ 1286 w 2871"/>
                <a:gd name="T17" fmla="*/ 1866 h 2857"/>
                <a:gd name="T18" fmla="*/ 1314 w 2871"/>
                <a:gd name="T19" fmla="*/ 1478 h 2857"/>
                <a:gd name="T20" fmla="*/ 2072 w 2871"/>
                <a:gd name="T21" fmla="*/ 1609 h 2857"/>
                <a:gd name="T22" fmla="*/ 2216 w 2871"/>
                <a:gd name="T23" fmla="*/ 1645 h 2857"/>
                <a:gd name="T24" fmla="*/ 2587 w 2871"/>
                <a:gd name="T25" fmla="*/ 1686 h 2857"/>
                <a:gd name="T26" fmla="*/ 2794 w 2871"/>
                <a:gd name="T27" fmla="*/ 1686 h 2857"/>
                <a:gd name="T28" fmla="*/ 2871 w 2871"/>
                <a:gd name="T29" fmla="*/ 1339 h 2857"/>
                <a:gd name="T30" fmla="*/ 2731 w 2871"/>
                <a:gd name="T31" fmla="*/ 951 h 2857"/>
                <a:gd name="T32" fmla="*/ 2009 w 2871"/>
                <a:gd name="T33" fmla="*/ 473 h 2857"/>
                <a:gd name="T34" fmla="*/ 1083 w 2871"/>
                <a:gd name="T35" fmla="*/ 0 h 2857"/>
                <a:gd name="T36" fmla="*/ 645 w 2871"/>
                <a:gd name="T37" fmla="*/ 36 h 2857"/>
                <a:gd name="T38" fmla="*/ 235 w 2871"/>
                <a:gd name="T39" fmla="*/ 374 h 2857"/>
                <a:gd name="T40" fmla="*/ 0 w 2871"/>
                <a:gd name="T41" fmla="*/ 694 h 2857"/>
                <a:gd name="T42" fmla="*/ 90 w 2871"/>
                <a:gd name="T43" fmla="*/ 798 h 2857"/>
                <a:gd name="T44" fmla="*/ 90 w 2871"/>
                <a:gd name="T45" fmla="*/ 798 h 28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71" h="2857">
                  <a:moveTo>
                    <a:pt x="90" y="798"/>
                  </a:moveTo>
                  <a:lnTo>
                    <a:pt x="144" y="1185"/>
                  </a:lnTo>
                  <a:lnTo>
                    <a:pt x="347" y="1582"/>
                  </a:lnTo>
                  <a:lnTo>
                    <a:pt x="257" y="2060"/>
                  </a:lnTo>
                  <a:lnTo>
                    <a:pt x="77" y="2443"/>
                  </a:lnTo>
                  <a:lnTo>
                    <a:pt x="117" y="2636"/>
                  </a:lnTo>
                  <a:lnTo>
                    <a:pt x="799" y="2857"/>
                  </a:lnTo>
                  <a:lnTo>
                    <a:pt x="1174" y="2497"/>
                  </a:lnTo>
                  <a:lnTo>
                    <a:pt x="1286" y="1866"/>
                  </a:lnTo>
                  <a:lnTo>
                    <a:pt x="1314" y="1478"/>
                  </a:lnTo>
                  <a:lnTo>
                    <a:pt x="2072" y="1609"/>
                  </a:lnTo>
                  <a:lnTo>
                    <a:pt x="2216" y="1645"/>
                  </a:lnTo>
                  <a:lnTo>
                    <a:pt x="2587" y="1686"/>
                  </a:lnTo>
                  <a:lnTo>
                    <a:pt x="2794" y="1686"/>
                  </a:lnTo>
                  <a:lnTo>
                    <a:pt x="2871" y="1339"/>
                  </a:lnTo>
                  <a:lnTo>
                    <a:pt x="2731" y="951"/>
                  </a:lnTo>
                  <a:lnTo>
                    <a:pt x="2009" y="473"/>
                  </a:lnTo>
                  <a:lnTo>
                    <a:pt x="1083" y="0"/>
                  </a:lnTo>
                  <a:lnTo>
                    <a:pt x="645" y="36"/>
                  </a:lnTo>
                  <a:lnTo>
                    <a:pt x="235" y="374"/>
                  </a:lnTo>
                  <a:lnTo>
                    <a:pt x="0" y="694"/>
                  </a:lnTo>
                  <a:lnTo>
                    <a:pt x="90" y="7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6" name="Freeform 405"/>
            <p:cNvSpPr>
              <a:spLocks/>
            </p:cNvSpPr>
            <p:nvPr/>
          </p:nvSpPr>
          <p:spPr bwMode="auto">
            <a:xfrm>
              <a:off x="1897" y="3521"/>
              <a:ext cx="2817" cy="2920"/>
            </a:xfrm>
            <a:custGeom>
              <a:avLst/>
              <a:gdLst>
                <a:gd name="T0" fmla="*/ 501 w 2817"/>
                <a:gd name="T1" fmla="*/ 1055 h 2920"/>
                <a:gd name="T2" fmla="*/ 722 w 2817"/>
                <a:gd name="T3" fmla="*/ 1505 h 2920"/>
                <a:gd name="T4" fmla="*/ 1056 w 2817"/>
                <a:gd name="T5" fmla="*/ 1956 h 2920"/>
                <a:gd name="T6" fmla="*/ 889 w 2817"/>
                <a:gd name="T7" fmla="*/ 2461 h 2920"/>
                <a:gd name="T8" fmla="*/ 682 w 2817"/>
                <a:gd name="T9" fmla="*/ 2636 h 2920"/>
                <a:gd name="T10" fmla="*/ 397 w 2817"/>
                <a:gd name="T11" fmla="*/ 2379 h 2920"/>
                <a:gd name="T12" fmla="*/ 320 w 2817"/>
                <a:gd name="T13" fmla="*/ 2537 h 2920"/>
                <a:gd name="T14" fmla="*/ 63 w 2817"/>
                <a:gd name="T15" fmla="*/ 2636 h 2920"/>
                <a:gd name="T16" fmla="*/ 695 w 2817"/>
                <a:gd name="T17" fmla="*/ 2920 h 2920"/>
                <a:gd name="T18" fmla="*/ 1043 w 2817"/>
                <a:gd name="T19" fmla="*/ 2726 h 2920"/>
                <a:gd name="T20" fmla="*/ 1183 w 2817"/>
                <a:gd name="T21" fmla="*/ 2447 h 2920"/>
                <a:gd name="T22" fmla="*/ 1417 w 2817"/>
                <a:gd name="T23" fmla="*/ 1505 h 2920"/>
                <a:gd name="T24" fmla="*/ 1982 w 2817"/>
                <a:gd name="T25" fmla="*/ 1649 h 2920"/>
                <a:gd name="T26" fmla="*/ 2280 w 2817"/>
                <a:gd name="T27" fmla="*/ 1726 h 2920"/>
                <a:gd name="T28" fmla="*/ 2614 w 2817"/>
                <a:gd name="T29" fmla="*/ 1749 h 2920"/>
                <a:gd name="T30" fmla="*/ 2817 w 2817"/>
                <a:gd name="T31" fmla="*/ 1713 h 2920"/>
                <a:gd name="T32" fmla="*/ 2817 w 2817"/>
                <a:gd name="T33" fmla="*/ 1366 h 2920"/>
                <a:gd name="T34" fmla="*/ 2614 w 2817"/>
                <a:gd name="T35" fmla="*/ 1158 h 2920"/>
                <a:gd name="T36" fmla="*/ 2496 w 2817"/>
                <a:gd name="T37" fmla="*/ 1469 h 2920"/>
                <a:gd name="T38" fmla="*/ 2253 w 2817"/>
                <a:gd name="T39" fmla="*/ 1469 h 2920"/>
                <a:gd name="T40" fmla="*/ 1273 w 2817"/>
                <a:gd name="T41" fmla="*/ 798 h 2920"/>
                <a:gd name="T42" fmla="*/ 1454 w 2817"/>
                <a:gd name="T43" fmla="*/ 1302 h 2920"/>
                <a:gd name="T44" fmla="*/ 1223 w 2817"/>
                <a:gd name="T45" fmla="*/ 1302 h 2920"/>
                <a:gd name="T46" fmla="*/ 813 w 2817"/>
                <a:gd name="T47" fmla="*/ 1019 h 2920"/>
                <a:gd name="T48" fmla="*/ 284 w 2817"/>
                <a:gd name="T49" fmla="*/ 685 h 2920"/>
                <a:gd name="T50" fmla="*/ 487 w 2817"/>
                <a:gd name="T51" fmla="*/ 311 h 2920"/>
                <a:gd name="T52" fmla="*/ 785 w 2817"/>
                <a:gd name="T53" fmla="*/ 131 h 2920"/>
                <a:gd name="T54" fmla="*/ 1828 w 2817"/>
                <a:gd name="T55" fmla="*/ 388 h 2920"/>
                <a:gd name="T56" fmla="*/ 1092 w 2817"/>
                <a:gd name="T57" fmla="*/ 0 h 2920"/>
                <a:gd name="T58" fmla="*/ 542 w 2817"/>
                <a:gd name="T59" fmla="*/ 54 h 2920"/>
                <a:gd name="T60" fmla="*/ 0 w 2817"/>
                <a:gd name="T61" fmla="*/ 604 h 2920"/>
                <a:gd name="T62" fmla="*/ 50 w 2817"/>
                <a:gd name="T63" fmla="*/ 965 h 2920"/>
                <a:gd name="T64" fmla="*/ 140 w 2817"/>
                <a:gd name="T65" fmla="*/ 1131 h 2920"/>
                <a:gd name="T66" fmla="*/ 298 w 2817"/>
                <a:gd name="T67" fmla="*/ 1235 h 2920"/>
                <a:gd name="T68" fmla="*/ 528 w 2817"/>
                <a:gd name="T69" fmla="*/ 1478 h 2920"/>
                <a:gd name="T70" fmla="*/ 591 w 2817"/>
                <a:gd name="T71" fmla="*/ 2010 h 2920"/>
                <a:gd name="T72" fmla="*/ 722 w 2817"/>
                <a:gd name="T73" fmla="*/ 1789 h 2920"/>
                <a:gd name="T74" fmla="*/ 501 w 2817"/>
                <a:gd name="T75" fmla="*/ 1055 h 2920"/>
                <a:gd name="T76" fmla="*/ 501 w 2817"/>
                <a:gd name="T77" fmla="*/ 1055 h 29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17" h="2920">
                  <a:moveTo>
                    <a:pt x="501" y="1055"/>
                  </a:moveTo>
                  <a:lnTo>
                    <a:pt x="722" y="1505"/>
                  </a:lnTo>
                  <a:lnTo>
                    <a:pt x="1056" y="1956"/>
                  </a:lnTo>
                  <a:lnTo>
                    <a:pt x="889" y="2461"/>
                  </a:lnTo>
                  <a:lnTo>
                    <a:pt x="682" y="2636"/>
                  </a:lnTo>
                  <a:lnTo>
                    <a:pt x="397" y="2379"/>
                  </a:lnTo>
                  <a:lnTo>
                    <a:pt x="320" y="2537"/>
                  </a:lnTo>
                  <a:lnTo>
                    <a:pt x="63" y="2636"/>
                  </a:lnTo>
                  <a:lnTo>
                    <a:pt x="695" y="2920"/>
                  </a:lnTo>
                  <a:lnTo>
                    <a:pt x="1043" y="2726"/>
                  </a:lnTo>
                  <a:lnTo>
                    <a:pt x="1183" y="2447"/>
                  </a:lnTo>
                  <a:lnTo>
                    <a:pt x="1417" y="1505"/>
                  </a:lnTo>
                  <a:lnTo>
                    <a:pt x="1982" y="1649"/>
                  </a:lnTo>
                  <a:lnTo>
                    <a:pt x="2280" y="1726"/>
                  </a:lnTo>
                  <a:lnTo>
                    <a:pt x="2614" y="1749"/>
                  </a:lnTo>
                  <a:lnTo>
                    <a:pt x="2817" y="1713"/>
                  </a:lnTo>
                  <a:lnTo>
                    <a:pt x="2817" y="1366"/>
                  </a:lnTo>
                  <a:lnTo>
                    <a:pt x="2614" y="1158"/>
                  </a:lnTo>
                  <a:lnTo>
                    <a:pt x="2496" y="1469"/>
                  </a:lnTo>
                  <a:lnTo>
                    <a:pt x="2253" y="1469"/>
                  </a:lnTo>
                  <a:lnTo>
                    <a:pt x="1273" y="798"/>
                  </a:lnTo>
                  <a:lnTo>
                    <a:pt x="1454" y="1302"/>
                  </a:lnTo>
                  <a:lnTo>
                    <a:pt x="1223" y="1302"/>
                  </a:lnTo>
                  <a:lnTo>
                    <a:pt x="813" y="1019"/>
                  </a:lnTo>
                  <a:lnTo>
                    <a:pt x="284" y="685"/>
                  </a:lnTo>
                  <a:lnTo>
                    <a:pt x="487" y="311"/>
                  </a:lnTo>
                  <a:lnTo>
                    <a:pt x="785" y="131"/>
                  </a:lnTo>
                  <a:lnTo>
                    <a:pt x="1828" y="388"/>
                  </a:lnTo>
                  <a:lnTo>
                    <a:pt x="1092" y="0"/>
                  </a:lnTo>
                  <a:lnTo>
                    <a:pt x="542" y="54"/>
                  </a:lnTo>
                  <a:lnTo>
                    <a:pt x="0" y="604"/>
                  </a:lnTo>
                  <a:lnTo>
                    <a:pt x="50" y="965"/>
                  </a:lnTo>
                  <a:lnTo>
                    <a:pt x="140" y="1131"/>
                  </a:lnTo>
                  <a:lnTo>
                    <a:pt x="298" y="1235"/>
                  </a:lnTo>
                  <a:lnTo>
                    <a:pt x="528" y="1478"/>
                  </a:lnTo>
                  <a:lnTo>
                    <a:pt x="591" y="2010"/>
                  </a:lnTo>
                  <a:lnTo>
                    <a:pt x="722" y="1789"/>
                  </a:lnTo>
                  <a:lnTo>
                    <a:pt x="501" y="10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7" name="Freeform 406"/>
            <p:cNvSpPr>
              <a:spLocks/>
            </p:cNvSpPr>
            <p:nvPr/>
          </p:nvSpPr>
          <p:spPr bwMode="auto">
            <a:xfrm>
              <a:off x="1265" y="1246"/>
              <a:ext cx="2063" cy="3190"/>
            </a:xfrm>
            <a:custGeom>
              <a:avLst/>
              <a:gdLst>
                <a:gd name="T0" fmla="*/ 1801 w 2063"/>
                <a:gd name="T1" fmla="*/ 153 h 3190"/>
                <a:gd name="T2" fmla="*/ 1390 w 2063"/>
                <a:gd name="T3" fmla="*/ 666 h 3190"/>
                <a:gd name="T4" fmla="*/ 980 w 2063"/>
                <a:gd name="T5" fmla="*/ 1644 h 3190"/>
                <a:gd name="T6" fmla="*/ 1110 w 2063"/>
                <a:gd name="T7" fmla="*/ 1865 h 3190"/>
                <a:gd name="T8" fmla="*/ 1314 w 2063"/>
                <a:gd name="T9" fmla="*/ 2135 h 3190"/>
                <a:gd name="T10" fmla="*/ 1201 w 2063"/>
                <a:gd name="T11" fmla="*/ 2365 h 3190"/>
                <a:gd name="T12" fmla="*/ 785 w 2063"/>
                <a:gd name="T13" fmla="*/ 2802 h 3190"/>
                <a:gd name="T14" fmla="*/ 722 w 2063"/>
                <a:gd name="T15" fmla="*/ 3163 h 3190"/>
                <a:gd name="T16" fmla="*/ 348 w 2063"/>
                <a:gd name="T17" fmla="*/ 3190 h 3190"/>
                <a:gd name="T18" fmla="*/ 68 w 2063"/>
                <a:gd name="T19" fmla="*/ 2906 h 3190"/>
                <a:gd name="T20" fmla="*/ 90 w 2063"/>
                <a:gd name="T21" fmla="*/ 2636 h 3190"/>
                <a:gd name="T22" fmla="*/ 0 w 2063"/>
                <a:gd name="T23" fmla="*/ 2546 h 3190"/>
                <a:gd name="T24" fmla="*/ 27 w 2063"/>
                <a:gd name="T25" fmla="*/ 2212 h 3190"/>
                <a:gd name="T26" fmla="*/ 180 w 2063"/>
                <a:gd name="T27" fmla="*/ 1879 h 3190"/>
                <a:gd name="T28" fmla="*/ 785 w 2063"/>
                <a:gd name="T29" fmla="*/ 1658 h 3190"/>
                <a:gd name="T30" fmla="*/ 1187 w 2063"/>
                <a:gd name="T31" fmla="*/ 721 h 3190"/>
                <a:gd name="T32" fmla="*/ 1481 w 2063"/>
                <a:gd name="T33" fmla="*/ 256 h 3190"/>
                <a:gd name="T34" fmla="*/ 1715 w 2063"/>
                <a:gd name="T35" fmla="*/ 103 h 3190"/>
                <a:gd name="T36" fmla="*/ 2063 w 2063"/>
                <a:gd name="T37" fmla="*/ 0 h 3190"/>
                <a:gd name="T38" fmla="*/ 1801 w 2063"/>
                <a:gd name="T39" fmla="*/ 153 h 3190"/>
                <a:gd name="T40" fmla="*/ 1801 w 2063"/>
                <a:gd name="T41" fmla="*/ 153 h 3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63" h="3190">
                  <a:moveTo>
                    <a:pt x="1801" y="153"/>
                  </a:moveTo>
                  <a:lnTo>
                    <a:pt x="1390" y="666"/>
                  </a:lnTo>
                  <a:lnTo>
                    <a:pt x="980" y="1644"/>
                  </a:lnTo>
                  <a:lnTo>
                    <a:pt x="1110" y="1865"/>
                  </a:lnTo>
                  <a:lnTo>
                    <a:pt x="1314" y="2135"/>
                  </a:lnTo>
                  <a:lnTo>
                    <a:pt x="1201" y="2365"/>
                  </a:lnTo>
                  <a:lnTo>
                    <a:pt x="785" y="2802"/>
                  </a:lnTo>
                  <a:lnTo>
                    <a:pt x="722" y="3163"/>
                  </a:lnTo>
                  <a:lnTo>
                    <a:pt x="348" y="3190"/>
                  </a:lnTo>
                  <a:lnTo>
                    <a:pt x="68" y="2906"/>
                  </a:lnTo>
                  <a:lnTo>
                    <a:pt x="90" y="2636"/>
                  </a:lnTo>
                  <a:lnTo>
                    <a:pt x="0" y="2546"/>
                  </a:lnTo>
                  <a:lnTo>
                    <a:pt x="27" y="2212"/>
                  </a:lnTo>
                  <a:lnTo>
                    <a:pt x="180" y="1879"/>
                  </a:lnTo>
                  <a:lnTo>
                    <a:pt x="785" y="1658"/>
                  </a:lnTo>
                  <a:lnTo>
                    <a:pt x="1187" y="721"/>
                  </a:lnTo>
                  <a:lnTo>
                    <a:pt x="1481" y="256"/>
                  </a:lnTo>
                  <a:lnTo>
                    <a:pt x="1715" y="103"/>
                  </a:lnTo>
                  <a:lnTo>
                    <a:pt x="2063" y="0"/>
                  </a:lnTo>
                  <a:lnTo>
                    <a:pt x="1801" y="153"/>
                  </a:lnTo>
                  <a:close/>
                </a:path>
              </a:pathLst>
            </a:custGeom>
            <a:solidFill>
              <a:srgbClr val="A382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8" name="Freeform 407"/>
            <p:cNvSpPr>
              <a:spLocks/>
            </p:cNvSpPr>
            <p:nvPr/>
          </p:nvSpPr>
          <p:spPr bwMode="auto">
            <a:xfrm>
              <a:off x="1306" y="1543"/>
              <a:ext cx="1620" cy="2929"/>
            </a:xfrm>
            <a:custGeom>
              <a:avLst/>
              <a:gdLst>
                <a:gd name="T0" fmla="*/ 0 w 1620"/>
                <a:gd name="T1" fmla="*/ 2249 h 2929"/>
                <a:gd name="T2" fmla="*/ 112 w 1620"/>
                <a:gd name="T3" fmla="*/ 2032 h 2929"/>
                <a:gd name="T4" fmla="*/ 257 w 1620"/>
                <a:gd name="T5" fmla="*/ 1694 h 2929"/>
                <a:gd name="T6" fmla="*/ 618 w 1620"/>
                <a:gd name="T7" fmla="*/ 1568 h 2929"/>
                <a:gd name="T8" fmla="*/ 799 w 1620"/>
                <a:gd name="T9" fmla="*/ 1541 h 2929"/>
                <a:gd name="T10" fmla="*/ 911 w 1620"/>
                <a:gd name="T11" fmla="*/ 1257 h 2929"/>
                <a:gd name="T12" fmla="*/ 1246 w 1620"/>
                <a:gd name="T13" fmla="*/ 383 h 2929"/>
                <a:gd name="T14" fmla="*/ 1620 w 1620"/>
                <a:gd name="T15" fmla="*/ 0 h 2929"/>
                <a:gd name="T16" fmla="*/ 1376 w 1620"/>
                <a:gd name="T17" fmla="*/ 460 h 2929"/>
                <a:gd name="T18" fmla="*/ 952 w 1620"/>
                <a:gd name="T19" fmla="*/ 1401 h 2929"/>
                <a:gd name="T20" fmla="*/ 1313 w 1620"/>
                <a:gd name="T21" fmla="*/ 1888 h 2929"/>
                <a:gd name="T22" fmla="*/ 1209 w 1620"/>
                <a:gd name="T23" fmla="*/ 2109 h 2929"/>
                <a:gd name="T24" fmla="*/ 758 w 1620"/>
                <a:gd name="T25" fmla="*/ 2505 h 2929"/>
                <a:gd name="T26" fmla="*/ 722 w 1620"/>
                <a:gd name="T27" fmla="*/ 2929 h 2929"/>
                <a:gd name="T28" fmla="*/ 370 w 1620"/>
                <a:gd name="T29" fmla="*/ 2920 h 2929"/>
                <a:gd name="T30" fmla="*/ 370 w 1620"/>
                <a:gd name="T31" fmla="*/ 2686 h 2929"/>
                <a:gd name="T32" fmla="*/ 668 w 1620"/>
                <a:gd name="T33" fmla="*/ 2303 h 2929"/>
                <a:gd name="T34" fmla="*/ 1002 w 1620"/>
                <a:gd name="T35" fmla="*/ 2055 h 2929"/>
                <a:gd name="T36" fmla="*/ 875 w 1620"/>
                <a:gd name="T37" fmla="*/ 1771 h 2929"/>
                <a:gd name="T38" fmla="*/ 437 w 1620"/>
                <a:gd name="T39" fmla="*/ 1771 h 2929"/>
                <a:gd name="T40" fmla="*/ 90 w 1620"/>
                <a:gd name="T41" fmla="*/ 2249 h 2929"/>
                <a:gd name="T42" fmla="*/ 36 w 1620"/>
                <a:gd name="T43" fmla="*/ 2469 h 2929"/>
                <a:gd name="T44" fmla="*/ 0 w 1620"/>
                <a:gd name="T45" fmla="*/ 2249 h 2929"/>
                <a:gd name="T46" fmla="*/ 0 w 1620"/>
                <a:gd name="T47" fmla="*/ 2249 h 29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20" h="2929">
                  <a:moveTo>
                    <a:pt x="0" y="2249"/>
                  </a:moveTo>
                  <a:lnTo>
                    <a:pt x="112" y="2032"/>
                  </a:lnTo>
                  <a:lnTo>
                    <a:pt x="257" y="1694"/>
                  </a:lnTo>
                  <a:lnTo>
                    <a:pt x="618" y="1568"/>
                  </a:lnTo>
                  <a:lnTo>
                    <a:pt x="799" y="1541"/>
                  </a:lnTo>
                  <a:lnTo>
                    <a:pt x="911" y="1257"/>
                  </a:lnTo>
                  <a:lnTo>
                    <a:pt x="1246" y="383"/>
                  </a:lnTo>
                  <a:lnTo>
                    <a:pt x="1620" y="0"/>
                  </a:lnTo>
                  <a:lnTo>
                    <a:pt x="1376" y="460"/>
                  </a:lnTo>
                  <a:lnTo>
                    <a:pt x="952" y="1401"/>
                  </a:lnTo>
                  <a:lnTo>
                    <a:pt x="1313" y="1888"/>
                  </a:lnTo>
                  <a:lnTo>
                    <a:pt x="1209" y="2109"/>
                  </a:lnTo>
                  <a:lnTo>
                    <a:pt x="758" y="2505"/>
                  </a:lnTo>
                  <a:lnTo>
                    <a:pt x="722" y="2929"/>
                  </a:lnTo>
                  <a:lnTo>
                    <a:pt x="370" y="2920"/>
                  </a:lnTo>
                  <a:lnTo>
                    <a:pt x="370" y="2686"/>
                  </a:lnTo>
                  <a:lnTo>
                    <a:pt x="668" y="2303"/>
                  </a:lnTo>
                  <a:lnTo>
                    <a:pt x="1002" y="2055"/>
                  </a:lnTo>
                  <a:lnTo>
                    <a:pt x="875" y="1771"/>
                  </a:lnTo>
                  <a:lnTo>
                    <a:pt x="437" y="1771"/>
                  </a:lnTo>
                  <a:lnTo>
                    <a:pt x="90" y="2249"/>
                  </a:lnTo>
                  <a:lnTo>
                    <a:pt x="36" y="2469"/>
                  </a:lnTo>
                  <a:lnTo>
                    <a:pt x="0" y="2249"/>
                  </a:lnTo>
                  <a:close/>
                </a:path>
              </a:pathLst>
            </a:custGeom>
            <a:solidFill>
              <a:srgbClr val="855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9" name="Freeform 408"/>
            <p:cNvSpPr>
              <a:spLocks/>
            </p:cNvSpPr>
            <p:nvPr/>
          </p:nvSpPr>
          <p:spPr bwMode="auto">
            <a:xfrm>
              <a:off x="1640" y="781"/>
              <a:ext cx="1544" cy="1983"/>
            </a:xfrm>
            <a:custGeom>
              <a:avLst/>
              <a:gdLst>
                <a:gd name="T0" fmla="*/ 1453 w 1544"/>
                <a:gd name="T1" fmla="*/ 104 h 1983"/>
                <a:gd name="T2" fmla="*/ 1146 w 1544"/>
                <a:gd name="T3" fmla="*/ 0 h 1983"/>
                <a:gd name="T4" fmla="*/ 695 w 1544"/>
                <a:gd name="T5" fmla="*/ 27 h 1983"/>
                <a:gd name="T6" fmla="*/ 347 w 1544"/>
                <a:gd name="T7" fmla="*/ 424 h 1983"/>
                <a:gd name="T8" fmla="*/ 230 w 1544"/>
                <a:gd name="T9" fmla="*/ 825 h 1983"/>
                <a:gd name="T10" fmla="*/ 501 w 1544"/>
                <a:gd name="T11" fmla="*/ 451 h 1983"/>
                <a:gd name="T12" fmla="*/ 875 w 1544"/>
                <a:gd name="T13" fmla="*/ 298 h 1983"/>
                <a:gd name="T14" fmla="*/ 564 w 1544"/>
                <a:gd name="T15" fmla="*/ 762 h 1983"/>
                <a:gd name="T16" fmla="*/ 63 w 1544"/>
                <a:gd name="T17" fmla="*/ 1235 h 1983"/>
                <a:gd name="T18" fmla="*/ 0 w 1544"/>
                <a:gd name="T19" fmla="*/ 1803 h 1983"/>
                <a:gd name="T20" fmla="*/ 36 w 1544"/>
                <a:gd name="T21" fmla="*/ 1983 h 1983"/>
                <a:gd name="T22" fmla="*/ 347 w 1544"/>
                <a:gd name="T23" fmla="*/ 1249 h 1983"/>
                <a:gd name="T24" fmla="*/ 758 w 1544"/>
                <a:gd name="T25" fmla="*/ 784 h 1983"/>
                <a:gd name="T26" fmla="*/ 1196 w 1544"/>
                <a:gd name="T27" fmla="*/ 257 h 1983"/>
                <a:gd name="T28" fmla="*/ 1544 w 1544"/>
                <a:gd name="T29" fmla="*/ 131 h 1983"/>
                <a:gd name="T30" fmla="*/ 1453 w 1544"/>
                <a:gd name="T31" fmla="*/ 104 h 1983"/>
                <a:gd name="T32" fmla="*/ 1453 w 1544"/>
                <a:gd name="T33" fmla="*/ 104 h 19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44" h="1983">
                  <a:moveTo>
                    <a:pt x="1453" y="104"/>
                  </a:moveTo>
                  <a:lnTo>
                    <a:pt x="1146" y="0"/>
                  </a:lnTo>
                  <a:lnTo>
                    <a:pt x="695" y="27"/>
                  </a:lnTo>
                  <a:lnTo>
                    <a:pt x="347" y="424"/>
                  </a:lnTo>
                  <a:lnTo>
                    <a:pt x="230" y="825"/>
                  </a:lnTo>
                  <a:lnTo>
                    <a:pt x="501" y="451"/>
                  </a:lnTo>
                  <a:lnTo>
                    <a:pt x="875" y="298"/>
                  </a:lnTo>
                  <a:lnTo>
                    <a:pt x="564" y="762"/>
                  </a:lnTo>
                  <a:lnTo>
                    <a:pt x="63" y="1235"/>
                  </a:lnTo>
                  <a:lnTo>
                    <a:pt x="0" y="1803"/>
                  </a:lnTo>
                  <a:lnTo>
                    <a:pt x="36" y="1983"/>
                  </a:lnTo>
                  <a:lnTo>
                    <a:pt x="347" y="1249"/>
                  </a:lnTo>
                  <a:lnTo>
                    <a:pt x="758" y="784"/>
                  </a:lnTo>
                  <a:lnTo>
                    <a:pt x="1196" y="257"/>
                  </a:lnTo>
                  <a:lnTo>
                    <a:pt x="1544" y="131"/>
                  </a:lnTo>
                  <a:lnTo>
                    <a:pt x="1453" y="104"/>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0" name="Freeform 409"/>
            <p:cNvSpPr>
              <a:spLocks/>
            </p:cNvSpPr>
            <p:nvPr/>
          </p:nvSpPr>
          <p:spPr bwMode="auto">
            <a:xfrm>
              <a:off x="2696" y="1128"/>
              <a:ext cx="989" cy="424"/>
            </a:xfrm>
            <a:custGeom>
              <a:avLst/>
              <a:gdLst>
                <a:gd name="T0" fmla="*/ 989 w 989"/>
                <a:gd name="T1" fmla="*/ 118 h 424"/>
                <a:gd name="T2" fmla="*/ 709 w 989"/>
                <a:gd name="T3" fmla="*/ 0 h 424"/>
                <a:gd name="T4" fmla="*/ 361 w 989"/>
                <a:gd name="T5" fmla="*/ 0 h 424"/>
                <a:gd name="T6" fmla="*/ 117 w 989"/>
                <a:gd name="T7" fmla="*/ 181 h 424"/>
                <a:gd name="T8" fmla="*/ 0 w 989"/>
                <a:gd name="T9" fmla="*/ 424 h 424"/>
                <a:gd name="T10" fmla="*/ 591 w 989"/>
                <a:gd name="T11" fmla="*/ 104 h 424"/>
                <a:gd name="T12" fmla="*/ 989 w 989"/>
                <a:gd name="T13" fmla="*/ 118 h 424"/>
                <a:gd name="T14" fmla="*/ 989 w 989"/>
                <a:gd name="T15" fmla="*/ 118 h 4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 h="424">
                  <a:moveTo>
                    <a:pt x="989" y="118"/>
                  </a:moveTo>
                  <a:lnTo>
                    <a:pt x="709" y="0"/>
                  </a:lnTo>
                  <a:lnTo>
                    <a:pt x="361" y="0"/>
                  </a:lnTo>
                  <a:lnTo>
                    <a:pt x="117" y="181"/>
                  </a:lnTo>
                  <a:lnTo>
                    <a:pt x="0" y="424"/>
                  </a:lnTo>
                  <a:lnTo>
                    <a:pt x="591" y="104"/>
                  </a:lnTo>
                  <a:lnTo>
                    <a:pt x="989" y="118"/>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1" name="Freeform 410"/>
            <p:cNvSpPr>
              <a:spLocks/>
            </p:cNvSpPr>
            <p:nvPr/>
          </p:nvSpPr>
          <p:spPr bwMode="auto">
            <a:xfrm>
              <a:off x="1703" y="2057"/>
              <a:ext cx="591" cy="964"/>
            </a:xfrm>
            <a:custGeom>
              <a:avLst/>
              <a:gdLst>
                <a:gd name="T0" fmla="*/ 478 w 591"/>
                <a:gd name="T1" fmla="*/ 0 h 964"/>
                <a:gd name="T2" fmla="*/ 334 w 591"/>
                <a:gd name="T3" fmla="*/ 527 h 964"/>
                <a:gd name="T4" fmla="*/ 0 w 591"/>
                <a:gd name="T5" fmla="*/ 964 h 964"/>
                <a:gd name="T6" fmla="*/ 361 w 591"/>
                <a:gd name="T7" fmla="*/ 847 h 964"/>
                <a:gd name="T8" fmla="*/ 591 w 591"/>
                <a:gd name="T9" fmla="*/ 320 h 964"/>
                <a:gd name="T10" fmla="*/ 478 w 591"/>
                <a:gd name="T11" fmla="*/ 0 h 964"/>
                <a:gd name="T12" fmla="*/ 478 w 591"/>
                <a:gd name="T13" fmla="*/ 0 h 9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1" h="964">
                  <a:moveTo>
                    <a:pt x="478" y="0"/>
                  </a:moveTo>
                  <a:lnTo>
                    <a:pt x="334" y="527"/>
                  </a:lnTo>
                  <a:lnTo>
                    <a:pt x="0" y="964"/>
                  </a:lnTo>
                  <a:lnTo>
                    <a:pt x="361" y="847"/>
                  </a:lnTo>
                  <a:lnTo>
                    <a:pt x="591" y="320"/>
                  </a:lnTo>
                  <a:lnTo>
                    <a:pt x="478" y="0"/>
                  </a:lnTo>
                  <a:close/>
                </a:path>
              </a:pathLst>
            </a:custGeom>
            <a:solidFill>
              <a:srgbClr val="CCC4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2" name="Freeform 411"/>
            <p:cNvSpPr>
              <a:spLocks/>
            </p:cNvSpPr>
            <p:nvPr/>
          </p:nvSpPr>
          <p:spPr bwMode="auto">
            <a:xfrm>
              <a:off x="1752" y="6139"/>
              <a:ext cx="849" cy="1546"/>
            </a:xfrm>
            <a:custGeom>
              <a:avLst/>
              <a:gdLst>
                <a:gd name="T0" fmla="*/ 217 w 849"/>
                <a:gd name="T1" fmla="*/ 0 h 1546"/>
                <a:gd name="T2" fmla="*/ 127 w 849"/>
                <a:gd name="T3" fmla="*/ 63 h 1546"/>
                <a:gd name="T4" fmla="*/ 0 w 849"/>
                <a:gd name="T5" fmla="*/ 298 h 1546"/>
                <a:gd name="T6" fmla="*/ 0 w 849"/>
                <a:gd name="T7" fmla="*/ 514 h 1546"/>
                <a:gd name="T8" fmla="*/ 113 w 849"/>
                <a:gd name="T9" fmla="*/ 888 h 1546"/>
                <a:gd name="T10" fmla="*/ 37 w 849"/>
                <a:gd name="T11" fmla="*/ 1366 h 1546"/>
                <a:gd name="T12" fmla="*/ 113 w 849"/>
                <a:gd name="T13" fmla="*/ 1546 h 1546"/>
                <a:gd name="T14" fmla="*/ 488 w 849"/>
                <a:gd name="T15" fmla="*/ 1235 h 1546"/>
                <a:gd name="T16" fmla="*/ 578 w 849"/>
                <a:gd name="T17" fmla="*/ 784 h 1546"/>
                <a:gd name="T18" fmla="*/ 759 w 849"/>
                <a:gd name="T19" fmla="*/ 582 h 1546"/>
                <a:gd name="T20" fmla="*/ 849 w 849"/>
                <a:gd name="T21" fmla="*/ 244 h 1546"/>
                <a:gd name="T22" fmla="*/ 217 w 849"/>
                <a:gd name="T23" fmla="*/ 0 h 1546"/>
                <a:gd name="T24" fmla="*/ 217 w 849"/>
                <a:gd name="T25" fmla="*/ 0 h 15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9" h="1546">
                  <a:moveTo>
                    <a:pt x="217" y="0"/>
                  </a:moveTo>
                  <a:lnTo>
                    <a:pt x="127" y="63"/>
                  </a:lnTo>
                  <a:lnTo>
                    <a:pt x="0" y="298"/>
                  </a:lnTo>
                  <a:lnTo>
                    <a:pt x="0" y="514"/>
                  </a:lnTo>
                  <a:lnTo>
                    <a:pt x="113" y="888"/>
                  </a:lnTo>
                  <a:lnTo>
                    <a:pt x="37" y="1366"/>
                  </a:lnTo>
                  <a:lnTo>
                    <a:pt x="113" y="1546"/>
                  </a:lnTo>
                  <a:lnTo>
                    <a:pt x="488" y="1235"/>
                  </a:lnTo>
                  <a:lnTo>
                    <a:pt x="578" y="784"/>
                  </a:lnTo>
                  <a:lnTo>
                    <a:pt x="759" y="582"/>
                  </a:lnTo>
                  <a:lnTo>
                    <a:pt x="849" y="244"/>
                  </a:lnTo>
                  <a:lnTo>
                    <a:pt x="217" y="0"/>
                  </a:lnTo>
                  <a:close/>
                </a:path>
              </a:pathLst>
            </a:custGeom>
            <a:solidFill>
              <a:srgbClr val="CCCC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3" name="Freeform 412"/>
            <p:cNvSpPr>
              <a:spLocks/>
            </p:cNvSpPr>
            <p:nvPr/>
          </p:nvSpPr>
          <p:spPr bwMode="auto">
            <a:xfrm>
              <a:off x="3748" y="5188"/>
              <a:ext cx="966" cy="1722"/>
            </a:xfrm>
            <a:custGeom>
              <a:avLst/>
              <a:gdLst>
                <a:gd name="T0" fmla="*/ 384 w 966"/>
                <a:gd name="T1" fmla="*/ 14 h 1722"/>
                <a:gd name="T2" fmla="*/ 77 w 966"/>
                <a:gd name="T3" fmla="*/ 194 h 1722"/>
                <a:gd name="T4" fmla="*/ 0 w 966"/>
                <a:gd name="T5" fmla="*/ 631 h 1722"/>
                <a:gd name="T6" fmla="*/ 49 w 966"/>
                <a:gd name="T7" fmla="*/ 834 h 1722"/>
                <a:gd name="T8" fmla="*/ 284 w 966"/>
                <a:gd name="T9" fmla="*/ 1159 h 1722"/>
                <a:gd name="T10" fmla="*/ 293 w 966"/>
                <a:gd name="T11" fmla="*/ 1465 h 1722"/>
                <a:gd name="T12" fmla="*/ 514 w 966"/>
                <a:gd name="T13" fmla="*/ 1722 h 1722"/>
                <a:gd name="T14" fmla="*/ 564 w 966"/>
                <a:gd name="T15" fmla="*/ 1479 h 1722"/>
                <a:gd name="T16" fmla="*/ 785 w 966"/>
                <a:gd name="T17" fmla="*/ 1186 h 1722"/>
                <a:gd name="T18" fmla="*/ 731 w 966"/>
                <a:gd name="T19" fmla="*/ 771 h 1722"/>
                <a:gd name="T20" fmla="*/ 862 w 966"/>
                <a:gd name="T21" fmla="*/ 424 h 1722"/>
                <a:gd name="T22" fmla="*/ 966 w 966"/>
                <a:gd name="T23" fmla="*/ 230 h 1722"/>
                <a:gd name="T24" fmla="*/ 925 w 966"/>
                <a:gd name="T25" fmla="*/ 0 h 1722"/>
                <a:gd name="T26" fmla="*/ 384 w 966"/>
                <a:gd name="T27" fmla="*/ 14 h 1722"/>
                <a:gd name="T28" fmla="*/ 384 w 966"/>
                <a:gd name="T29" fmla="*/ 14 h 17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6" h="1722">
                  <a:moveTo>
                    <a:pt x="384" y="14"/>
                  </a:moveTo>
                  <a:lnTo>
                    <a:pt x="77" y="194"/>
                  </a:lnTo>
                  <a:lnTo>
                    <a:pt x="0" y="631"/>
                  </a:lnTo>
                  <a:lnTo>
                    <a:pt x="49" y="834"/>
                  </a:lnTo>
                  <a:lnTo>
                    <a:pt x="284" y="1159"/>
                  </a:lnTo>
                  <a:lnTo>
                    <a:pt x="293" y="1465"/>
                  </a:lnTo>
                  <a:lnTo>
                    <a:pt x="514" y="1722"/>
                  </a:lnTo>
                  <a:lnTo>
                    <a:pt x="564" y="1479"/>
                  </a:lnTo>
                  <a:lnTo>
                    <a:pt x="785" y="1186"/>
                  </a:lnTo>
                  <a:lnTo>
                    <a:pt x="731" y="771"/>
                  </a:lnTo>
                  <a:lnTo>
                    <a:pt x="862" y="424"/>
                  </a:lnTo>
                  <a:lnTo>
                    <a:pt x="966" y="230"/>
                  </a:lnTo>
                  <a:lnTo>
                    <a:pt x="925" y="0"/>
                  </a:lnTo>
                  <a:lnTo>
                    <a:pt x="384" y="14"/>
                  </a:lnTo>
                  <a:close/>
                </a:path>
              </a:pathLst>
            </a:custGeom>
            <a:solidFill>
              <a:srgbClr val="CCCC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4" name="Freeform 413"/>
            <p:cNvSpPr>
              <a:spLocks/>
            </p:cNvSpPr>
            <p:nvPr/>
          </p:nvSpPr>
          <p:spPr bwMode="auto">
            <a:xfrm>
              <a:off x="1545" y="7167"/>
              <a:ext cx="1611" cy="1032"/>
            </a:xfrm>
            <a:custGeom>
              <a:avLst/>
              <a:gdLst>
                <a:gd name="T0" fmla="*/ 271 w 1611"/>
                <a:gd name="T1" fmla="*/ 248 h 1032"/>
                <a:gd name="T2" fmla="*/ 117 w 1611"/>
                <a:gd name="T3" fmla="*/ 338 h 1032"/>
                <a:gd name="T4" fmla="*/ 104 w 1611"/>
                <a:gd name="T5" fmla="*/ 450 h 1032"/>
                <a:gd name="T6" fmla="*/ 0 w 1611"/>
                <a:gd name="T7" fmla="*/ 671 h 1032"/>
                <a:gd name="T8" fmla="*/ 90 w 1611"/>
                <a:gd name="T9" fmla="*/ 1032 h 1032"/>
                <a:gd name="T10" fmla="*/ 763 w 1611"/>
                <a:gd name="T11" fmla="*/ 775 h 1032"/>
                <a:gd name="T12" fmla="*/ 1007 w 1611"/>
                <a:gd name="T13" fmla="*/ 838 h 1032"/>
                <a:gd name="T14" fmla="*/ 1611 w 1611"/>
                <a:gd name="T15" fmla="*/ 721 h 1032"/>
                <a:gd name="T16" fmla="*/ 1611 w 1611"/>
                <a:gd name="T17" fmla="*/ 595 h 1032"/>
                <a:gd name="T18" fmla="*/ 1341 w 1611"/>
                <a:gd name="T19" fmla="*/ 338 h 1032"/>
                <a:gd name="T20" fmla="*/ 839 w 1611"/>
                <a:gd name="T21" fmla="*/ 248 h 1032"/>
                <a:gd name="T22" fmla="*/ 1007 w 1611"/>
                <a:gd name="T23" fmla="*/ 81 h 1032"/>
                <a:gd name="T24" fmla="*/ 849 w 1611"/>
                <a:gd name="T25" fmla="*/ 0 h 1032"/>
                <a:gd name="T26" fmla="*/ 645 w 1611"/>
                <a:gd name="T27" fmla="*/ 207 h 1032"/>
                <a:gd name="T28" fmla="*/ 320 w 1611"/>
                <a:gd name="T29" fmla="*/ 428 h 1032"/>
                <a:gd name="T30" fmla="*/ 271 w 1611"/>
                <a:gd name="T31" fmla="*/ 248 h 1032"/>
                <a:gd name="T32" fmla="*/ 271 w 1611"/>
                <a:gd name="T33" fmla="*/ 248 h 10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1" h="1032">
                  <a:moveTo>
                    <a:pt x="271" y="248"/>
                  </a:moveTo>
                  <a:lnTo>
                    <a:pt x="117" y="338"/>
                  </a:lnTo>
                  <a:lnTo>
                    <a:pt x="104" y="450"/>
                  </a:lnTo>
                  <a:lnTo>
                    <a:pt x="0" y="671"/>
                  </a:lnTo>
                  <a:lnTo>
                    <a:pt x="90" y="1032"/>
                  </a:lnTo>
                  <a:lnTo>
                    <a:pt x="763" y="775"/>
                  </a:lnTo>
                  <a:lnTo>
                    <a:pt x="1007" y="838"/>
                  </a:lnTo>
                  <a:lnTo>
                    <a:pt x="1611" y="721"/>
                  </a:lnTo>
                  <a:lnTo>
                    <a:pt x="1611" y="595"/>
                  </a:lnTo>
                  <a:lnTo>
                    <a:pt x="1341" y="338"/>
                  </a:lnTo>
                  <a:lnTo>
                    <a:pt x="839" y="248"/>
                  </a:lnTo>
                  <a:lnTo>
                    <a:pt x="1007" y="81"/>
                  </a:lnTo>
                  <a:lnTo>
                    <a:pt x="849" y="0"/>
                  </a:lnTo>
                  <a:lnTo>
                    <a:pt x="645" y="207"/>
                  </a:lnTo>
                  <a:lnTo>
                    <a:pt x="320" y="428"/>
                  </a:lnTo>
                  <a:lnTo>
                    <a:pt x="271" y="24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5" name="Freeform 414"/>
            <p:cNvSpPr>
              <a:spLocks/>
            </p:cNvSpPr>
            <p:nvPr/>
          </p:nvSpPr>
          <p:spPr bwMode="auto">
            <a:xfrm>
              <a:off x="4095" y="6166"/>
              <a:ext cx="1301" cy="1352"/>
            </a:xfrm>
            <a:custGeom>
              <a:avLst/>
              <a:gdLst>
                <a:gd name="T0" fmla="*/ 28 w 1301"/>
                <a:gd name="T1" fmla="*/ 604 h 1352"/>
                <a:gd name="T2" fmla="*/ 204 w 1301"/>
                <a:gd name="T3" fmla="*/ 757 h 1352"/>
                <a:gd name="T4" fmla="*/ 181 w 1301"/>
                <a:gd name="T5" fmla="*/ 514 h 1352"/>
                <a:gd name="T6" fmla="*/ 217 w 1301"/>
                <a:gd name="T7" fmla="*/ 361 h 1352"/>
                <a:gd name="T8" fmla="*/ 398 w 1301"/>
                <a:gd name="T9" fmla="*/ 50 h 1352"/>
                <a:gd name="T10" fmla="*/ 551 w 1301"/>
                <a:gd name="T11" fmla="*/ 0 h 1352"/>
                <a:gd name="T12" fmla="*/ 551 w 1301"/>
                <a:gd name="T13" fmla="*/ 194 h 1352"/>
                <a:gd name="T14" fmla="*/ 822 w 1301"/>
                <a:gd name="T15" fmla="*/ 90 h 1352"/>
                <a:gd name="T16" fmla="*/ 1147 w 1301"/>
                <a:gd name="T17" fmla="*/ 90 h 1352"/>
                <a:gd name="T18" fmla="*/ 1301 w 1301"/>
                <a:gd name="T19" fmla="*/ 181 h 1352"/>
                <a:gd name="T20" fmla="*/ 1134 w 1301"/>
                <a:gd name="T21" fmla="*/ 591 h 1352"/>
                <a:gd name="T22" fmla="*/ 682 w 1301"/>
                <a:gd name="T23" fmla="*/ 1104 h 1352"/>
                <a:gd name="T24" fmla="*/ 258 w 1301"/>
                <a:gd name="T25" fmla="*/ 1352 h 1352"/>
                <a:gd name="T26" fmla="*/ 77 w 1301"/>
                <a:gd name="T27" fmla="*/ 1249 h 1352"/>
                <a:gd name="T28" fmla="*/ 0 w 1301"/>
                <a:gd name="T29" fmla="*/ 1001 h 1352"/>
                <a:gd name="T30" fmla="*/ 28 w 1301"/>
                <a:gd name="T31" fmla="*/ 798 h 1352"/>
                <a:gd name="T32" fmla="*/ 28 w 1301"/>
                <a:gd name="T33" fmla="*/ 604 h 1352"/>
                <a:gd name="T34" fmla="*/ 28 w 1301"/>
                <a:gd name="T35" fmla="*/ 604 h 13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01" h="1352">
                  <a:moveTo>
                    <a:pt x="28" y="604"/>
                  </a:moveTo>
                  <a:lnTo>
                    <a:pt x="204" y="757"/>
                  </a:lnTo>
                  <a:lnTo>
                    <a:pt x="181" y="514"/>
                  </a:lnTo>
                  <a:lnTo>
                    <a:pt x="217" y="361"/>
                  </a:lnTo>
                  <a:lnTo>
                    <a:pt x="398" y="50"/>
                  </a:lnTo>
                  <a:lnTo>
                    <a:pt x="551" y="0"/>
                  </a:lnTo>
                  <a:lnTo>
                    <a:pt x="551" y="194"/>
                  </a:lnTo>
                  <a:lnTo>
                    <a:pt x="822" y="90"/>
                  </a:lnTo>
                  <a:lnTo>
                    <a:pt x="1147" y="90"/>
                  </a:lnTo>
                  <a:lnTo>
                    <a:pt x="1301" y="181"/>
                  </a:lnTo>
                  <a:lnTo>
                    <a:pt x="1134" y="591"/>
                  </a:lnTo>
                  <a:lnTo>
                    <a:pt x="682" y="1104"/>
                  </a:lnTo>
                  <a:lnTo>
                    <a:pt x="258" y="1352"/>
                  </a:lnTo>
                  <a:lnTo>
                    <a:pt x="77" y="1249"/>
                  </a:lnTo>
                  <a:lnTo>
                    <a:pt x="0" y="1001"/>
                  </a:lnTo>
                  <a:lnTo>
                    <a:pt x="28" y="798"/>
                  </a:lnTo>
                  <a:lnTo>
                    <a:pt x="28" y="60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6" name="Freeform 415"/>
            <p:cNvSpPr>
              <a:spLocks/>
            </p:cNvSpPr>
            <p:nvPr/>
          </p:nvSpPr>
          <p:spPr bwMode="auto">
            <a:xfrm>
              <a:off x="4326" y="6396"/>
              <a:ext cx="1056" cy="1095"/>
            </a:xfrm>
            <a:custGeom>
              <a:avLst/>
              <a:gdLst>
                <a:gd name="T0" fmla="*/ 438 w 1056"/>
                <a:gd name="T1" fmla="*/ 888 h 1095"/>
                <a:gd name="T2" fmla="*/ 930 w 1056"/>
                <a:gd name="T3" fmla="*/ 401 h 1095"/>
                <a:gd name="T4" fmla="*/ 1056 w 1056"/>
                <a:gd name="T5" fmla="*/ 27 h 1095"/>
                <a:gd name="T6" fmla="*/ 889 w 1056"/>
                <a:gd name="T7" fmla="*/ 0 h 1095"/>
                <a:gd name="T8" fmla="*/ 695 w 1056"/>
                <a:gd name="T9" fmla="*/ 144 h 1095"/>
                <a:gd name="T10" fmla="*/ 347 w 1056"/>
                <a:gd name="T11" fmla="*/ 451 h 1095"/>
                <a:gd name="T12" fmla="*/ 298 w 1056"/>
                <a:gd name="T13" fmla="*/ 595 h 1095"/>
                <a:gd name="T14" fmla="*/ 284 w 1056"/>
                <a:gd name="T15" fmla="*/ 708 h 1095"/>
                <a:gd name="T16" fmla="*/ 76 w 1056"/>
                <a:gd name="T17" fmla="*/ 901 h 1095"/>
                <a:gd name="T18" fmla="*/ 0 w 1056"/>
                <a:gd name="T19" fmla="*/ 1041 h 1095"/>
                <a:gd name="T20" fmla="*/ 76 w 1056"/>
                <a:gd name="T21" fmla="*/ 1095 h 1095"/>
                <a:gd name="T22" fmla="*/ 257 w 1056"/>
                <a:gd name="T23" fmla="*/ 1019 h 1095"/>
                <a:gd name="T24" fmla="*/ 438 w 1056"/>
                <a:gd name="T25" fmla="*/ 888 h 1095"/>
                <a:gd name="T26" fmla="*/ 438 w 1056"/>
                <a:gd name="T27" fmla="*/ 888 h 10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56" h="1095">
                  <a:moveTo>
                    <a:pt x="438" y="888"/>
                  </a:moveTo>
                  <a:lnTo>
                    <a:pt x="930" y="401"/>
                  </a:lnTo>
                  <a:lnTo>
                    <a:pt x="1056" y="27"/>
                  </a:lnTo>
                  <a:lnTo>
                    <a:pt x="889" y="0"/>
                  </a:lnTo>
                  <a:lnTo>
                    <a:pt x="695" y="144"/>
                  </a:lnTo>
                  <a:lnTo>
                    <a:pt x="347" y="451"/>
                  </a:lnTo>
                  <a:lnTo>
                    <a:pt x="298" y="595"/>
                  </a:lnTo>
                  <a:lnTo>
                    <a:pt x="284" y="708"/>
                  </a:lnTo>
                  <a:lnTo>
                    <a:pt x="76" y="901"/>
                  </a:lnTo>
                  <a:lnTo>
                    <a:pt x="0" y="1041"/>
                  </a:lnTo>
                  <a:lnTo>
                    <a:pt x="76" y="1095"/>
                  </a:lnTo>
                  <a:lnTo>
                    <a:pt x="257" y="1019"/>
                  </a:lnTo>
                  <a:lnTo>
                    <a:pt x="438" y="88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7" name="Freeform 416"/>
            <p:cNvSpPr>
              <a:spLocks/>
            </p:cNvSpPr>
            <p:nvPr/>
          </p:nvSpPr>
          <p:spPr bwMode="auto">
            <a:xfrm>
              <a:off x="1351" y="3436"/>
              <a:ext cx="568" cy="878"/>
            </a:xfrm>
            <a:custGeom>
              <a:avLst/>
              <a:gdLst>
                <a:gd name="T0" fmla="*/ 568 w 568"/>
                <a:gd name="T1" fmla="*/ 0 h 878"/>
                <a:gd name="T2" fmla="*/ 325 w 568"/>
                <a:gd name="T3" fmla="*/ 130 h 878"/>
                <a:gd name="T4" fmla="*/ 27 w 568"/>
                <a:gd name="T5" fmla="*/ 504 h 878"/>
                <a:gd name="T6" fmla="*/ 0 w 568"/>
                <a:gd name="T7" fmla="*/ 712 h 878"/>
                <a:gd name="T8" fmla="*/ 158 w 568"/>
                <a:gd name="T9" fmla="*/ 878 h 878"/>
                <a:gd name="T10" fmla="*/ 167 w 568"/>
                <a:gd name="T11" fmla="*/ 617 h 878"/>
                <a:gd name="T12" fmla="*/ 185 w 568"/>
                <a:gd name="T13" fmla="*/ 554 h 878"/>
                <a:gd name="T14" fmla="*/ 230 w 568"/>
                <a:gd name="T15" fmla="*/ 464 h 878"/>
                <a:gd name="T16" fmla="*/ 293 w 568"/>
                <a:gd name="T17" fmla="*/ 360 h 878"/>
                <a:gd name="T18" fmla="*/ 370 w 568"/>
                <a:gd name="T19" fmla="*/ 256 h 878"/>
                <a:gd name="T20" fmla="*/ 442 w 568"/>
                <a:gd name="T21" fmla="*/ 157 h 878"/>
                <a:gd name="T22" fmla="*/ 505 w 568"/>
                <a:gd name="T23" fmla="*/ 76 h 878"/>
                <a:gd name="T24" fmla="*/ 568 w 568"/>
                <a:gd name="T25" fmla="*/ 0 h 878"/>
                <a:gd name="T26" fmla="*/ 568 w 568"/>
                <a:gd name="T27" fmla="*/ 0 h 8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8" h="878">
                  <a:moveTo>
                    <a:pt x="568" y="0"/>
                  </a:moveTo>
                  <a:lnTo>
                    <a:pt x="325" y="130"/>
                  </a:lnTo>
                  <a:lnTo>
                    <a:pt x="27" y="504"/>
                  </a:lnTo>
                  <a:lnTo>
                    <a:pt x="0" y="712"/>
                  </a:lnTo>
                  <a:lnTo>
                    <a:pt x="158" y="878"/>
                  </a:lnTo>
                  <a:lnTo>
                    <a:pt x="167" y="617"/>
                  </a:lnTo>
                  <a:lnTo>
                    <a:pt x="185" y="554"/>
                  </a:lnTo>
                  <a:lnTo>
                    <a:pt x="230" y="464"/>
                  </a:lnTo>
                  <a:lnTo>
                    <a:pt x="293" y="360"/>
                  </a:lnTo>
                  <a:lnTo>
                    <a:pt x="370" y="256"/>
                  </a:lnTo>
                  <a:lnTo>
                    <a:pt x="442" y="157"/>
                  </a:lnTo>
                  <a:lnTo>
                    <a:pt x="505" y="76"/>
                  </a:lnTo>
                  <a:lnTo>
                    <a:pt x="568" y="0"/>
                  </a:lnTo>
                  <a:close/>
                </a:path>
              </a:pathLst>
            </a:custGeom>
            <a:solidFill>
              <a:srgbClr val="E5AD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8" name="Freeform 417"/>
            <p:cNvSpPr>
              <a:spLocks/>
            </p:cNvSpPr>
            <p:nvPr/>
          </p:nvSpPr>
          <p:spPr bwMode="auto">
            <a:xfrm>
              <a:off x="1260" y="2886"/>
              <a:ext cx="890" cy="820"/>
            </a:xfrm>
            <a:custGeom>
              <a:avLst/>
              <a:gdLst>
                <a:gd name="T0" fmla="*/ 529 w 890"/>
                <a:gd name="T1" fmla="*/ 126 h 820"/>
                <a:gd name="T2" fmla="*/ 158 w 890"/>
                <a:gd name="T3" fmla="*/ 194 h 820"/>
                <a:gd name="T4" fmla="*/ 0 w 890"/>
                <a:gd name="T5" fmla="*/ 550 h 820"/>
                <a:gd name="T6" fmla="*/ 0 w 890"/>
                <a:gd name="T7" fmla="*/ 820 h 820"/>
                <a:gd name="T8" fmla="*/ 222 w 890"/>
                <a:gd name="T9" fmla="*/ 293 h 820"/>
                <a:gd name="T10" fmla="*/ 799 w 890"/>
                <a:gd name="T11" fmla="*/ 180 h 820"/>
                <a:gd name="T12" fmla="*/ 890 w 890"/>
                <a:gd name="T13" fmla="*/ 0 h 820"/>
                <a:gd name="T14" fmla="*/ 709 w 890"/>
                <a:gd name="T15" fmla="*/ 103 h 820"/>
                <a:gd name="T16" fmla="*/ 529 w 890"/>
                <a:gd name="T17" fmla="*/ 126 h 820"/>
                <a:gd name="T18" fmla="*/ 529 w 890"/>
                <a:gd name="T19" fmla="*/ 126 h 8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0" h="820">
                  <a:moveTo>
                    <a:pt x="529" y="126"/>
                  </a:moveTo>
                  <a:lnTo>
                    <a:pt x="158" y="194"/>
                  </a:lnTo>
                  <a:lnTo>
                    <a:pt x="0" y="550"/>
                  </a:lnTo>
                  <a:lnTo>
                    <a:pt x="0" y="820"/>
                  </a:lnTo>
                  <a:lnTo>
                    <a:pt x="222" y="293"/>
                  </a:lnTo>
                  <a:lnTo>
                    <a:pt x="799" y="180"/>
                  </a:lnTo>
                  <a:lnTo>
                    <a:pt x="890" y="0"/>
                  </a:lnTo>
                  <a:lnTo>
                    <a:pt x="709" y="103"/>
                  </a:lnTo>
                  <a:lnTo>
                    <a:pt x="529" y="126"/>
                  </a:lnTo>
                  <a:close/>
                </a:path>
              </a:pathLst>
            </a:custGeom>
            <a:solidFill>
              <a:srgbClr val="E5AD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9" name="Freeform 418"/>
            <p:cNvSpPr>
              <a:spLocks/>
            </p:cNvSpPr>
            <p:nvPr/>
          </p:nvSpPr>
          <p:spPr bwMode="auto">
            <a:xfrm>
              <a:off x="1983" y="6180"/>
              <a:ext cx="618" cy="1347"/>
            </a:xfrm>
            <a:custGeom>
              <a:avLst/>
              <a:gdLst>
                <a:gd name="T0" fmla="*/ 27 w 618"/>
                <a:gd name="T1" fmla="*/ 0 h 1347"/>
                <a:gd name="T2" fmla="*/ 180 w 618"/>
                <a:gd name="T3" fmla="*/ 243 h 1347"/>
                <a:gd name="T4" fmla="*/ 194 w 618"/>
                <a:gd name="T5" fmla="*/ 640 h 1347"/>
                <a:gd name="T6" fmla="*/ 0 w 618"/>
                <a:gd name="T7" fmla="*/ 888 h 1347"/>
                <a:gd name="T8" fmla="*/ 13 w 618"/>
                <a:gd name="T9" fmla="*/ 1347 h 1347"/>
                <a:gd name="T10" fmla="*/ 347 w 618"/>
                <a:gd name="T11" fmla="*/ 1090 h 1347"/>
                <a:gd name="T12" fmla="*/ 347 w 618"/>
                <a:gd name="T13" fmla="*/ 811 h 1347"/>
                <a:gd name="T14" fmla="*/ 582 w 618"/>
                <a:gd name="T15" fmla="*/ 487 h 1347"/>
                <a:gd name="T16" fmla="*/ 618 w 618"/>
                <a:gd name="T17" fmla="*/ 167 h 1347"/>
                <a:gd name="T18" fmla="*/ 27 w 618"/>
                <a:gd name="T19" fmla="*/ 0 h 1347"/>
                <a:gd name="T20" fmla="*/ 27 w 618"/>
                <a:gd name="T21" fmla="*/ 0 h 1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8" h="1347">
                  <a:moveTo>
                    <a:pt x="27" y="0"/>
                  </a:moveTo>
                  <a:lnTo>
                    <a:pt x="180" y="243"/>
                  </a:lnTo>
                  <a:lnTo>
                    <a:pt x="194" y="640"/>
                  </a:lnTo>
                  <a:lnTo>
                    <a:pt x="0" y="888"/>
                  </a:lnTo>
                  <a:lnTo>
                    <a:pt x="13" y="1347"/>
                  </a:lnTo>
                  <a:lnTo>
                    <a:pt x="347" y="1090"/>
                  </a:lnTo>
                  <a:lnTo>
                    <a:pt x="347" y="811"/>
                  </a:lnTo>
                  <a:lnTo>
                    <a:pt x="582" y="487"/>
                  </a:lnTo>
                  <a:lnTo>
                    <a:pt x="618" y="167"/>
                  </a:lnTo>
                  <a:lnTo>
                    <a:pt x="27" y="0"/>
                  </a:lnTo>
                  <a:close/>
                </a:path>
              </a:pathLst>
            </a:custGeom>
            <a:solidFill>
              <a:srgbClr val="9999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0" name="Freeform 419"/>
            <p:cNvSpPr>
              <a:spLocks/>
            </p:cNvSpPr>
            <p:nvPr/>
          </p:nvSpPr>
          <p:spPr bwMode="auto">
            <a:xfrm>
              <a:off x="4082" y="5148"/>
              <a:ext cx="645" cy="1325"/>
            </a:xfrm>
            <a:custGeom>
              <a:avLst/>
              <a:gdLst>
                <a:gd name="T0" fmla="*/ 0 w 645"/>
                <a:gd name="T1" fmla="*/ 40 h 1325"/>
                <a:gd name="T2" fmla="*/ 140 w 645"/>
                <a:gd name="T3" fmla="*/ 158 h 1325"/>
                <a:gd name="T4" fmla="*/ 140 w 645"/>
                <a:gd name="T5" fmla="*/ 541 h 1325"/>
                <a:gd name="T6" fmla="*/ 77 w 645"/>
                <a:gd name="T7" fmla="*/ 928 h 1325"/>
                <a:gd name="T8" fmla="*/ 334 w 645"/>
                <a:gd name="T9" fmla="*/ 1325 h 1325"/>
                <a:gd name="T10" fmla="*/ 424 w 645"/>
                <a:gd name="T11" fmla="*/ 1054 h 1325"/>
                <a:gd name="T12" fmla="*/ 411 w 645"/>
                <a:gd name="T13" fmla="*/ 825 h 1325"/>
                <a:gd name="T14" fmla="*/ 528 w 645"/>
                <a:gd name="T15" fmla="*/ 415 h 1325"/>
                <a:gd name="T16" fmla="*/ 645 w 645"/>
                <a:gd name="T17" fmla="*/ 270 h 1325"/>
                <a:gd name="T18" fmla="*/ 605 w 645"/>
                <a:gd name="T19" fmla="*/ 54 h 1325"/>
                <a:gd name="T20" fmla="*/ 438 w 645"/>
                <a:gd name="T21" fmla="*/ 0 h 1325"/>
                <a:gd name="T22" fmla="*/ 0 w 645"/>
                <a:gd name="T23" fmla="*/ 40 h 1325"/>
                <a:gd name="T24" fmla="*/ 0 w 645"/>
                <a:gd name="T25" fmla="*/ 40 h 13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5" h="1325">
                  <a:moveTo>
                    <a:pt x="0" y="40"/>
                  </a:moveTo>
                  <a:lnTo>
                    <a:pt x="140" y="158"/>
                  </a:lnTo>
                  <a:lnTo>
                    <a:pt x="140" y="541"/>
                  </a:lnTo>
                  <a:lnTo>
                    <a:pt x="77" y="928"/>
                  </a:lnTo>
                  <a:lnTo>
                    <a:pt x="334" y="1325"/>
                  </a:lnTo>
                  <a:lnTo>
                    <a:pt x="424" y="1054"/>
                  </a:lnTo>
                  <a:lnTo>
                    <a:pt x="411" y="825"/>
                  </a:lnTo>
                  <a:lnTo>
                    <a:pt x="528" y="415"/>
                  </a:lnTo>
                  <a:lnTo>
                    <a:pt x="645" y="270"/>
                  </a:lnTo>
                  <a:lnTo>
                    <a:pt x="605" y="54"/>
                  </a:lnTo>
                  <a:lnTo>
                    <a:pt x="438" y="0"/>
                  </a:lnTo>
                  <a:lnTo>
                    <a:pt x="0" y="40"/>
                  </a:lnTo>
                  <a:close/>
                </a:path>
              </a:pathLst>
            </a:custGeom>
            <a:solidFill>
              <a:srgbClr val="9999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1" name="Freeform 420"/>
            <p:cNvSpPr>
              <a:spLocks/>
            </p:cNvSpPr>
            <p:nvPr/>
          </p:nvSpPr>
          <p:spPr bwMode="auto">
            <a:xfrm>
              <a:off x="3062" y="6685"/>
              <a:ext cx="618" cy="671"/>
            </a:xfrm>
            <a:custGeom>
              <a:avLst/>
              <a:gdLst>
                <a:gd name="T0" fmla="*/ 410 w 618"/>
                <a:gd name="T1" fmla="*/ 0 h 671"/>
                <a:gd name="T2" fmla="*/ 618 w 618"/>
                <a:gd name="T3" fmla="*/ 81 h 671"/>
                <a:gd name="T4" fmla="*/ 618 w 618"/>
                <a:gd name="T5" fmla="*/ 414 h 671"/>
                <a:gd name="T6" fmla="*/ 0 w 618"/>
                <a:gd name="T7" fmla="*/ 671 h 671"/>
                <a:gd name="T8" fmla="*/ 180 w 618"/>
                <a:gd name="T9" fmla="*/ 157 h 671"/>
                <a:gd name="T10" fmla="*/ 410 w 618"/>
                <a:gd name="T11" fmla="*/ 0 h 671"/>
                <a:gd name="T12" fmla="*/ 410 w 618"/>
                <a:gd name="T13" fmla="*/ 0 h 6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8" h="671">
                  <a:moveTo>
                    <a:pt x="410" y="0"/>
                  </a:moveTo>
                  <a:lnTo>
                    <a:pt x="618" y="81"/>
                  </a:lnTo>
                  <a:lnTo>
                    <a:pt x="618" y="414"/>
                  </a:lnTo>
                  <a:lnTo>
                    <a:pt x="0" y="671"/>
                  </a:lnTo>
                  <a:lnTo>
                    <a:pt x="180" y="157"/>
                  </a:lnTo>
                  <a:lnTo>
                    <a:pt x="410" y="0"/>
                  </a:lnTo>
                  <a:close/>
                </a:path>
              </a:pathLst>
            </a:custGeom>
            <a:solidFill>
              <a:srgbClr val="F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2" name="Freeform 421"/>
            <p:cNvSpPr>
              <a:spLocks/>
            </p:cNvSpPr>
            <p:nvPr/>
          </p:nvSpPr>
          <p:spPr bwMode="auto">
            <a:xfrm>
              <a:off x="5188" y="1002"/>
              <a:ext cx="1309" cy="1438"/>
            </a:xfrm>
            <a:custGeom>
              <a:avLst/>
              <a:gdLst>
                <a:gd name="T0" fmla="*/ 9 w 1309"/>
                <a:gd name="T1" fmla="*/ 730 h 1438"/>
                <a:gd name="T2" fmla="*/ 0 w 1309"/>
                <a:gd name="T3" fmla="*/ 487 h 1438"/>
                <a:gd name="T4" fmla="*/ 203 w 1309"/>
                <a:gd name="T5" fmla="*/ 437 h 1438"/>
                <a:gd name="T6" fmla="*/ 411 w 1309"/>
                <a:gd name="T7" fmla="*/ 383 h 1438"/>
                <a:gd name="T8" fmla="*/ 447 w 1309"/>
                <a:gd name="T9" fmla="*/ 189 h 1438"/>
                <a:gd name="T10" fmla="*/ 682 w 1309"/>
                <a:gd name="T11" fmla="*/ 23 h 1438"/>
                <a:gd name="T12" fmla="*/ 731 w 1309"/>
                <a:gd name="T13" fmla="*/ 140 h 1438"/>
                <a:gd name="T14" fmla="*/ 885 w 1309"/>
                <a:gd name="T15" fmla="*/ 9 h 1438"/>
                <a:gd name="T16" fmla="*/ 1259 w 1309"/>
                <a:gd name="T17" fmla="*/ 0 h 1438"/>
                <a:gd name="T18" fmla="*/ 1309 w 1309"/>
                <a:gd name="T19" fmla="*/ 99 h 1438"/>
                <a:gd name="T20" fmla="*/ 1273 w 1309"/>
                <a:gd name="T21" fmla="*/ 230 h 1438"/>
                <a:gd name="T22" fmla="*/ 1287 w 1309"/>
                <a:gd name="T23" fmla="*/ 424 h 1438"/>
                <a:gd name="T24" fmla="*/ 1210 w 1309"/>
                <a:gd name="T25" fmla="*/ 694 h 1438"/>
                <a:gd name="T26" fmla="*/ 1065 w 1309"/>
                <a:gd name="T27" fmla="*/ 847 h 1438"/>
                <a:gd name="T28" fmla="*/ 822 w 1309"/>
                <a:gd name="T29" fmla="*/ 861 h 1438"/>
                <a:gd name="T30" fmla="*/ 718 w 1309"/>
                <a:gd name="T31" fmla="*/ 1041 h 1438"/>
                <a:gd name="T32" fmla="*/ 320 w 1309"/>
                <a:gd name="T33" fmla="*/ 1402 h 1438"/>
                <a:gd name="T34" fmla="*/ 113 w 1309"/>
                <a:gd name="T35" fmla="*/ 1438 h 1438"/>
                <a:gd name="T36" fmla="*/ 90 w 1309"/>
                <a:gd name="T37" fmla="*/ 1131 h 1438"/>
                <a:gd name="T38" fmla="*/ 9 w 1309"/>
                <a:gd name="T39" fmla="*/ 730 h 1438"/>
                <a:gd name="T40" fmla="*/ 9 w 1309"/>
                <a:gd name="T41" fmla="*/ 730 h 14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9" h="1438">
                  <a:moveTo>
                    <a:pt x="9" y="730"/>
                  </a:moveTo>
                  <a:lnTo>
                    <a:pt x="0" y="487"/>
                  </a:lnTo>
                  <a:lnTo>
                    <a:pt x="203" y="437"/>
                  </a:lnTo>
                  <a:lnTo>
                    <a:pt x="411" y="383"/>
                  </a:lnTo>
                  <a:lnTo>
                    <a:pt x="447" y="189"/>
                  </a:lnTo>
                  <a:lnTo>
                    <a:pt x="682" y="23"/>
                  </a:lnTo>
                  <a:lnTo>
                    <a:pt x="731" y="140"/>
                  </a:lnTo>
                  <a:lnTo>
                    <a:pt x="885" y="9"/>
                  </a:lnTo>
                  <a:lnTo>
                    <a:pt x="1259" y="0"/>
                  </a:lnTo>
                  <a:lnTo>
                    <a:pt x="1309" y="99"/>
                  </a:lnTo>
                  <a:lnTo>
                    <a:pt x="1273" y="230"/>
                  </a:lnTo>
                  <a:lnTo>
                    <a:pt x="1287" y="424"/>
                  </a:lnTo>
                  <a:lnTo>
                    <a:pt x="1210" y="694"/>
                  </a:lnTo>
                  <a:lnTo>
                    <a:pt x="1065" y="847"/>
                  </a:lnTo>
                  <a:lnTo>
                    <a:pt x="822" y="861"/>
                  </a:lnTo>
                  <a:lnTo>
                    <a:pt x="718" y="1041"/>
                  </a:lnTo>
                  <a:lnTo>
                    <a:pt x="320" y="1402"/>
                  </a:lnTo>
                  <a:lnTo>
                    <a:pt x="113" y="1438"/>
                  </a:lnTo>
                  <a:lnTo>
                    <a:pt x="90" y="1131"/>
                  </a:lnTo>
                  <a:lnTo>
                    <a:pt x="9" y="730"/>
                  </a:lnTo>
                  <a:close/>
                </a:path>
              </a:pathLst>
            </a:custGeom>
            <a:solidFill>
              <a:srgbClr val="9595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3" name="Freeform 422"/>
            <p:cNvSpPr>
              <a:spLocks/>
            </p:cNvSpPr>
            <p:nvPr/>
          </p:nvSpPr>
          <p:spPr bwMode="auto">
            <a:xfrm>
              <a:off x="5973" y="1849"/>
              <a:ext cx="425" cy="1893"/>
            </a:xfrm>
            <a:custGeom>
              <a:avLst/>
              <a:gdLst>
                <a:gd name="T0" fmla="*/ 0 w 425"/>
                <a:gd name="T1" fmla="*/ 14 h 1893"/>
                <a:gd name="T2" fmla="*/ 100 w 425"/>
                <a:gd name="T3" fmla="*/ 1825 h 1893"/>
                <a:gd name="T4" fmla="*/ 167 w 425"/>
                <a:gd name="T5" fmla="*/ 1893 h 1893"/>
                <a:gd name="T6" fmla="*/ 425 w 425"/>
                <a:gd name="T7" fmla="*/ 1825 h 1893"/>
                <a:gd name="T8" fmla="*/ 217 w 425"/>
                <a:gd name="T9" fmla="*/ 0 h 1893"/>
                <a:gd name="T10" fmla="*/ 0 w 425"/>
                <a:gd name="T11" fmla="*/ 14 h 1893"/>
                <a:gd name="T12" fmla="*/ 0 w 425"/>
                <a:gd name="T13" fmla="*/ 14 h 18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5" h="1893">
                  <a:moveTo>
                    <a:pt x="0" y="14"/>
                  </a:moveTo>
                  <a:lnTo>
                    <a:pt x="100" y="1825"/>
                  </a:lnTo>
                  <a:lnTo>
                    <a:pt x="167" y="1893"/>
                  </a:lnTo>
                  <a:lnTo>
                    <a:pt x="425" y="1825"/>
                  </a:lnTo>
                  <a:lnTo>
                    <a:pt x="217" y="0"/>
                  </a:lnTo>
                  <a:lnTo>
                    <a:pt x="0" y="14"/>
                  </a:lnTo>
                  <a:close/>
                </a:path>
              </a:pathLst>
            </a:custGeom>
            <a:solidFill>
              <a:srgbClr val="B29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4" name="Freeform 423"/>
            <p:cNvSpPr>
              <a:spLocks/>
            </p:cNvSpPr>
            <p:nvPr/>
          </p:nvSpPr>
          <p:spPr bwMode="auto">
            <a:xfrm>
              <a:off x="5815" y="588"/>
              <a:ext cx="285" cy="567"/>
            </a:xfrm>
            <a:custGeom>
              <a:avLst/>
              <a:gdLst>
                <a:gd name="T0" fmla="*/ 68 w 285"/>
                <a:gd name="T1" fmla="*/ 567 h 567"/>
                <a:gd name="T2" fmla="*/ 0 w 285"/>
                <a:gd name="T3" fmla="*/ 90 h 567"/>
                <a:gd name="T4" fmla="*/ 167 w 285"/>
                <a:gd name="T5" fmla="*/ 0 h 567"/>
                <a:gd name="T6" fmla="*/ 285 w 285"/>
                <a:gd name="T7" fmla="*/ 27 h 567"/>
                <a:gd name="T8" fmla="*/ 285 w 285"/>
                <a:gd name="T9" fmla="*/ 464 h 567"/>
                <a:gd name="T10" fmla="*/ 68 w 285"/>
                <a:gd name="T11" fmla="*/ 567 h 567"/>
                <a:gd name="T12" fmla="*/ 68 w 285"/>
                <a:gd name="T13" fmla="*/ 567 h 5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 h="567">
                  <a:moveTo>
                    <a:pt x="68" y="567"/>
                  </a:moveTo>
                  <a:lnTo>
                    <a:pt x="0" y="90"/>
                  </a:lnTo>
                  <a:lnTo>
                    <a:pt x="167" y="0"/>
                  </a:lnTo>
                  <a:lnTo>
                    <a:pt x="285" y="27"/>
                  </a:lnTo>
                  <a:lnTo>
                    <a:pt x="285" y="464"/>
                  </a:lnTo>
                  <a:lnTo>
                    <a:pt x="68" y="567"/>
                  </a:lnTo>
                  <a:close/>
                </a:path>
              </a:pathLst>
            </a:custGeom>
            <a:solidFill>
              <a:srgbClr val="B29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5" name="Freeform 424"/>
            <p:cNvSpPr>
              <a:spLocks/>
            </p:cNvSpPr>
            <p:nvPr/>
          </p:nvSpPr>
          <p:spPr bwMode="auto">
            <a:xfrm>
              <a:off x="5238" y="754"/>
              <a:ext cx="735" cy="582"/>
            </a:xfrm>
            <a:custGeom>
              <a:avLst/>
              <a:gdLst>
                <a:gd name="T0" fmla="*/ 695 w 735"/>
                <a:gd name="T1" fmla="*/ 0 h 582"/>
                <a:gd name="T2" fmla="*/ 735 w 735"/>
                <a:gd name="T3" fmla="*/ 77 h 582"/>
                <a:gd name="T4" fmla="*/ 722 w 735"/>
                <a:gd name="T5" fmla="*/ 194 h 582"/>
                <a:gd name="T6" fmla="*/ 13 w 735"/>
                <a:gd name="T7" fmla="*/ 582 h 582"/>
                <a:gd name="T8" fmla="*/ 0 w 735"/>
                <a:gd name="T9" fmla="*/ 492 h 582"/>
                <a:gd name="T10" fmla="*/ 180 w 735"/>
                <a:gd name="T11" fmla="*/ 271 h 582"/>
                <a:gd name="T12" fmla="*/ 695 w 735"/>
                <a:gd name="T13" fmla="*/ 0 h 582"/>
                <a:gd name="T14" fmla="*/ 695 w 735"/>
                <a:gd name="T15" fmla="*/ 0 h 5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5" h="582">
                  <a:moveTo>
                    <a:pt x="695" y="0"/>
                  </a:moveTo>
                  <a:lnTo>
                    <a:pt x="735" y="77"/>
                  </a:lnTo>
                  <a:lnTo>
                    <a:pt x="722" y="194"/>
                  </a:lnTo>
                  <a:lnTo>
                    <a:pt x="13" y="582"/>
                  </a:lnTo>
                  <a:lnTo>
                    <a:pt x="0" y="492"/>
                  </a:lnTo>
                  <a:lnTo>
                    <a:pt x="180" y="271"/>
                  </a:lnTo>
                  <a:lnTo>
                    <a:pt x="695" y="0"/>
                  </a:lnTo>
                  <a:close/>
                </a:path>
              </a:pathLst>
            </a:custGeom>
            <a:solidFill>
              <a:srgbClr val="7575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6" name="Freeform 425"/>
            <p:cNvSpPr>
              <a:spLocks/>
            </p:cNvSpPr>
            <p:nvPr/>
          </p:nvSpPr>
          <p:spPr bwMode="auto">
            <a:xfrm>
              <a:off x="6073" y="574"/>
              <a:ext cx="451" cy="361"/>
            </a:xfrm>
            <a:custGeom>
              <a:avLst/>
              <a:gdLst>
                <a:gd name="T0" fmla="*/ 0 w 451"/>
                <a:gd name="T1" fmla="*/ 131 h 361"/>
                <a:gd name="T2" fmla="*/ 298 w 451"/>
                <a:gd name="T3" fmla="*/ 0 h 361"/>
                <a:gd name="T4" fmla="*/ 451 w 451"/>
                <a:gd name="T5" fmla="*/ 41 h 361"/>
                <a:gd name="T6" fmla="*/ 424 w 451"/>
                <a:gd name="T7" fmla="*/ 347 h 361"/>
                <a:gd name="T8" fmla="*/ 298 w 451"/>
                <a:gd name="T9" fmla="*/ 361 h 361"/>
                <a:gd name="T10" fmla="*/ 234 w 451"/>
                <a:gd name="T11" fmla="*/ 311 h 361"/>
                <a:gd name="T12" fmla="*/ 27 w 451"/>
                <a:gd name="T13" fmla="*/ 361 h 361"/>
                <a:gd name="T14" fmla="*/ 0 w 451"/>
                <a:gd name="T15" fmla="*/ 131 h 361"/>
                <a:gd name="T16" fmla="*/ 0 w 451"/>
                <a:gd name="T17" fmla="*/ 131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1" h="361">
                  <a:moveTo>
                    <a:pt x="0" y="131"/>
                  </a:moveTo>
                  <a:lnTo>
                    <a:pt x="298" y="0"/>
                  </a:lnTo>
                  <a:lnTo>
                    <a:pt x="451" y="41"/>
                  </a:lnTo>
                  <a:lnTo>
                    <a:pt x="424" y="347"/>
                  </a:lnTo>
                  <a:lnTo>
                    <a:pt x="298" y="361"/>
                  </a:lnTo>
                  <a:lnTo>
                    <a:pt x="234" y="311"/>
                  </a:lnTo>
                  <a:lnTo>
                    <a:pt x="27" y="361"/>
                  </a:lnTo>
                  <a:lnTo>
                    <a:pt x="0" y="131"/>
                  </a:lnTo>
                  <a:close/>
                </a:path>
              </a:pathLst>
            </a:custGeom>
            <a:solidFill>
              <a:srgbClr val="7575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7" name="Freeform 426"/>
            <p:cNvSpPr>
              <a:spLocks/>
            </p:cNvSpPr>
            <p:nvPr/>
          </p:nvSpPr>
          <p:spPr bwMode="auto">
            <a:xfrm>
              <a:off x="5870" y="610"/>
              <a:ext cx="275" cy="532"/>
            </a:xfrm>
            <a:custGeom>
              <a:avLst/>
              <a:gdLst>
                <a:gd name="T0" fmla="*/ 0 w 275"/>
                <a:gd name="T1" fmla="*/ 392 h 532"/>
                <a:gd name="T2" fmla="*/ 13 w 275"/>
                <a:gd name="T3" fmla="*/ 532 h 532"/>
                <a:gd name="T4" fmla="*/ 275 w 275"/>
                <a:gd name="T5" fmla="*/ 410 h 532"/>
                <a:gd name="T6" fmla="*/ 234 w 275"/>
                <a:gd name="T7" fmla="*/ 176 h 532"/>
                <a:gd name="T8" fmla="*/ 225 w 275"/>
                <a:gd name="T9" fmla="*/ 0 h 532"/>
                <a:gd name="T10" fmla="*/ 94 w 275"/>
                <a:gd name="T11" fmla="*/ 36 h 532"/>
                <a:gd name="T12" fmla="*/ 140 w 275"/>
                <a:gd name="T13" fmla="*/ 167 h 532"/>
                <a:gd name="T14" fmla="*/ 76 w 275"/>
                <a:gd name="T15" fmla="*/ 167 h 532"/>
                <a:gd name="T16" fmla="*/ 94 w 275"/>
                <a:gd name="T17" fmla="*/ 230 h 532"/>
                <a:gd name="T18" fmla="*/ 81 w 275"/>
                <a:gd name="T19" fmla="*/ 320 h 532"/>
                <a:gd name="T20" fmla="*/ 0 w 275"/>
                <a:gd name="T21" fmla="*/ 392 h 532"/>
                <a:gd name="T22" fmla="*/ 0 w 275"/>
                <a:gd name="T23" fmla="*/ 392 h 5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5" h="532">
                  <a:moveTo>
                    <a:pt x="0" y="392"/>
                  </a:moveTo>
                  <a:lnTo>
                    <a:pt x="13" y="532"/>
                  </a:lnTo>
                  <a:lnTo>
                    <a:pt x="275" y="410"/>
                  </a:lnTo>
                  <a:lnTo>
                    <a:pt x="234" y="176"/>
                  </a:lnTo>
                  <a:lnTo>
                    <a:pt x="225" y="0"/>
                  </a:lnTo>
                  <a:lnTo>
                    <a:pt x="94" y="36"/>
                  </a:lnTo>
                  <a:lnTo>
                    <a:pt x="140" y="167"/>
                  </a:lnTo>
                  <a:lnTo>
                    <a:pt x="76" y="167"/>
                  </a:lnTo>
                  <a:lnTo>
                    <a:pt x="94" y="230"/>
                  </a:lnTo>
                  <a:lnTo>
                    <a:pt x="81" y="320"/>
                  </a:lnTo>
                  <a:lnTo>
                    <a:pt x="0" y="392"/>
                  </a:lnTo>
                  <a:close/>
                </a:path>
              </a:pathLst>
            </a:custGeom>
            <a:solidFill>
              <a:srgbClr val="705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8" name="Freeform 427"/>
            <p:cNvSpPr>
              <a:spLocks/>
            </p:cNvSpPr>
            <p:nvPr/>
          </p:nvSpPr>
          <p:spPr bwMode="auto">
            <a:xfrm>
              <a:off x="5982" y="1818"/>
              <a:ext cx="452" cy="1960"/>
            </a:xfrm>
            <a:custGeom>
              <a:avLst/>
              <a:gdLst>
                <a:gd name="T0" fmla="*/ 0 w 452"/>
                <a:gd name="T1" fmla="*/ 72 h 1960"/>
                <a:gd name="T2" fmla="*/ 9 w 452"/>
                <a:gd name="T3" fmla="*/ 288 h 1960"/>
                <a:gd name="T4" fmla="*/ 163 w 452"/>
                <a:gd name="T5" fmla="*/ 428 h 1960"/>
                <a:gd name="T6" fmla="*/ 316 w 452"/>
                <a:gd name="T7" fmla="*/ 1595 h 1960"/>
                <a:gd name="T8" fmla="*/ 303 w 452"/>
                <a:gd name="T9" fmla="*/ 1820 h 1960"/>
                <a:gd name="T10" fmla="*/ 172 w 452"/>
                <a:gd name="T11" fmla="*/ 1838 h 1960"/>
                <a:gd name="T12" fmla="*/ 68 w 452"/>
                <a:gd name="T13" fmla="*/ 874 h 1960"/>
                <a:gd name="T14" fmla="*/ 68 w 452"/>
                <a:gd name="T15" fmla="*/ 1509 h 1960"/>
                <a:gd name="T16" fmla="*/ 82 w 452"/>
                <a:gd name="T17" fmla="*/ 1897 h 1960"/>
                <a:gd name="T18" fmla="*/ 104 w 452"/>
                <a:gd name="T19" fmla="*/ 1933 h 1960"/>
                <a:gd name="T20" fmla="*/ 163 w 452"/>
                <a:gd name="T21" fmla="*/ 1960 h 1960"/>
                <a:gd name="T22" fmla="*/ 325 w 452"/>
                <a:gd name="T23" fmla="*/ 1915 h 1960"/>
                <a:gd name="T24" fmla="*/ 452 w 452"/>
                <a:gd name="T25" fmla="*/ 1870 h 1960"/>
                <a:gd name="T26" fmla="*/ 447 w 452"/>
                <a:gd name="T27" fmla="*/ 1640 h 1960"/>
                <a:gd name="T28" fmla="*/ 222 w 452"/>
                <a:gd name="T29" fmla="*/ 18 h 1960"/>
                <a:gd name="T30" fmla="*/ 23 w 452"/>
                <a:gd name="T31" fmla="*/ 0 h 1960"/>
                <a:gd name="T32" fmla="*/ 0 w 452"/>
                <a:gd name="T33" fmla="*/ 72 h 1960"/>
                <a:gd name="T34" fmla="*/ 0 w 452"/>
                <a:gd name="T35" fmla="*/ 72 h 19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2" h="1960">
                  <a:moveTo>
                    <a:pt x="0" y="72"/>
                  </a:moveTo>
                  <a:lnTo>
                    <a:pt x="9" y="288"/>
                  </a:lnTo>
                  <a:lnTo>
                    <a:pt x="163" y="428"/>
                  </a:lnTo>
                  <a:lnTo>
                    <a:pt x="316" y="1595"/>
                  </a:lnTo>
                  <a:lnTo>
                    <a:pt x="303" y="1820"/>
                  </a:lnTo>
                  <a:lnTo>
                    <a:pt x="172" y="1838"/>
                  </a:lnTo>
                  <a:lnTo>
                    <a:pt x="68" y="874"/>
                  </a:lnTo>
                  <a:lnTo>
                    <a:pt x="68" y="1509"/>
                  </a:lnTo>
                  <a:lnTo>
                    <a:pt x="82" y="1897"/>
                  </a:lnTo>
                  <a:lnTo>
                    <a:pt x="104" y="1933"/>
                  </a:lnTo>
                  <a:lnTo>
                    <a:pt x="163" y="1960"/>
                  </a:lnTo>
                  <a:lnTo>
                    <a:pt x="325" y="1915"/>
                  </a:lnTo>
                  <a:lnTo>
                    <a:pt x="452" y="1870"/>
                  </a:lnTo>
                  <a:lnTo>
                    <a:pt x="447" y="1640"/>
                  </a:lnTo>
                  <a:lnTo>
                    <a:pt x="222" y="18"/>
                  </a:lnTo>
                  <a:lnTo>
                    <a:pt x="23" y="0"/>
                  </a:lnTo>
                  <a:lnTo>
                    <a:pt x="0" y="72"/>
                  </a:lnTo>
                  <a:close/>
                </a:path>
              </a:pathLst>
            </a:custGeom>
            <a:solidFill>
              <a:srgbClr val="705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9" name="Freeform 428"/>
            <p:cNvSpPr>
              <a:spLocks/>
            </p:cNvSpPr>
            <p:nvPr/>
          </p:nvSpPr>
          <p:spPr bwMode="auto">
            <a:xfrm>
              <a:off x="5251" y="1079"/>
              <a:ext cx="1079" cy="784"/>
            </a:xfrm>
            <a:custGeom>
              <a:avLst/>
              <a:gdLst>
                <a:gd name="T0" fmla="*/ 63 w 1079"/>
                <a:gd name="T1" fmla="*/ 473 h 784"/>
                <a:gd name="T2" fmla="*/ 172 w 1079"/>
                <a:gd name="T3" fmla="*/ 608 h 784"/>
                <a:gd name="T4" fmla="*/ 194 w 1079"/>
                <a:gd name="T5" fmla="*/ 784 h 784"/>
                <a:gd name="T6" fmla="*/ 339 w 1079"/>
                <a:gd name="T7" fmla="*/ 586 h 784"/>
                <a:gd name="T8" fmla="*/ 623 w 1079"/>
                <a:gd name="T9" fmla="*/ 559 h 784"/>
                <a:gd name="T10" fmla="*/ 560 w 1079"/>
                <a:gd name="T11" fmla="*/ 378 h 784"/>
                <a:gd name="T12" fmla="*/ 551 w 1079"/>
                <a:gd name="T13" fmla="*/ 239 h 784"/>
                <a:gd name="T14" fmla="*/ 835 w 1079"/>
                <a:gd name="T15" fmla="*/ 180 h 784"/>
                <a:gd name="T16" fmla="*/ 1079 w 1079"/>
                <a:gd name="T17" fmla="*/ 22 h 784"/>
                <a:gd name="T18" fmla="*/ 966 w 1079"/>
                <a:gd name="T19" fmla="*/ 0 h 784"/>
                <a:gd name="T20" fmla="*/ 682 w 1079"/>
                <a:gd name="T21" fmla="*/ 135 h 784"/>
                <a:gd name="T22" fmla="*/ 519 w 1079"/>
                <a:gd name="T23" fmla="*/ 126 h 784"/>
                <a:gd name="T24" fmla="*/ 573 w 1079"/>
                <a:gd name="T25" fmla="*/ 31 h 784"/>
                <a:gd name="T26" fmla="*/ 397 w 1079"/>
                <a:gd name="T27" fmla="*/ 126 h 784"/>
                <a:gd name="T28" fmla="*/ 397 w 1079"/>
                <a:gd name="T29" fmla="*/ 302 h 784"/>
                <a:gd name="T30" fmla="*/ 0 w 1079"/>
                <a:gd name="T31" fmla="*/ 428 h 784"/>
                <a:gd name="T32" fmla="*/ 122 w 1079"/>
                <a:gd name="T33" fmla="*/ 450 h 784"/>
                <a:gd name="T34" fmla="*/ 63 w 1079"/>
                <a:gd name="T35" fmla="*/ 473 h 784"/>
                <a:gd name="T36" fmla="*/ 63 w 1079"/>
                <a:gd name="T37" fmla="*/ 473 h 7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9" h="784">
                  <a:moveTo>
                    <a:pt x="63" y="473"/>
                  </a:moveTo>
                  <a:lnTo>
                    <a:pt x="172" y="608"/>
                  </a:lnTo>
                  <a:lnTo>
                    <a:pt x="194" y="784"/>
                  </a:lnTo>
                  <a:lnTo>
                    <a:pt x="339" y="586"/>
                  </a:lnTo>
                  <a:lnTo>
                    <a:pt x="623" y="559"/>
                  </a:lnTo>
                  <a:lnTo>
                    <a:pt x="560" y="378"/>
                  </a:lnTo>
                  <a:lnTo>
                    <a:pt x="551" y="239"/>
                  </a:lnTo>
                  <a:lnTo>
                    <a:pt x="835" y="180"/>
                  </a:lnTo>
                  <a:lnTo>
                    <a:pt x="1079" y="22"/>
                  </a:lnTo>
                  <a:lnTo>
                    <a:pt x="966" y="0"/>
                  </a:lnTo>
                  <a:lnTo>
                    <a:pt x="682" y="135"/>
                  </a:lnTo>
                  <a:lnTo>
                    <a:pt x="519" y="126"/>
                  </a:lnTo>
                  <a:lnTo>
                    <a:pt x="573" y="31"/>
                  </a:lnTo>
                  <a:lnTo>
                    <a:pt x="397" y="126"/>
                  </a:lnTo>
                  <a:lnTo>
                    <a:pt x="397" y="302"/>
                  </a:lnTo>
                  <a:lnTo>
                    <a:pt x="0" y="428"/>
                  </a:lnTo>
                  <a:lnTo>
                    <a:pt x="122" y="450"/>
                  </a:lnTo>
                  <a:lnTo>
                    <a:pt x="63" y="473"/>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0" name="Freeform 429"/>
            <p:cNvSpPr>
              <a:spLocks/>
            </p:cNvSpPr>
            <p:nvPr/>
          </p:nvSpPr>
          <p:spPr bwMode="auto">
            <a:xfrm>
              <a:off x="5251" y="763"/>
              <a:ext cx="686" cy="514"/>
            </a:xfrm>
            <a:custGeom>
              <a:avLst/>
              <a:gdLst>
                <a:gd name="T0" fmla="*/ 641 w 686"/>
                <a:gd name="T1" fmla="*/ 0 h 514"/>
                <a:gd name="T2" fmla="*/ 686 w 686"/>
                <a:gd name="T3" fmla="*/ 68 h 514"/>
                <a:gd name="T4" fmla="*/ 339 w 686"/>
                <a:gd name="T5" fmla="*/ 190 h 514"/>
                <a:gd name="T6" fmla="*/ 0 w 686"/>
                <a:gd name="T7" fmla="*/ 514 h 514"/>
                <a:gd name="T8" fmla="*/ 149 w 686"/>
                <a:gd name="T9" fmla="*/ 248 h 514"/>
                <a:gd name="T10" fmla="*/ 488 w 686"/>
                <a:gd name="T11" fmla="*/ 68 h 514"/>
                <a:gd name="T12" fmla="*/ 641 w 686"/>
                <a:gd name="T13" fmla="*/ 0 h 514"/>
                <a:gd name="T14" fmla="*/ 641 w 686"/>
                <a:gd name="T15" fmla="*/ 0 h 5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6" h="514">
                  <a:moveTo>
                    <a:pt x="641" y="0"/>
                  </a:moveTo>
                  <a:lnTo>
                    <a:pt x="686" y="68"/>
                  </a:lnTo>
                  <a:lnTo>
                    <a:pt x="339" y="190"/>
                  </a:lnTo>
                  <a:lnTo>
                    <a:pt x="0" y="514"/>
                  </a:lnTo>
                  <a:lnTo>
                    <a:pt x="149" y="248"/>
                  </a:lnTo>
                  <a:lnTo>
                    <a:pt x="488" y="68"/>
                  </a:lnTo>
                  <a:lnTo>
                    <a:pt x="641" y="0"/>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1" name="Freeform 430"/>
            <p:cNvSpPr>
              <a:spLocks/>
            </p:cNvSpPr>
            <p:nvPr/>
          </p:nvSpPr>
          <p:spPr bwMode="auto">
            <a:xfrm>
              <a:off x="6222" y="588"/>
              <a:ext cx="289" cy="103"/>
            </a:xfrm>
            <a:custGeom>
              <a:avLst/>
              <a:gdLst>
                <a:gd name="T0" fmla="*/ 0 w 289"/>
                <a:gd name="T1" fmla="*/ 72 h 103"/>
                <a:gd name="T2" fmla="*/ 167 w 289"/>
                <a:gd name="T3" fmla="*/ 103 h 103"/>
                <a:gd name="T4" fmla="*/ 289 w 289"/>
                <a:gd name="T5" fmla="*/ 27 h 103"/>
                <a:gd name="T6" fmla="*/ 122 w 289"/>
                <a:gd name="T7" fmla="*/ 0 h 103"/>
                <a:gd name="T8" fmla="*/ 0 w 289"/>
                <a:gd name="T9" fmla="*/ 72 h 103"/>
                <a:gd name="T10" fmla="*/ 0 w 289"/>
                <a:gd name="T11" fmla="*/ 72 h 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 h="103">
                  <a:moveTo>
                    <a:pt x="0" y="72"/>
                  </a:moveTo>
                  <a:lnTo>
                    <a:pt x="167" y="103"/>
                  </a:lnTo>
                  <a:lnTo>
                    <a:pt x="289" y="27"/>
                  </a:lnTo>
                  <a:lnTo>
                    <a:pt x="122" y="0"/>
                  </a:lnTo>
                  <a:lnTo>
                    <a:pt x="0" y="72"/>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2" name="Freeform 431"/>
            <p:cNvSpPr>
              <a:spLocks/>
            </p:cNvSpPr>
            <p:nvPr/>
          </p:nvSpPr>
          <p:spPr bwMode="auto">
            <a:xfrm>
              <a:off x="913" y="3021"/>
              <a:ext cx="379" cy="554"/>
            </a:xfrm>
            <a:custGeom>
              <a:avLst/>
              <a:gdLst>
                <a:gd name="T0" fmla="*/ 212 w 379"/>
                <a:gd name="T1" fmla="*/ 0 h 554"/>
                <a:gd name="T2" fmla="*/ 0 w 379"/>
                <a:gd name="T3" fmla="*/ 158 h 554"/>
                <a:gd name="T4" fmla="*/ 13 w 379"/>
                <a:gd name="T5" fmla="*/ 351 h 554"/>
                <a:gd name="T6" fmla="*/ 149 w 379"/>
                <a:gd name="T7" fmla="*/ 428 h 554"/>
                <a:gd name="T8" fmla="*/ 221 w 379"/>
                <a:gd name="T9" fmla="*/ 473 h 554"/>
                <a:gd name="T10" fmla="*/ 253 w 379"/>
                <a:gd name="T11" fmla="*/ 496 h 554"/>
                <a:gd name="T12" fmla="*/ 334 w 379"/>
                <a:gd name="T13" fmla="*/ 554 h 554"/>
                <a:gd name="T14" fmla="*/ 334 w 379"/>
                <a:gd name="T15" fmla="*/ 437 h 554"/>
                <a:gd name="T16" fmla="*/ 379 w 379"/>
                <a:gd name="T17" fmla="*/ 360 h 554"/>
                <a:gd name="T18" fmla="*/ 230 w 379"/>
                <a:gd name="T19" fmla="*/ 338 h 554"/>
                <a:gd name="T20" fmla="*/ 185 w 379"/>
                <a:gd name="T21" fmla="*/ 194 h 554"/>
                <a:gd name="T22" fmla="*/ 212 w 379"/>
                <a:gd name="T23" fmla="*/ 0 h 554"/>
                <a:gd name="T24" fmla="*/ 212 w 379"/>
                <a:gd name="T25" fmla="*/ 0 h 5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9" h="554">
                  <a:moveTo>
                    <a:pt x="212" y="0"/>
                  </a:moveTo>
                  <a:lnTo>
                    <a:pt x="0" y="158"/>
                  </a:lnTo>
                  <a:lnTo>
                    <a:pt x="13" y="351"/>
                  </a:lnTo>
                  <a:lnTo>
                    <a:pt x="149" y="428"/>
                  </a:lnTo>
                  <a:lnTo>
                    <a:pt x="221" y="473"/>
                  </a:lnTo>
                  <a:lnTo>
                    <a:pt x="253" y="496"/>
                  </a:lnTo>
                  <a:lnTo>
                    <a:pt x="334" y="554"/>
                  </a:lnTo>
                  <a:lnTo>
                    <a:pt x="334" y="437"/>
                  </a:lnTo>
                  <a:lnTo>
                    <a:pt x="379" y="360"/>
                  </a:lnTo>
                  <a:lnTo>
                    <a:pt x="230" y="338"/>
                  </a:lnTo>
                  <a:lnTo>
                    <a:pt x="185" y="194"/>
                  </a:lnTo>
                  <a:lnTo>
                    <a:pt x="212" y="0"/>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3" name="Freeform 432"/>
            <p:cNvSpPr>
              <a:spLocks/>
            </p:cNvSpPr>
            <p:nvPr/>
          </p:nvSpPr>
          <p:spPr bwMode="auto">
            <a:xfrm>
              <a:off x="976" y="3909"/>
              <a:ext cx="573" cy="662"/>
            </a:xfrm>
            <a:custGeom>
              <a:avLst/>
              <a:gdLst>
                <a:gd name="T0" fmla="*/ 90 w 573"/>
                <a:gd name="T1" fmla="*/ 0 h 662"/>
                <a:gd name="T2" fmla="*/ 0 w 573"/>
                <a:gd name="T3" fmla="*/ 193 h 662"/>
                <a:gd name="T4" fmla="*/ 181 w 573"/>
                <a:gd name="T5" fmla="*/ 387 h 662"/>
                <a:gd name="T6" fmla="*/ 266 w 573"/>
                <a:gd name="T7" fmla="*/ 387 h 662"/>
                <a:gd name="T8" fmla="*/ 343 w 573"/>
                <a:gd name="T9" fmla="*/ 563 h 662"/>
                <a:gd name="T10" fmla="*/ 555 w 573"/>
                <a:gd name="T11" fmla="*/ 662 h 662"/>
                <a:gd name="T12" fmla="*/ 573 w 573"/>
                <a:gd name="T13" fmla="*/ 572 h 662"/>
                <a:gd name="T14" fmla="*/ 420 w 573"/>
                <a:gd name="T15" fmla="*/ 297 h 662"/>
                <a:gd name="T16" fmla="*/ 212 w 573"/>
                <a:gd name="T17" fmla="*/ 243 h 662"/>
                <a:gd name="T18" fmla="*/ 90 w 573"/>
                <a:gd name="T19" fmla="*/ 0 h 662"/>
                <a:gd name="T20" fmla="*/ 90 w 573"/>
                <a:gd name="T21" fmla="*/ 0 h 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3" h="662">
                  <a:moveTo>
                    <a:pt x="90" y="0"/>
                  </a:moveTo>
                  <a:lnTo>
                    <a:pt x="0" y="193"/>
                  </a:lnTo>
                  <a:lnTo>
                    <a:pt x="181" y="387"/>
                  </a:lnTo>
                  <a:lnTo>
                    <a:pt x="266" y="387"/>
                  </a:lnTo>
                  <a:lnTo>
                    <a:pt x="343" y="563"/>
                  </a:lnTo>
                  <a:lnTo>
                    <a:pt x="555" y="662"/>
                  </a:lnTo>
                  <a:lnTo>
                    <a:pt x="573" y="572"/>
                  </a:lnTo>
                  <a:lnTo>
                    <a:pt x="420" y="297"/>
                  </a:lnTo>
                  <a:lnTo>
                    <a:pt x="212" y="243"/>
                  </a:lnTo>
                  <a:lnTo>
                    <a:pt x="90" y="0"/>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4" name="Freeform 433"/>
            <p:cNvSpPr>
              <a:spLocks/>
            </p:cNvSpPr>
            <p:nvPr/>
          </p:nvSpPr>
          <p:spPr bwMode="auto">
            <a:xfrm>
              <a:off x="1053" y="4495"/>
              <a:ext cx="356" cy="504"/>
            </a:xfrm>
            <a:custGeom>
              <a:avLst/>
              <a:gdLst>
                <a:gd name="T0" fmla="*/ 113 w 356"/>
                <a:gd name="T1" fmla="*/ 0 h 504"/>
                <a:gd name="T2" fmla="*/ 0 w 356"/>
                <a:gd name="T3" fmla="*/ 351 h 504"/>
                <a:gd name="T4" fmla="*/ 104 w 356"/>
                <a:gd name="T5" fmla="*/ 504 h 504"/>
                <a:gd name="T6" fmla="*/ 244 w 356"/>
                <a:gd name="T7" fmla="*/ 441 h 504"/>
                <a:gd name="T8" fmla="*/ 356 w 356"/>
                <a:gd name="T9" fmla="*/ 274 h 504"/>
                <a:gd name="T10" fmla="*/ 289 w 356"/>
                <a:gd name="T11" fmla="*/ 126 h 504"/>
                <a:gd name="T12" fmla="*/ 180 w 356"/>
                <a:gd name="T13" fmla="*/ 279 h 504"/>
                <a:gd name="T14" fmla="*/ 76 w 356"/>
                <a:gd name="T15" fmla="*/ 315 h 504"/>
                <a:gd name="T16" fmla="*/ 180 w 356"/>
                <a:gd name="T17" fmla="*/ 135 h 504"/>
                <a:gd name="T18" fmla="*/ 113 w 356"/>
                <a:gd name="T19" fmla="*/ 0 h 504"/>
                <a:gd name="T20" fmla="*/ 113 w 356"/>
                <a:gd name="T21" fmla="*/ 0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504">
                  <a:moveTo>
                    <a:pt x="113" y="0"/>
                  </a:moveTo>
                  <a:lnTo>
                    <a:pt x="0" y="351"/>
                  </a:lnTo>
                  <a:lnTo>
                    <a:pt x="104" y="504"/>
                  </a:lnTo>
                  <a:lnTo>
                    <a:pt x="244" y="441"/>
                  </a:lnTo>
                  <a:lnTo>
                    <a:pt x="356" y="274"/>
                  </a:lnTo>
                  <a:lnTo>
                    <a:pt x="289" y="126"/>
                  </a:lnTo>
                  <a:lnTo>
                    <a:pt x="180" y="279"/>
                  </a:lnTo>
                  <a:lnTo>
                    <a:pt x="76" y="315"/>
                  </a:lnTo>
                  <a:lnTo>
                    <a:pt x="180" y="135"/>
                  </a:lnTo>
                  <a:lnTo>
                    <a:pt x="113" y="0"/>
                  </a:lnTo>
                  <a:close/>
                </a:path>
              </a:pathLst>
            </a:custGeom>
            <a:solidFill>
              <a:srgbClr val="D6D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5" name="Freeform 434"/>
            <p:cNvSpPr>
              <a:spLocks/>
            </p:cNvSpPr>
            <p:nvPr/>
          </p:nvSpPr>
          <p:spPr bwMode="auto">
            <a:xfrm>
              <a:off x="1017" y="4206"/>
              <a:ext cx="257" cy="280"/>
            </a:xfrm>
            <a:custGeom>
              <a:avLst/>
              <a:gdLst>
                <a:gd name="T0" fmla="*/ 0 w 257"/>
                <a:gd name="T1" fmla="*/ 0 h 280"/>
                <a:gd name="T2" fmla="*/ 9 w 257"/>
                <a:gd name="T3" fmla="*/ 176 h 280"/>
                <a:gd name="T4" fmla="*/ 257 w 257"/>
                <a:gd name="T5" fmla="*/ 280 h 280"/>
                <a:gd name="T6" fmla="*/ 0 w 257"/>
                <a:gd name="T7" fmla="*/ 0 h 280"/>
                <a:gd name="T8" fmla="*/ 0 w 257"/>
                <a:gd name="T9" fmla="*/ 0 h 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 h="280">
                  <a:moveTo>
                    <a:pt x="0" y="0"/>
                  </a:moveTo>
                  <a:lnTo>
                    <a:pt x="9" y="176"/>
                  </a:lnTo>
                  <a:lnTo>
                    <a:pt x="257" y="280"/>
                  </a:lnTo>
                  <a:lnTo>
                    <a:pt x="0" y="0"/>
                  </a:lnTo>
                  <a:close/>
                </a:path>
              </a:pathLst>
            </a:custGeom>
            <a:solidFill>
              <a:srgbClr val="9999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6" name="Freeform 435"/>
            <p:cNvSpPr>
              <a:spLocks/>
            </p:cNvSpPr>
            <p:nvPr/>
          </p:nvSpPr>
          <p:spPr bwMode="auto">
            <a:xfrm>
              <a:off x="4113" y="47"/>
              <a:ext cx="158" cy="149"/>
            </a:xfrm>
            <a:custGeom>
              <a:avLst/>
              <a:gdLst>
                <a:gd name="T0" fmla="*/ 158 w 158"/>
                <a:gd name="T1" fmla="*/ 22 h 149"/>
                <a:gd name="T2" fmla="*/ 0 w 158"/>
                <a:gd name="T3" fmla="*/ 0 h 149"/>
                <a:gd name="T4" fmla="*/ 0 w 158"/>
                <a:gd name="T5" fmla="*/ 149 h 149"/>
                <a:gd name="T6" fmla="*/ 158 w 158"/>
                <a:gd name="T7" fmla="*/ 22 h 149"/>
                <a:gd name="T8" fmla="*/ 158 w 158"/>
                <a:gd name="T9" fmla="*/ 22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149">
                  <a:moveTo>
                    <a:pt x="158" y="22"/>
                  </a:moveTo>
                  <a:lnTo>
                    <a:pt x="0" y="0"/>
                  </a:lnTo>
                  <a:lnTo>
                    <a:pt x="0" y="149"/>
                  </a:lnTo>
                  <a:lnTo>
                    <a:pt x="158"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7" name="Freeform 436"/>
            <p:cNvSpPr>
              <a:spLocks/>
            </p:cNvSpPr>
            <p:nvPr/>
          </p:nvSpPr>
          <p:spPr bwMode="auto">
            <a:xfrm>
              <a:off x="4466" y="101"/>
              <a:ext cx="103" cy="95"/>
            </a:xfrm>
            <a:custGeom>
              <a:avLst/>
              <a:gdLst>
                <a:gd name="T0" fmla="*/ 103 w 103"/>
                <a:gd name="T1" fmla="*/ 0 h 95"/>
                <a:gd name="T2" fmla="*/ 0 w 103"/>
                <a:gd name="T3" fmla="*/ 18 h 95"/>
                <a:gd name="T4" fmla="*/ 0 w 103"/>
                <a:gd name="T5" fmla="*/ 95 h 95"/>
                <a:gd name="T6" fmla="*/ 103 w 103"/>
                <a:gd name="T7" fmla="*/ 0 h 95"/>
                <a:gd name="T8" fmla="*/ 103 w 103"/>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95">
                  <a:moveTo>
                    <a:pt x="103" y="0"/>
                  </a:moveTo>
                  <a:lnTo>
                    <a:pt x="0" y="18"/>
                  </a:lnTo>
                  <a:lnTo>
                    <a:pt x="0" y="95"/>
                  </a:lnTo>
                  <a:lnTo>
                    <a:pt x="10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8" name="Freeform 437"/>
            <p:cNvSpPr>
              <a:spLocks/>
            </p:cNvSpPr>
            <p:nvPr/>
          </p:nvSpPr>
          <p:spPr bwMode="auto">
            <a:xfrm>
              <a:off x="3265" y="-147"/>
              <a:ext cx="790" cy="771"/>
            </a:xfrm>
            <a:custGeom>
              <a:avLst/>
              <a:gdLst>
                <a:gd name="T0" fmla="*/ 18 w 790"/>
                <a:gd name="T1" fmla="*/ 771 h 771"/>
                <a:gd name="T2" fmla="*/ 90 w 790"/>
                <a:gd name="T3" fmla="*/ 334 h 771"/>
                <a:gd name="T4" fmla="*/ 0 w 790"/>
                <a:gd name="T5" fmla="*/ 270 h 771"/>
                <a:gd name="T6" fmla="*/ 307 w 790"/>
                <a:gd name="T7" fmla="*/ 77 h 771"/>
                <a:gd name="T8" fmla="*/ 514 w 790"/>
                <a:gd name="T9" fmla="*/ 0 h 771"/>
                <a:gd name="T10" fmla="*/ 790 w 790"/>
                <a:gd name="T11" fmla="*/ 23 h 771"/>
                <a:gd name="T12" fmla="*/ 496 w 790"/>
                <a:gd name="T13" fmla="*/ 68 h 771"/>
                <a:gd name="T14" fmla="*/ 587 w 790"/>
                <a:gd name="T15" fmla="*/ 293 h 771"/>
                <a:gd name="T16" fmla="*/ 496 w 790"/>
                <a:gd name="T17" fmla="*/ 631 h 771"/>
                <a:gd name="T18" fmla="*/ 483 w 790"/>
                <a:gd name="T19" fmla="*/ 162 h 771"/>
                <a:gd name="T20" fmla="*/ 397 w 790"/>
                <a:gd name="T21" fmla="*/ 126 h 771"/>
                <a:gd name="T22" fmla="*/ 167 w 790"/>
                <a:gd name="T23" fmla="*/ 302 h 771"/>
                <a:gd name="T24" fmla="*/ 99 w 790"/>
                <a:gd name="T25" fmla="*/ 685 h 771"/>
                <a:gd name="T26" fmla="*/ 18 w 790"/>
                <a:gd name="T27" fmla="*/ 771 h 771"/>
                <a:gd name="T28" fmla="*/ 18 w 790"/>
                <a:gd name="T29" fmla="*/ 771 h 7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0" h="771">
                  <a:moveTo>
                    <a:pt x="18" y="771"/>
                  </a:moveTo>
                  <a:lnTo>
                    <a:pt x="90" y="334"/>
                  </a:lnTo>
                  <a:lnTo>
                    <a:pt x="0" y="270"/>
                  </a:lnTo>
                  <a:lnTo>
                    <a:pt x="307" y="77"/>
                  </a:lnTo>
                  <a:lnTo>
                    <a:pt x="514" y="0"/>
                  </a:lnTo>
                  <a:lnTo>
                    <a:pt x="790" y="23"/>
                  </a:lnTo>
                  <a:lnTo>
                    <a:pt x="496" y="68"/>
                  </a:lnTo>
                  <a:lnTo>
                    <a:pt x="587" y="293"/>
                  </a:lnTo>
                  <a:lnTo>
                    <a:pt x="496" y="631"/>
                  </a:lnTo>
                  <a:lnTo>
                    <a:pt x="483" y="162"/>
                  </a:lnTo>
                  <a:lnTo>
                    <a:pt x="397" y="126"/>
                  </a:lnTo>
                  <a:lnTo>
                    <a:pt x="167" y="302"/>
                  </a:lnTo>
                  <a:lnTo>
                    <a:pt x="99" y="685"/>
                  </a:lnTo>
                  <a:lnTo>
                    <a:pt x="18" y="7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9" name="Freeform 438"/>
            <p:cNvSpPr>
              <a:spLocks/>
            </p:cNvSpPr>
            <p:nvPr/>
          </p:nvSpPr>
          <p:spPr bwMode="auto">
            <a:xfrm>
              <a:off x="3603" y="407"/>
              <a:ext cx="285" cy="974"/>
            </a:xfrm>
            <a:custGeom>
              <a:avLst/>
              <a:gdLst>
                <a:gd name="T0" fmla="*/ 50 w 285"/>
                <a:gd name="T1" fmla="*/ 649 h 974"/>
                <a:gd name="T2" fmla="*/ 0 w 285"/>
                <a:gd name="T3" fmla="*/ 275 h 974"/>
                <a:gd name="T4" fmla="*/ 14 w 285"/>
                <a:gd name="T5" fmla="*/ 0 h 974"/>
                <a:gd name="T6" fmla="*/ 113 w 285"/>
                <a:gd name="T7" fmla="*/ 573 h 974"/>
                <a:gd name="T8" fmla="*/ 163 w 285"/>
                <a:gd name="T9" fmla="*/ 478 h 974"/>
                <a:gd name="T10" fmla="*/ 194 w 285"/>
                <a:gd name="T11" fmla="*/ 311 h 974"/>
                <a:gd name="T12" fmla="*/ 222 w 285"/>
                <a:gd name="T13" fmla="*/ 181 h 974"/>
                <a:gd name="T14" fmla="*/ 280 w 285"/>
                <a:gd name="T15" fmla="*/ 613 h 974"/>
                <a:gd name="T16" fmla="*/ 285 w 285"/>
                <a:gd name="T17" fmla="*/ 974 h 974"/>
                <a:gd name="T18" fmla="*/ 217 w 285"/>
                <a:gd name="T19" fmla="*/ 947 h 974"/>
                <a:gd name="T20" fmla="*/ 127 w 285"/>
                <a:gd name="T21" fmla="*/ 712 h 974"/>
                <a:gd name="T22" fmla="*/ 50 w 285"/>
                <a:gd name="T23" fmla="*/ 649 h 974"/>
                <a:gd name="T24" fmla="*/ 50 w 285"/>
                <a:gd name="T25" fmla="*/ 649 h 9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974">
                  <a:moveTo>
                    <a:pt x="50" y="649"/>
                  </a:moveTo>
                  <a:lnTo>
                    <a:pt x="0" y="275"/>
                  </a:lnTo>
                  <a:lnTo>
                    <a:pt x="14" y="0"/>
                  </a:lnTo>
                  <a:lnTo>
                    <a:pt x="113" y="573"/>
                  </a:lnTo>
                  <a:lnTo>
                    <a:pt x="163" y="478"/>
                  </a:lnTo>
                  <a:lnTo>
                    <a:pt x="194" y="311"/>
                  </a:lnTo>
                  <a:lnTo>
                    <a:pt x="222" y="181"/>
                  </a:lnTo>
                  <a:lnTo>
                    <a:pt x="280" y="613"/>
                  </a:lnTo>
                  <a:lnTo>
                    <a:pt x="285" y="974"/>
                  </a:lnTo>
                  <a:lnTo>
                    <a:pt x="217" y="947"/>
                  </a:lnTo>
                  <a:lnTo>
                    <a:pt x="127" y="712"/>
                  </a:lnTo>
                  <a:lnTo>
                    <a:pt x="50" y="6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0" name="Freeform 439"/>
            <p:cNvSpPr>
              <a:spLocks/>
            </p:cNvSpPr>
            <p:nvPr/>
          </p:nvSpPr>
          <p:spPr bwMode="auto">
            <a:xfrm>
              <a:off x="3888" y="759"/>
              <a:ext cx="659" cy="734"/>
            </a:xfrm>
            <a:custGeom>
              <a:avLst/>
              <a:gdLst>
                <a:gd name="T0" fmla="*/ 0 w 659"/>
                <a:gd name="T1" fmla="*/ 0 h 734"/>
                <a:gd name="T2" fmla="*/ 171 w 659"/>
                <a:gd name="T3" fmla="*/ 360 h 734"/>
                <a:gd name="T4" fmla="*/ 415 w 659"/>
                <a:gd name="T5" fmla="*/ 441 h 734"/>
                <a:gd name="T6" fmla="*/ 501 w 659"/>
                <a:gd name="T7" fmla="*/ 387 h 734"/>
                <a:gd name="T8" fmla="*/ 596 w 659"/>
                <a:gd name="T9" fmla="*/ 167 h 734"/>
                <a:gd name="T10" fmla="*/ 614 w 659"/>
                <a:gd name="T11" fmla="*/ 72 h 734"/>
                <a:gd name="T12" fmla="*/ 659 w 659"/>
                <a:gd name="T13" fmla="*/ 158 h 734"/>
                <a:gd name="T14" fmla="*/ 641 w 659"/>
                <a:gd name="T15" fmla="*/ 315 h 734"/>
                <a:gd name="T16" fmla="*/ 605 w 659"/>
                <a:gd name="T17" fmla="*/ 306 h 734"/>
                <a:gd name="T18" fmla="*/ 560 w 659"/>
                <a:gd name="T19" fmla="*/ 482 h 734"/>
                <a:gd name="T20" fmla="*/ 388 w 659"/>
                <a:gd name="T21" fmla="*/ 514 h 734"/>
                <a:gd name="T22" fmla="*/ 266 w 659"/>
                <a:gd name="T23" fmla="*/ 482 h 734"/>
                <a:gd name="T24" fmla="*/ 189 w 659"/>
                <a:gd name="T25" fmla="*/ 734 h 734"/>
                <a:gd name="T26" fmla="*/ 180 w 659"/>
                <a:gd name="T27" fmla="*/ 473 h 734"/>
                <a:gd name="T28" fmla="*/ 77 w 659"/>
                <a:gd name="T29" fmla="*/ 311 h 734"/>
                <a:gd name="T30" fmla="*/ 0 w 659"/>
                <a:gd name="T31" fmla="*/ 0 h 734"/>
                <a:gd name="T32" fmla="*/ 0 w 659"/>
                <a:gd name="T33" fmla="*/ 0 h 7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59" h="734">
                  <a:moveTo>
                    <a:pt x="0" y="0"/>
                  </a:moveTo>
                  <a:lnTo>
                    <a:pt x="171" y="360"/>
                  </a:lnTo>
                  <a:lnTo>
                    <a:pt x="415" y="441"/>
                  </a:lnTo>
                  <a:lnTo>
                    <a:pt x="501" y="387"/>
                  </a:lnTo>
                  <a:lnTo>
                    <a:pt x="596" y="167"/>
                  </a:lnTo>
                  <a:lnTo>
                    <a:pt x="614" y="72"/>
                  </a:lnTo>
                  <a:lnTo>
                    <a:pt x="659" y="158"/>
                  </a:lnTo>
                  <a:lnTo>
                    <a:pt x="641" y="315"/>
                  </a:lnTo>
                  <a:lnTo>
                    <a:pt x="605" y="306"/>
                  </a:lnTo>
                  <a:lnTo>
                    <a:pt x="560" y="482"/>
                  </a:lnTo>
                  <a:lnTo>
                    <a:pt x="388" y="514"/>
                  </a:lnTo>
                  <a:lnTo>
                    <a:pt x="266" y="482"/>
                  </a:lnTo>
                  <a:lnTo>
                    <a:pt x="189" y="734"/>
                  </a:lnTo>
                  <a:lnTo>
                    <a:pt x="180" y="473"/>
                  </a:lnTo>
                  <a:lnTo>
                    <a:pt x="77" y="3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1" name="Freeform 440"/>
            <p:cNvSpPr>
              <a:spLocks/>
            </p:cNvSpPr>
            <p:nvPr/>
          </p:nvSpPr>
          <p:spPr bwMode="auto">
            <a:xfrm>
              <a:off x="4077" y="574"/>
              <a:ext cx="497" cy="185"/>
            </a:xfrm>
            <a:custGeom>
              <a:avLst/>
              <a:gdLst>
                <a:gd name="T0" fmla="*/ 0 w 497"/>
                <a:gd name="T1" fmla="*/ 95 h 185"/>
                <a:gd name="T2" fmla="*/ 199 w 497"/>
                <a:gd name="T3" fmla="*/ 108 h 185"/>
                <a:gd name="T4" fmla="*/ 416 w 497"/>
                <a:gd name="T5" fmla="*/ 0 h 185"/>
                <a:gd name="T6" fmla="*/ 497 w 497"/>
                <a:gd name="T7" fmla="*/ 126 h 185"/>
                <a:gd name="T8" fmla="*/ 452 w 497"/>
                <a:gd name="T9" fmla="*/ 171 h 185"/>
                <a:gd name="T10" fmla="*/ 402 w 497"/>
                <a:gd name="T11" fmla="*/ 77 h 185"/>
                <a:gd name="T12" fmla="*/ 226 w 497"/>
                <a:gd name="T13" fmla="*/ 185 h 185"/>
                <a:gd name="T14" fmla="*/ 91 w 497"/>
                <a:gd name="T15" fmla="*/ 167 h 185"/>
                <a:gd name="T16" fmla="*/ 0 w 497"/>
                <a:gd name="T17" fmla="*/ 95 h 185"/>
                <a:gd name="T18" fmla="*/ 0 w 497"/>
                <a:gd name="T19" fmla="*/ 95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7" h="185">
                  <a:moveTo>
                    <a:pt x="0" y="95"/>
                  </a:moveTo>
                  <a:lnTo>
                    <a:pt x="199" y="108"/>
                  </a:lnTo>
                  <a:lnTo>
                    <a:pt x="416" y="0"/>
                  </a:lnTo>
                  <a:lnTo>
                    <a:pt x="497" y="126"/>
                  </a:lnTo>
                  <a:lnTo>
                    <a:pt x="452" y="171"/>
                  </a:lnTo>
                  <a:lnTo>
                    <a:pt x="402" y="77"/>
                  </a:lnTo>
                  <a:lnTo>
                    <a:pt x="226" y="185"/>
                  </a:lnTo>
                  <a:lnTo>
                    <a:pt x="91" y="167"/>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2" name="Freeform 441"/>
            <p:cNvSpPr>
              <a:spLocks/>
            </p:cNvSpPr>
            <p:nvPr/>
          </p:nvSpPr>
          <p:spPr bwMode="auto">
            <a:xfrm>
              <a:off x="4077" y="-120"/>
              <a:ext cx="294" cy="460"/>
            </a:xfrm>
            <a:custGeom>
              <a:avLst/>
              <a:gdLst>
                <a:gd name="T0" fmla="*/ 0 w 294"/>
                <a:gd name="T1" fmla="*/ 320 h 460"/>
                <a:gd name="T2" fmla="*/ 104 w 294"/>
                <a:gd name="T3" fmla="*/ 392 h 460"/>
                <a:gd name="T4" fmla="*/ 194 w 294"/>
                <a:gd name="T5" fmla="*/ 221 h 460"/>
                <a:gd name="T6" fmla="*/ 235 w 294"/>
                <a:gd name="T7" fmla="*/ 289 h 460"/>
                <a:gd name="T8" fmla="*/ 235 w 294"/>
                <a:gd name="T9" fmla="*/ 158 h 460"/>
                <a:gd name="T10" fmla="*/ 32 w 294"/>
                <a:gd name="T11" fmla="*/ 90 h 460"/>
                <a:gd name="T12" fmla="*/ 91 w 294"/>
                <a:gd name="T13" fmla="*/ 0 h 460"/>
                <a:gd name="T14" fmla="*/ 181 w 294"/>
                <a:gd name="T15" fmla="*/ 14 h 460"/>
                <a:gd name="T16" fmla="*/ 271 w 294"/>
                <a:gd name="T17" fmla="*/ 90 h 460"/>
                <a:gd name="T18" fmla="*/ 294 w 294"/>
                <a:gd name="T19" fmla="*/ 261 h 460"/>
                <a:gd name="T20" fmla="*/ 249 w 294"/>
                <a:gd name="T21" fmla="*/ 392 h 460"/>
                <a:gd name="T22" fmla="*/ 163 w 294"/>
                <a:gd name="T23" fmla="*/ 460 h 460"/>
                <a:gd name="T24" fmla="*/ 64 w 294"/>
                <a:gd name="T25" fmla="*/ 437 h 460"/>
                <a:gd name="T26" fmla="*/ 0 w 294"/>
                <a:gd name="T27" fmla="*/ 320 h 460"/>
                <a:gd name="T28" fmla="*/ 0 w 294"/>
                <a:gd name="T29" fmla="*/ 320 h 4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4" h="460">
                  <a:moveTo>
                    <a:pt x="0" y="320"/>
                  </a:moveTo>
                  <a:lnTo>
                    <a:pt x="104" y="392"/>
                  </a:lnTo>
                  <a:lnTo>
                    <a:pt x="194" y="221"/>
                  </a:lnTo>
                  <a:lnTo>
                    <a:pt x="235" y="289"/>
                  </a:lnTo>
                  <a:lnTo>
                    <a:pt x="235" y="158"/>
                  </a:lnTo>
                  <a:lnTo>
                    <a:pt x="32" y="90"/>
                  </a:lnTo>
                  <a:lnTo>
                    <a:pt x="91" y="0"/>
                  </a:lnTo>
                  <a:lnTo>
                    <a:pt x="181" y="14"/>
                  </a:lnTo>
                  <a:lnTo>
                    <a:pt x="271" y="90"/>
                  </a:lnTo>
                  <a:lnTo>
                    <a:pt x="294" y="261"/>
                  </a:lnTo>
                  <a:lnTo>
                    <a:pt x="249" y="392"/>
                  </a:lnTo>
                  <a:lnTo>
                    <a:pt x="163" y="460"/>
                  </a:lnTo>
                  <a:lnTo>
                    <a:pt x="64" y="437"/>
                  </a:lnTo>
                  <a:lnTo>
                    <a:pt x="0" y="3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3" name="Freeform 442"/>
            <p:cNvSpPr>
              <a:spLocks/>
            </p:cNvSpPr>
            <p:nvPr/>
          </p:nvSpPr>
          <p:spPr bwMode="auto">
            <a:xfrm>
              <a:off x="4448" y="-52"/>
              <a:ext cx="176" cy="347"/>
            </a:xfrm>
            <a:custGeom>
              <a:avLst/>
              <a:gdLst>
                <a:gd name="T0" fmla="*/ 0 w 176"/>
                <a:gd name="T1" fmla="*/ 81 h 347"/>
                <a:gd name="T2" fmla="*/ 153 w 176"/>
                <a:gd name="T3" fmla="*/ 153 h 347"/>
                <a:gd name="T4" fmla="*/ 126 w 176"/>
                <a:gd name="T5" fmla="*/ 270 h 347"/>
                <a:gd name="T6" fmla="*/ 90 w 176"/>
                <a:gd name="T7" fmla="*/ 216 h 347"/>
                <a:gd name="T8" fmla="*/ 18 w 176"/>
                <a:gd name="T9" fmla="*/ 293 h 347"/>
                <a:gd name="T10" fmla="*/ 63 w 176"/>
                <a:gd name="T11" fmla="*/ 347 h 347"/>
                <a:gd name="T12" fmla="*/ 108 w 176"/>
                <a:gd name="T13" fmla="*/ 338 h 347"/>
                <a:gd name="T14" fmla="*/ 167 w 176"/>
                <a:gd name="T15" fmla="*/ 248 h 347"/>
                <a:gd name="T16" fmla="*/ 176 w 176"/>
                <a:gd name="T17" fmla="*/ 144 h 347"/>
                <a:gd name="T18" fmla="*/ 153 w 176"/>
                <a:gd name="T19" fmla="*/ 45 h 347"/>
                <a:gd name="T20" fmla="*/ 99 w 176"/>
                <a:gd name="T21" fmla="*/ 0 h 347"/>
                <a:gd name="T22" fmla="*/ 45 w 176"/>
                <a:gd name="T23" fmla="*/ 0 h 347"/>
                <a:gd name="T24" fmla="*/ 0 w 176"/>
                <a:gd name="T25" fmla="*/ 81 h 347"/>
                <a:gd name="T26" fmla="*/ 0 w 176"/>
                <a:gd name="T27" fmla="*/ 81 h 3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6" h="347">
                  <a:moveTo>
                    <a:pt x="0" y="81"/>
                  </a:moveTo>
                  <a:lnTo>
                    <a:pt x="153" y="153"/>
                  </a:lnTo>
                  <a:lnTo>
                    <a:pt x="126" y="270"/>
                  </a:lnTo>
                  <a:lnTo>
                    <a:pt x="90" y="216"/>
                  </a:lnTo>
                  <a:lnTo>
                    <a:pt x="18" y="293"/>
                  </a:lnTo>
                  <a:lnTo>
                    <a:pt x="63" y="347"/>
                  </a:lnTo>
                  <a:lnTo>
                    <a:pt x="108" y="338"/>
                  </a:lnTo>
                  <a:lnTo>
                    <a:pt x="167" y="248"/>
                  </a:lnTo>
                  <a:lnTo>
                    <a:pt x="176" y="144"/>
                  </a:lnTo>
                  <a:lnTo>
                    <a:pt x="153" y="45"/>
                  </a:lnTo>
                  <a:lnTo>
                    <a:pt x="99" y="0"/>
                  </a:lnTo>
                  <a:lnTo>
                    <a:pt x="45" y="0"/>
                  </a:lnTo>
                  <a:lnTo>
                    <a:pt x="0"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4" name="Freeform 443"/>
            <p:cNvSpPr>
              <a:spLocks/>
            </p:cNvSpPr>
            <p:nvPr/>
          </p:nvSpPr>
          <p:spPr bwMode="auto">
            <a:xfrm>
              <a:off x="3323" y="-796"/>
              <a:ext cx="1689" cy="766"/>
            </a:xfrm>
            <a:custGeom>
              <a:avLst/>
              <a:gdLst>
                <a:gd name="T0" fmla="*/ 682 w 1689"/>
                <a:gd name="T1" fmla="*/ 649 h 766"/>
                <a:gd name="T2" fmla="*/ 1201 w 1689"/>
                <a:gd name="T3" fmla="*/ 500 h 766"/>
                <a:gd name="T4" fmla="*/ 1504 w 1689"/>
                <a:gd name="T5" fmla="*/ 487 h 766"/>
                <a:gd name="T6" fmla="*/ 1599 w 1689"/>
                <a:gd name="T7" fmla="*/ 554 h 766"/>
                <a:gd name="T8" fmla="*/ 1608 w 1689"/>
                <a:gd name="T9" fmla="*/ 455 h 766"/>
                <a:gd name="T10" fmla="*/ 1265 w 1689"/>
                <a:gd name="T11" fmla="*/ 433 h 766"/>
                <a:gd name="T12" fmla="*/ 1034 w 1689"/>
                <a:gd name="T13" fmla="*/ 464 h 766"/>
                <a:gd name="T14" fmla="*/ 1174 w 1689"/>
                <a:gd name="T15" fmla="*/ 383 h 766"/>
                <a:gd name="T16" fmla="*/ 1034 w 1689"/>
                <a:gd name="T17" fmla="*/ 81 h 766"/>
                <a:gd name="T18" fmla="*/ 77 w 1689"/>
                <a:gd name="T19" fmla="*/ 244 h 766"/>
                <a:gd name="T20" fmla="*/ 0 w 1689"/>
                <a:gd name="T21" fmla="*/ 766 h 766"/>
                <a:gd name="T22" fmla="*/ 0 w 1689"/>
                <a:gd name="T23" fmla="*/ 230 h 766"/>
                <a:gd name="T24" fmla="*/ 109 w 1689"/>
                <a:gd name="T25" fmla="*/ 189 h 766"/>
                <a:gd name="T26" fmla="*/ 1030 w 1689"/>
                <a:gd name="T27" fmla="*/ 0 h 766"/>
                <a:gd name="T28" fmla="*/ 1125 w 1689"/>
                <a:gd name="T29" fmla="*/ 108 h 766"/>
                <a:gd name="T30" fmla="*/ 1224 w 1689"/>
                <a:gd name="T31" fmla="*/ 374 h 766"/>
                <a:gd name="T32" fmla="*/ 1639 w 1689"/>
                <a:gd name="T33" fmla="*/ 419 h 766"/>
                <a:gd name="T34" fmla="*/ 1689 w 1689"/>
                <a:gd name="T35" fmla="*/ 541 h 766"/>
                <a:gd name="T36" fmla="*/ 1269 w 1689"/>
                <a:gd name="T37" fmla="*/ 753 h 766"/>
                <a:gd name="T38" fmla="*/ 1481 w 1689"/>
                <a:gd name="T39" fmla="*/ 577 h 766"/>
                <a:gd name="T40" fmla="*/ 1152 w 1689"/>
                <a:gd name="T41" fmla="*/ 545 h 766"/>
                <a:gd name="T42" fmla="*/ 786 w 1689"/>
                <a:gd name="T43" fmla="*/ 667 h 766"/>
                <a:gd name="T44" fmla="*/ 596 w 1689"/>
                <a:gd name="T45" fmla="*/ 685 h 766"/>
                <a:gd name="T46" fmla="*/ 682 w 1689"/>
                <a:gd name="T47" fmla="*/ 649 h 766"/>
                <a:gd name="T48" fmla="*/ 682 w 1689"/>
                <a:gd name="T49" fmla="*/ 649 h 7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9" h="766">
                  <a:moveTo>
                    <a:pt x="682" y="649"/>
                  </a:moveTo>
                  <a:lnTo>
                    <a:pt x="1201" y="500"/>
                  </a:lnTo>
                  <a:lnTo>
                    <a:pt x="1504" y="487"/>
                  </a:lnTo>
                  <a:lnTo>
                    <a:pt x="1599" y="554"/>
                  </a:lnTo>
                  <a:lnTo>
                    <a:pt x="1608" y="455"/>
                  </a:lnTo>
                  <a:lnTo>
                    <a:pt x="1265" y="433"/>
                  </a:lnTo>
                  <a:lnTo>
                    <a:pt x="1034" y="464"/>
                  </a:lnTo>
                  <a:lnTo>
                    <a:pt x="1174" y="383"/>
                  </a:lnTo>
                  <a:lnTo>
                    <a:pt x="1034" y="81"/>
                  </a:lnTo>
                  <a:lnTo>
                    <a:pt x="77" y="244"/>
                  </a:lnTo>
                  <a:lnTo>
                    <a:pt x="0" y="766"/>
                  </a:lnTo>
                  <a:lnTo>
                    <a:pt x="0" y="230"/>
                  </a:lnTo>
                  <a:lnTo>
                    <a:pt x="109" y="189"/>
                  </a:lnTo>
                  <a:lnTo>
                    <a:pt x="1030" y="0"/>
                  </a:lnTo>
                  <a:lnTo>
                    <a:pt x="1125" y="108"/>
                  </a:lnTo>
                  <a:lnTo>
                    <a:pt x="1224" y="374"/>
                  </a:lnTo>
                  <a:lnTo>
                    <a:pt x="1639" y="419"/>
                  </a:lnTo>
                  <a:lnTo>
                    <a:pt x="1689" y="541"/>
                  </a:lnTo>
                  <a:lnTo>
                    <a:pt x="1269" y="753"/>
                  </a:lnTo>
                  <a:lnTo>
                    <a:pt x="1481" y="577"/>
                  </a:lnTo>
                  <a:lnTo>
                    <a:pt x="1152" y="545"/>
                  </a:lnTo>
                  <a:lnTo>
                    <a:pt x="786" y="667"/>
                  </a:lnTo>
                  <a:lnTo>
                    <a:pt x="596" y="685"/>
                  </a:lnTo>
                  <a:lnTo>
                    <a:pt x="682" y="649"/>
                  </a:lnTo>
                  <a:close/>
                </a:path>
              </a:pathLst>
            </a:custGeom>
            <a:solidFill>
              <a:srgbClr val="FF9900"/>
            </a:solidFill>
            <a:ln w="9525">
              <a:solidFill>
                <a:srgbClr val="000000"/>
              </a:solidFill>
              <a:round/>
              <a:headEnd/>
              <a:tailEnd/>
            </a:ln>
          </p:spPr>
          <p:txBody>
            <a:bodyPr/>
            <a:lstStyle/>
            <a:p>
              <a:endParaRPr lang="en-US" dirty="0"/>
            </a:p>
          </p:txBody>
        </p:sp>
        <p:sp>
          <p:nvSpPr>
            <p:cNvPr id="165" name="Freeform 444"/>
            <p:cNvSpPr>
              <a:spLocks/>
            </p:cNvSpPr>
            <p:nvPr/>
          </p:nvSpPr>
          <p:spPr bwMode="auto">
            <a:xfrm>
              <a:off x="5210" y="601"/>
              <a:ext cx="1314" cy="762"/>
            </a:xfrm>
            <a:custGeom>
              <a:avLst/>
              <a:gdLst>
                <a:gd name="T0" fmla="*/ 163 w 1314"/>
                <a:gd name="T1" fmla="*/ 428 h 762"/>
                <a:gd name="T2" fmla="*/ 0 w 1314"/>
                <a:gd name="T3" fmla="*/ 654 h 762"/>
                <a:gd name="T4" fmla="*/ 46 w 1314"/>
                <a:gd name="T5" fmla="*/ 762 h 762"/>
                <a:gd name="T6" fmla="*/ 646 w 1314"/>
                <a:gd name="T7" fmla="*/ 406 h 762"/>
                <a:gd name="T8" fmla="*/ 673 w 1314"/>
                <a:gd name="T9" fmla="*/ 563 h 762"/>
                <a:gd name="T10" fmla="*/ 958 w 1314"/>
                <a:gd name="T11" fmla="*/ 410 h 762"/>
                <a:gd name="T12" fmla="*/ 944 w 1314"/>
                <a:gd name="T13" fmla="*/ 325 h 762"/>
                <a:gd name="T14" fmla="*/ 1066 w 1314"/>
                <a:gd name="T15" fmla="*/ 266 h 762"/>
                <a:gd name="T16" fmla="*/ 1143 w 1314"/>
                <a:gd name="T17" fmla="*/ 361 h 762"/>
                <a:gd name="T18" fmla="*/ 1287 w 1314"/>
                <a:gd name="T19" fmla="*/ 329 h 762"/>
                <a:gd name="T20" fmla="*/ 1314 w 1314"/>
                <a:gd name="T21" fmla="*/ 5 h 762"/>
                <a:gd name="T22" fmla="*/ 1206 w 1314"/>
                <a:gd name="T23" fmla="*/ 95 h 762"/>
                <a:gd name="T24" fmla="*/ 1197 w 1314"/>
                <a:gd name="T25" fmla="*/ 239 h 762"/>
                <a:gd name="T26" fmla="*/ 1052 w 1314"/>
                <a:gd name="T27" fmla="*/ 176 h 762"/>
                <a:gd name="T28" fmla="*/ 926 w 1314"/>
                <a:gd name="T29" fmla="*/ 266 h 762"/>
                <a:gd name="T30" fmla="*/ 894 w 1314"/>
                <a:gd name="T31" fmla="*/ 0 h 762"/>
                <a:gd name="T32" fmla="*/ 786 w 1314"/>
                <a:gd name="T33" fmla="*/ 50 h 762"/>
                <a:gd name="T34" fmla="*/ 885 w 1314"/>
                <a:gd name="T35" fmla="*/ 280 h 762"/>
                <a:gd name="T36" fmla="*/ 786 w 1314"/>
                <a:gd name="T37" fmla="*/ 451 h 762"/>
                <a:gd name="T38" fmla="*/ 723 w 1314"/>
                <a:gd name="T39" fmla="*/ 162 h 762"/>
                <a:gd name="T40" fmla="*/ 709 w 1314"/>
                <a:gd name="T41" fmla="*/ 329 h 762"/>
                <a:gd name="T42" fmla="*/ 73 w 1314"/>
                <a:gd name="T43" fmla="*/ 663 h 762"/>
                <a:gd name="T44" fmla="*/ 163 w 1314"/>
                <a:gd name="T45" fmla="*/ 428 h 762"/>
                <a:gd name="T46" fmla="*/ 163 w 1314"/>
                <a:gd name="T47" fmla="*/ 428 h 7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14" h="762">
                  <a:moveTo>
                    <a:pt x="163" y="428"/>
                  </a:moveTo>
                  <a:lnTo>
                    <a:pt x="0" y="654"/>
                  </a:lnTo>
                  <a:lnTo>
                    <a:pt x="46" y="762"/>
                  </a:lnTo>
                  <a:lnTo>
                    <a:pt x="646" y="406"/>
                  </a:lnTo>
                  <a:lnTo>
                    <a:pt x="673" y="563"/>
                  </a:lnTo>
                  <a:lnTo>
                    <a:pt x="958" y="410"/>
                  </a:lnTo>
                  <a:lnTo>
                    <a:pt x="944" y="325"/>
                  </a:lnTo>
                  <a:lnTo>
                    <a:pt x="1066" y="266"/>
                  </a:lnTo>
                  <a:lnTo>
                    <a:pt x="1143" y="361"/>
                  </a:lnTo>
                  <a:lnTo>
                    <a:pt x="1287" y="329"/>
                  </a:lnTo>
                  <a:lnTo>
                    <a:pt x="1314" y="5"/>
                  </a:lnTo>
                  <a:lnTo>
                    <a:pt x="1206" y="95"/>
                  </a:lnTo>
                  <a:lnTo>
                    <a:pt x="1197" y="239"/>
                  </a:lnTo>
                  <a:lnTo>
                    <a:pt x="1052" y="176"/>
                  </a:lnTo>
                  <a:lnTo>
                    <a:pt x="926" y="266"/>
                  </a:lnTo>
                  <a:lnTo>
                    <a:pt x="894" y="0"/>
                  </a:lnTo>
                  <a:lnTo>
                    <a:pt x="786" y="50"/>
                  </a:lnTo>
                  <a:lnTo>
                    <a:pt x="885" y="280"/>
                  </a:lnTo>
                  <a:lnTo>
                    <a:pt x="786" y="451"/>
                  </a:lnTo>
                  <a:lnTo>
                    <a:pt x="723" y="162"/>
                  </a:lnTo>
                  <a:lnTo>
                    <a:pt x="709" y="329"/>
                  </a:lnTo>
                  <a:lnTo>
                    <a:pt x="73" y="663"/>
                  </a:lnTo>
                  <a:lnTo>
                    <a:pt x="163" y="4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6" name="Freeform 445"/>
            <p:cNvSpPr>
              <a:spLocks/>
            </p:cNvSpPr>
            <p:nvPr/>
          </p:nvSpPr>
          <p:spPr bwMode="auto">
            <a:xfrm>
              <a:off x="3138" y="1052"/>
              <a:ext cx="3323" cy="2929"/>
            </a:xfrm>
            <a:custGeom>
              <a:avLst/>
              <a:gdLst>
                <a:gd name="T0" fmla="*/ 2452 w 3323"/>
                <a:gd name="T1" fmla="*/ 171 h 2929"/>
                <a:gd name="T2" fmla="*/ 1964 w 3323"/>
                <a:gd name="T3" fmla="*/ 437 h 2929"/>
                <a:gd name="T4" fmla="*/ 2045 w 3323"/>
                <a:gd name="T5" fmla="*/ 599 h 2929"/>
                <a:gd name="T6" fmla="*/ 2176 w 3323"/>
                <a:gd name="T7" fmla="*/ 1207 h 2929"/>
                <a:gd name="T8" fmla="*/ 1752 w 3323"/>
                <a:gd name="T9" fmla="*/ 1667 h 2929"/>
                <a:gd name="T10" fmla="*/ 687 w 3323"/>
                <a:gd name="T11" fmla="*/ 1415 h 2929"/>
                <a:gd name="T12" fmla="*/ 808 w 3323"/>
                <a:gd name="T13" fmla="*/ 1937 h 2929"/>
                <a:gd name="T14" fmla="*/ 0 w 3323"/>
                <a:gd name="T15" fmla="*/ 2163 h 2929"/>
                <a:gd name="T16" fmla="*/ 353 w 3323"/>
                <a:gd name="T17" fmla="*/ 2411 h 2929"/>
                <a:gd name="T18" fmla="*/ 592 w 3323"/>
                <a:gd name="T19" fmla="*/ 2929 h 2929"/>
                <a:gd name="T20" fmla="*/ 425 w 3323"/>
                <a:gd name="T21" fmla="*/ 2334 h 2929"/>
                <a:gd name="T22" fmla="*/ 930 w 3323"/>
                <a:gd name="T23" fmla="*/ 1946 h 2929"/>
                <a:gd name="T24" fmla="*/ 1409 w 3323"/>
                <a:gd name="T25" fmla="*/ 1685 h 2929"/>
                <a:gd name="T26" fmla="*/ 2167 w 3323"/>
                <a:gd name="T27" fmla="*/ 1437 h 2929"/>
                <a:gd name="T28" fmla="*/ 2777 w 3323"/>
                <a:gd name="T29" fmla="*/ 987 h 2929"/>
                <a:gd name="T30" fmla="*/ 3016 w 3323"/>
                <a:gd name="T31" fmla="*/ 951 h 2929"/>
                <a:gd name="T32" fmla="*/ 3097 w 3323"/>
                <a:gd name="T33" fmla="*/ 1424 h 2929"/>
                <a:gd name="T34" fmla="*/ 3188 w 3323"/>
                <a:gd name="T35" fmla="*/ 1978 h 2929"/>
                <a:gd name="T36" fmla="*/ 3264 w 3323"/>
                <a:gd name="T37" fmla="*/ 2483 h 2929"/>
                <a:gd name="T38" fmla="*/ 3206 w 3323"/>
                <a:gd name="T39" fmla="*/ 2636 h 2929"/>
                <a:gd name="T40" fmla="*/ 3007 w 3323"/>
                <a:gd name="T41" fmla="*/ 2694 h 2929"/>
                <a:gd name="T42" fmla="*/ 2953 w 3323"/>
                <a:gd name="T43" fmla="*/ 2429 h 2929"/>
                <a:gd name="T44" fmla="*/ 2858 w 3323"/>
                <a:gd name="T45" fmla="*/ 1374 h 2929"/>
                <a:gd name="T46" fmla="*/ 2953 w 3323"/>
                <a:gd name="T47" fmla="*/ 2758 h 2929"/>
                <a:gd name="T48" fmla="*/ 3197 w 3323"/>
                <a:gd name="T49" fmla="*/ 2703 h 2929"/>
                <a:gd name="T50" fmla="*/ 3323 w 3323"/>
                <a:gd name="T51" fmla="*/ 2460 h 2929"/>
                <a:gd name="T52" fmla="*/ 3206 w 3323"/>
                <a:gd name="T53" fmla="*/ 1617 h 2929"/>
                <a:gd name="T54" fmla="*/ 3093 w 3323"/>
                <a:gd name="T55" fmla="*/ 815 h 2929"/>
                <a:gd name="T56" fmla="*/ 3269 w 3323"/>
                <a:gd name="T57" fmla="*/ 518 h 2929"/>
                <a:gd name="T58" fmla="*/ 3097 w 3323"/>
                <a:gd name="T59" fmla="*/ 266 h 2929"/>
                <a:gd name="T60" fmla="*/ 3129 w 3323"/>
                <a:gd name="T61" fmla="*/ 707 h 2929"/>
                <a:gd name="T62" fmla="*/ 2844 w 3323"/>
                <a:gd name="T63" fmla="*/ 721 h 2929"/>
                <a:gd name="T64" fmla="*/ 2434 w 3323"/>
                <a:gd name="T65" fmla="*/ 1230 h 2929"/>
                <a:gd name="T66" fmla="*/ 2312 w 3323"/>
                <a:gd name="T67" fmla="*/ 955 h 2929"/>
                <a:gd name="T68" fmla="*/ 2082 w 3323"/>
                <a:gd name="T69" fmla="*/ 437 h 2929"/>
                <a:gd name="T70" fmla="*/ 2519 w 3323"/>
                <a:gd name="T71" fmla="*/ 175 h 2929"/>
                <a:gd name="T72" fmla="*/ 2659 w 3323"/>
                <a:gd name="T73" fmla="*/ 0 h 29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23" h="2929">
                  <a:moveTo>
                    <a:pt x="2659" y="0"/>
                  </a:moveTo>
                  <a:lnTo>
                    <a:pt x="2452" y="171"/>
                  </a:lnTo>
                  <a:lnTo>
                    <a:pt x="2443" y="288"/>
                  </a:lnTo>
                  <a:lnTo>
                    <a:pt x="1964" y="437"/>
                  </a:lnTo>
                  <a:lnTo>
                    <a:pt x="1969" y="563"/>
                  </a:lnTo>
                  <a:lnTo>
                    <a:pt x="2045" y="599"/>
                  </a:lnTo>
                  <a:lnTo>
                    <a:pt x="2145" y="860"/>
                  </a:lnTo>
                  <a:lnTo>
                    <a:pt x="2176" y="1207"/>
                  </a:lnTo>
                  <a:lnTo>
                    <a:pt x="2109" y="1356"/>
                  </a:lnTo>
                  <a:lnTo>
                    <a:pt x="1752" y="1667"/>
                  </a:lnTo>
                  <a:lnTo>
                    <a:pt x="1030" y="1586"/>
                  </a:lnTo>
                  <a:lnTo>
                    <a:pt x="687" y="1415"/>
                  </a:lnTo>
                  <a:lnTo>
                    <a:pt x="917" y="1735"/>
                  </a:lnTo>
                  <a:lnTo>
                    <a:pt x="808" y="1937"/>
                  </a:lnTo>
                  <a:lnTo>
                    <a:pt x="357" y="2194"/>
                  </a:lnTo>
                  <a:lnTo>
                    <a:pt x="0" y="2163"/>
                  </a:lnTo>
                  <a:lnTo>
                    <a:pt x="276" y="2262"/>
                  </a:lnTo>
                  <a:lnTo>
                    <a:pt x="353" y="2411"/>
                  </a:lnTo>
                  <a:lnTo>
                    <a:pt x="461" y="2699"/>
                  </a:lnTo>
                  <a:lnTo>
                    <a:pt x="592" y="2929"/>
                  </a:lnTo>
                  <a:lnTo>
                    <a:pt x="574" y="2613"/>
                  </a:lnTo>
                  <a:lnTo>
                    <a:pt x="425" y="2334"/>
                  </a:lnTo>
                  <a:lnTo>
                    <a:pt x="587" y="2176"/>
                  </a:lnTo>
                  <a:lnTo>
                    <a:pt x="930" y="1946"/>
                  </a:lnTo>
                  <a:lnTo>
                    <a:pt x="980" y="1663"/>
                  </a:lnTo>
                  <a:lnTo>
                    <a:pt x="1409" y="1685"/>
                  </a:lnTo>
                  <a:lnTo>
                    <a:pt x="1752" y="1735"/>
                  </a:lnTo>
                  <a:lnTo>
                    <a:pt x="2167" y="1437"/>
                  </a:lnTo>
                  <a:lnTo>
                    <a:pt x="2434" y="1383"/>
                  </a:lnTo>
                  <a:lnTo>
                    <a:pt x="2777" y="987"/>
                  </a:lnTo>
                  <a:lnTo>
                    <a:pt x="2858" y="856"/>
                  </a:lnTo>
                  <a:lnTo>
                    <a:pt x="3016" y="951"/>
                  </a:lnTo>
                  <a:lnTo>
                    <a:pt x="3057" y="1185"/>
                  </a:lnTo>
                  <a:lnTo>
                    <a:pt x="3097" y="1424"/>
                  </a:lnTo>
                  <a:lnTo>
                    <a:pt x="3142" y="1703"/>
                  </a:lnTo>
                  <a:lnTo>
                    <a:pt x="3188" y="1978"/>
                  </a:lnTo>
                  <a:lnTo>
                    <a:pt x="3228" y="2226"/>
                  </a:lnTo>
                  <a:lnTo>
                    <a:pt x="3264" y="2483"/>
                  </a:lnTo>
                  <a:lnTo>
                    <a:pt x="3233" y="2577"/>
                  </a:lnTo>
                  <a:lnTo>
                    <a:pt x="3206" y="2636"/>
                  </a:lnTo>
                  <a:lnTo>
                    <a:pt x="3088" y="2681"/>
                  </a:lnTo>
                  <a:lnTo>
                    <a:pt x="3007" y="2694"/>
                  </a:lnTo>
                  <a:lnTo>
                    <a:pt x="2971" y="2663"/>
                  </a:lnTo>
                  <a:lnTo>
                    <a:pt x="2953" y="2429"/>
                  </a:lnTo>
                  <a:lnTo>
                    <a:pt x="2917" y="1987"/>
                  </a:lnTo>
                  <a:lnTo>
                    <a:pt x="2858" y="1374"/>
                  </a:lnTo>
                  <a:lnTo>
                    <a:pt x="2872" y="2618"/>
                  </a:lnTo>
                  <a:lnTo>
                    <a:pt x="2953" y="2758"/>
                  </a:lnTo>
                  <a:lnTo>
                    <a:pt x="3043" y="2744"/>
                  </a:lnTo>
                  <a:lnTo>
                    <a:pt x="3197" y="2703"/>
                  </a:lnTo>
                  <a:lnTo>
                    <a:pt x="3323" y="2667"/>
                  </a:lnTo>
                  <a:lnTo>
                    <a:pt x="3323" y="2460"/>
                  </a:lnTo>
                  <a:lnTo>
                    <a:pt x="3287" y="2181"/>
                  </a:lnTo>
                  <a:lnTo>
                    <a:pt x="3206" y="1617"/>
                  </a:lnTo>
                  <a:lnTo>
                    <a:pt x="3129" y="1063"/>
                  </a:lnTo>
                  <a:lnTo>
                    <a:pt x="3093" y="815"/>
                  </a:lnTo>
                  <a:lnTo>
                    <a:pt x="3215" y="793"/>
                  </a:lnTo>
                  <a:lnTo>
                    <a:pt x="3269" y="518"/>
                  </a:lnTo>
                  <a:lnTo>
                    <a:pt x="3174" y="279"/>
                  </a:lnTo>
                  <a:lnTo>
                    <a:pt x="3097" y="266"/>
                  </a:lnTo>
                  <a:lnTo>
                    <a:pt x="3174" y="486"/>
                  </a:lnTo>
                  <a:lnTo>
                    <a:pt x="3129" y="707"/>
                  </a:lnTo>
                  <a:lnTo>
                    <a:pt x="2813" y="486"/>
                  </a:lnTo>
                  <a:lnTo>
                    <a:pt x="2844" y="721"/>
                  </a:lnTo>
                  <a:lnTo>
                    <a:pt x="2682" y="892"/>
                  </a:lnTo>
                  <a:lnTo>
                    <a:pt x="2434" y="1230"/>
                  </a:lnTo>
                  <a:lnTo>
                    <a:pt x="2249" y="1266"/>
                  </a:lnTo>
                  <a:lnTo>
                    <a:pt x="2312" y="955"/>
                  </a:lnTo>
                  <a:lnTo>
                    <a:pt x="2185" y="577"/>
                  </a:lnTo>
                  <a:lnTo>
                    <a:pt x="2082" y="437"/>
                  </a:lnTo>
                  <a:lnTo>
                    <a:pt x="2515" y="333"/>
                  </a:lnTo>
                  <a:lnTo>
                    <a:pt x="2519" y="175"/>
                  </a:lnTo>
                  <a:lnTo>
                    <a:pt x="26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7" name="Freeform 446"/>
            <p:cNvSpPr>
              <a:spLocks/>
            </p:cNvSpPr>
            <p:nvPr/>
          </p:nvSpPr>
          <p:spPr bwMode="auto">
            <a:xfrm>
              <a:off x="5964" y="989"/>
              <a:ext cx="538" cy="703"/>
            </a:xfrm>
            <a:custGeom>
              <a:avLst/>
              <a:gdLst>
                <a:gd name="T0" fmla="*/ 154 w 538"/>
                <a:gd name="T1" fmla="*/ 0 h 703"/>
                <a:gd name="T2" fmla="*/ 515 w 538"/>
                <a:gd name="T3" fmla="*/ 4 h 703"/>
                <a:gd name="T4" fmla="*/ 538 w 538"/>
                <a:gd name="T5" fmla="*/ 117 h 703"/>
                <a:gd name="T6" fmla="*/ 501 w 538"/>
                <a:gd name="T7" fmla="*/ 257 h 703"/>
                <a:gd name="T8" fmla="*/ 533 w 538"/>
                <a:gd name="T9" fmla="*/ 459 h 703"/>
                <a:gd name="T10" fmla="*/ 407 w 538"/>
                <a:gd name="T11" fmla="*/ 703 h 703"/>
                <a:gd name="T12" fmla="*/ 483 w 538"/>
                <a:gd name="T13" fmla="*/ 428 h 703"/>
                <a:gd name="T14" fmla="*/ 402 w 538"/>
                <a:gd name="T15" fmla="*/ 275 h 703"/>
                <a:gd name="T16" fmla="*/ 497 w 538"/>
                <a:gd name="T17" fmla="*/ 144 h 703"/>
                <a:gd name="T18" fmla="*/ 456 w 538"/>
                <a:gd name="T19" fmla="*/ 49 h 703"/>
                <a:gd name="T20" fmla="*/ 0 w 538"/>
                <a:gd name="T21" fmla="*/ 112 h 703"/>
                <a:gd name="T22" fmla="*/ 154 w 538"/>
                <a:gd name="T23" fmla="*/ 0 h 703"/>
                <a:gd name="T24" fmla="*/ 154 w 538"/>
                <a:gd name="T25" fmla="*/ 0 h 7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8" h="703">
                  <a:moveTo>
                    <a:pt x="154" y="0"/>
                  </a:moveTo>
                  <a:lnTo>
                    <a:pt x="515" y="4"/>
                  </a:lnTo>
                  <a:lnTo>
                    <a:pt x="538" y="117"/>
                  </a:lnTo>
                  <a:lnTo>
                    <a:pt x="501" y="257"/>
                  </a:lnTo>
                  <a:lnTo>
                    <a:pt x="533" y="459"/>
                  </a:lnTo>
                  <a:lnTo>
                    <a:pt x="407" y="703"/>
                  </a:lnTo>
                  <a:lnTo>
                    <a:pt x="483" y="428"/>
                  </a:lnTo>
                  <a:lnTo>
                    <a:pt x="402" y="275"/>
                  </a:lnTo>
                  <a:lnTo>
                    <a:pt x="497" y="144"/>
                  </a:lnTo>
                  <a:lnTo>
                    <a:pt x="456" y="49"/>
                  </a:lnTo>
                  <a:lnTo>
                    <a:pt x="0" y="112"/>
                  </a:ln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8" name="Freeform 447"/>
            <p:cNvSpPr>
              <a:spLocks/>
            </p:cNvSpPr>
            <p:nvPr/>
          </p:nvSpPr>
          <p:spPr bwMode="auto">
            <a:xfrm>
              <a:off x="3807" y="141"/>
              <a:ext cx="690" cy="429"/>
            </a:xfrm>
            <a:custGeom>
              <a:avLst/>
              <a:gdLst>
                <a:gd name="T0" fmla="*/ 40 w 690"/>
                <a:gd name="T1" fmla="*/ 0 h 429"/>
                <a:gd name="T2" fmla="*/ 288 w 690"/>
                <a:gd name="T3" fmla="*/ 194 h 429"/>
                <a:gd name="T4" fmla="*/ 437 w 690"/>
                <a:gd name="T5" fmla="*/ 230 h 429"/>
                <a:gd name="T6" fmla="*/ 577 w 690"/>
                <a:gd name="T7" fmla="*/ 136 h 429"/>
                <a:gd name="T8" fmla="*/ 519 w 690"/>
                <a:gd name="T9" fmla="*/ 226 h 429"/>
                <a:gd name="T10" fmla="*/ 410 w 690"/>
                <a:gd name="T11" fmla="*/ 266 h 429"/>
                <a:gd name="T12" fmla="*/ 261 w 690"/>
                <a:gd name="T13" fmla="*/ 244 h 429"/>
                <a:gd name="T14" fmla="*/ 406 w 690"/>
                <a:gd name="T15" fmla="*/ 356 h 429"/>
                <a:gd name="T16" fmla="*/ 591 w 690"/>
                <a:gd name="T17" fmla="*/ 275 h 429"/>
                <a:gd name="T18" fmla="*/ 690 w 690"/>
                <a:gd name="T19" fmla="*/ 334 h 429"/>
                <a:gd name="T20" fmla="*/ 546 w 690"/>
                <a:gd name="T21" fmla="*/ 343 h 429"/>
                <a:gd name="T22" fmla="*/ 356 w 690"/>
                <a:gd name="T23" fmla="*/ 429 h 429"/>
                <a:gd name="T24" fmla="*/ 266 w 690"/>
                <a:gd name="T25" fmla="*/ 415 h 429"/>
                <a:gd name="T26" fmla="*/ 171 w 690"/>
                <a:gd name="T27" fmla="*/ 185 h 429"/>
                <a:gd name="T28" fmla="*/ 0 w 690"/>
                <a:gd name="T29" fmla="*/ 86 h 429"/>
                <a:gd name="T30" fmla="*/ 40 w 690"/>
                <a:gd name="T31" fmla="*/ 0 h 429"/>
                <a:gd name="T32" fmla="*/ 40 w 690"/>
                <a:gd name="T33" fmla="*/ 0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0" h="429">
                  <a:moveTo>
                    <a:pt x="40" y="0"/>
                  </a:moveTo>
                  <a:lnTo>
                    <a:pt x="288" y="194"/>
                  </a:lnTo>
                  <a:lnTo>
                    <a:pt x="437" y="230"/>
                  </a:lnTo>
                  <a:lnTo>
                    <a:pt x="577" y="136"/>
                  </a:lnTo>
                  <a:lnTo>
                    <a:pt x="519" y="226"/>
                  </a:lnTo>
                  <a:lnTo>
                    <a:pt x="410" y="266"/>
                  </a:lnTo>
                  <a:lnTo>
                    <a:pt x="261" y="244"/>
                  </a:lnTo>
                  <a:lnTo>
                    <a:pt x="406" y="356"/>
                  </a:lnTo>
                  <a:lnTo>
                    <a:pt x="591" y="275"/>
                  </a:lnTo>
                  <a:lnTo>
                    <a:pt x="690" y="334"/>
                  </a:lnTo>
                  <a:lnTo>
                    <a:pt x="546" y="343"/>
                  </a:lnTo>
                  <a:lnTo>
                    <a:pt x="356" y="429"/>
                  </a:lnTo>
                  <a:lnTo>
                    <a:pt x="266" y="415"/>
                  </a:lnTo>
                  <a:lnTo>
                    <a:pt x="171" y="185"/>
                  </a:lnTo>
                  <a:lnTo>
                    <a:pt x="0" y="86"/>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9" name="Freeform 448"/>
            <p:cNvSpPr>
              <a:spLocks/>
            </p:cNvSpPr>
            <p:nvPr/>
          </p:nvSpPr>
          <p:spPr bwMode="auto">
            <a:xfrm>
              <a:off x="2913" y="1196"/>
              <a:ext cx="2316" cy="694"/>
            </a:xfrm>
            <a:custGeom>
              <a:avLst/>
              <a:gdLst>
                <a:gd name="T0" fmla="*/ 0 w 2316"/>
                <a:gd name="T1" fmla="*/ 284 h 694"/>
                <a:gd name="T2" fmla="*/ 334 w 2316"/>
                <a:gd name="T3" fmla="*/ 0 h 694"/>
                <a:gd name="T4" fmla="*/ 686 w 2316"/>
                <a:gd name="T5" fmla="*/ 36 h 694"/>
                <a:gd name="T6" fmla="*/ 1101 w 2316"/>
                <a:gd name="T7" fmla="*/ 230 h 694"/>
                <a:gd name="T8" fmla="*/ 1643 w 2316"/>
                <a:gd name="T9" fmla="*/ 563 h 694"/>
                <a:gd name="T10" fmla="*/ 2212 w 2316"/>
                <a:gd name="T11" fmla="*/ 392 h 694"/>
                <a:gd name="T12" fmla="*/ 2316 w 2316"/>
                <a:gd name="T13" fmla="*/ 469 h 694"/>
                <a:gd name="T14" fmla="*/ 2212 w 2316"/>
                <a:gd name="T15" fmla="*/ 469 h 694"/>
                <a:gd name="T16" fmla="*/ 1751 w 2316"/>
                <a:gd name="T17" fmla="*/ 604 h 694"/>
                <a:gd name="T18" fmla="*/ 1751 w 2316"/>
                <a:gd name="T19" fmla="*/ 694 h 694"/>
                <a:gd name="T20" fmla="*/ 1426 w 2316"/>
                <a:gd name="T21" fmla="*/ 550 h 694"/>
                <a:gd name="T22" fmla="*/ 785 w 2316"/>
                <a:gd name="T23" fmla="*/ 158 h 694"/>
                <a:gd name="T24" fmla="*/ 379 w 2316"/>
                <a:gd name="T25" fmla="*/ 108 h 694"/>
                <a:gd name="T26" fmla="*/ 0 w 2316"/>
                <a:gd name="T27" fmla="*/ 284 h 694"/>
                <a:gd name="T28" fmla="*/ 0 w 2316"/>
                <a:gd name="T29" fmla="*/ 284 h 6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6" h="694">
                  <a:moveTo>
                    <a:pt x="0" y="284"/>
                  </a:moveTo>
                  <a:lnTo>
                    <a:pt x="334" y="0"/>
                  </a:lnTo>
                  <a:lnTo>
                    <a:pt x="686" y="36"/>
                  </a:lnTo>
                  <a:lnTo>
                    <a:pt x="1101" y="230"/>
                  </a:lnTo>
                  <a:lnTo>
                    <a:pt x="1643" y="563"/>
                  </a:lnTo>
                  <a:lnTo>
                    <a:pt x="2212" y="392"/>
                  </a:lnTo>
                  <a:lnTo>
                    <a:pt x="2316" y="469"/>
                  </a:lnTo>
                  <a:lnTo>
                    <a:pt x="2212" y="469"/>
                  </a:lnTo>
                  <a:lnTo>
                    <a:pt x="1751" y="604"/>
                  </a:lnTo>
                  <a:lnTo>
                    <a:pt x="1751" y="694"/>
                  </a:lnTo>
                  <a:lnTo>
                    <a:pt x="1426" y="550"/>
                  </a:lnTo>
                  <a:lnTo>
                    <a:pt x="785" y="158"/>
                  </a:lnTo>
                  <a:lnTo>
                    <a:pt x="379" y="108"/>
                  </a:lnTo>
                  <a:lnTo>
                    <a:pt x="0" y="2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0" name="Freeform 449"/>
            <p:cNvSpPr>
              <a:spLocks/>
            </p:cNvSpPr>
            <p:nvPr/>
          </p:nvSpPr>
          <p:spPr bwMode="auto">
            <a:xfrm>
              <a:off x="1387" y="1430"/>
              <a:ext cx="3065" cy="3056"/>
            </a:xfrm>
            <a:custGeom>
              <a:avLst/>
              <a:gdLst>
                <a:gd name="T0" fmla="*/ 1629 w 3065"/>
                <a:gd name="T1" fmla="*/ 0 h 3056"/>
                <a:gd name="T2" fmla="*/ 1580 w 3065"/>
                <a:gd name="T3" fmla="*/ 68 h 3056"/>
                <a:gd name="T4" fmla="*/ 1535 w 3065"/>
                <a:gd name="T5" fmla="*/ 135 h 3056"/>
                <a:gd name="T6" fmla="*/ 1476 w 3065"/>
                <a:gd name="T7" fmla="*/ 212 h 3056"/>
                <a:gd name="T8" fmla="*/ 1422 w 3065"/>
                <a:gd name="T9" fmla="*/ 293 h 3056"/>
                <a:gd name="T10" fmla="*/ 1372 w 3065"/>
                <a:gd name="T11" fmla="*/ 370 h 3056"/>
                <a:gd name="T12" fmla="*/ 1332 w 3065"/>
                <a:gd name="T13" fmla="*/ 464 h 3056"/>
                <a:gd name="T14" fmla="*/ 1332 w 3065"/>
                <a:gd name="T15" fmla="*/ 1149 h 3056"/>
                <a:gd name="T16" fmla="*/ 1286 w 3065"/>
                <a:gd name="T17" fmla="*/ 978 h 3056"/>
                <a:gd name="T18" fmla="*/ 1241 w 3065"/>
                <a:gd name="T19" fmla="*/ 834 h 3056"/>
                <a:gd name="T20" fmla="*/ 894 w 3065"/>
                <a:gd name="T21" fmla="*/ 1474 h 3056"/>
                <a:gd name="T22" fmla="*/ 1313 w 3065"/>
                <a:gd name="T23" fmla="*/ 1947 h 3056"/>
                <a:gd name="T24" fmla="*/ 1273 w 3065"/>
                <a:gd name="T25" fmla="*/ 2069 h 3056"/>
                <a:gd name="T26" fmla="*/ 1629 w 3065"/>
                <a:gd name="T27" fmla="*/ 2051 h 3056"/>
                <a:gd name="T28" fmla="*/ 2158 w 3065"/>
                <a:gd name="T29" fmla="*/ 2276 h 3056"/>
                <a:gd name="T30" fmla="*/ 2343 w 3065"/>
                <a:gd name="T31" fmla="*/ 2506 h 3056"/>
                <a:gd name="T32" fmla="*/ 2645 w 3065"/>
                <a:gd name="T33" fmla="*/ 2618 h 3056"/>
                <a:gd name="T34" fmla="*/ 3065 w 3065"/>
                <a:gd name="T35" fmla="*/ 2983 h 3056"/>
                <a:gd name="T36" fmla="*/ 2514 w 3065"/>
                <a:gd name="T37" fmla="*/ 2609 h 3056"/>
                <a:gd name="T38" fmla="*/ 2158 w 3065"/>
                <a:gd name="T39" fmla="*/ 2474 h 3056"/>
                <a:gd name="T40" fmla="*/ 1530 w 3065"/>
                <a:gd name="T41" fmla="*/ 2172 h 3056"/>
                <a:gd name="T42" fmla="*/ 1119 w 3065"/>
                <a:gd name="T43" fmla="*/ 2271 h 3056"/>
                <a:gd name="T44" fmla="*/ 867 w 3065"/>
                <a:gd name="T45" fmla="*/ 2497 h 3056"/>
                <a:gd name="T46" fmla="*/ 722 w 3065"/>
                <a:gd name="T47" fmla="*/ 2659 h 3056"/>
                <a:gd name="T48" fmla="*/ 704 w 3065"/>
                <a:gd name="T49" fmla="*/ 2911 h 3056"/>
                <a:gd name="T50" fmla="*/ 569 w 3065"/>
                <a:gd name="T51" fmla="*/ 3056 h 3056"/>
                <a:gd name="T52" fmla="*/ 253 w 3065"/>
                <a:gd name="T53" fmla="*/ 3006 h 3056"/>
                <a:gd name="T54" fmla="*/ 253 w 3065"/>
                <a:gd name="T55" fmla="*/ 2781 h 3056"/>
                <a:gd name="T56" fmla="*/ 347 w 3065"/>
                <a:gd name="T57" fmla="*/ 2497 h 3056"/>
                <a:gd name="T58" fmla="*/ 537 w 3065"/>
                <a:gd name="T59" fmla="*/ 2398 h 3056"/>
                <a:gd name="T60" fmla="*/ 334 w 3065"/>
                <a:gd name="T61" fmla="*/ 2875 h 3056"/>
                <a:gd name="T62" fmla="*/ 560 w 3065"/>
                <a:gd name="T63" fmla="*/ 2902 h 3056"/>
                <a:gd name="T64" fmla="*/ 609 w 3065"/>
                <a:gd name="T65" fmla="*/ 2537 h 3056"/>
                <a:gd name="T66" fmla="*/ 1007 w 3065"/>
                <a:gd name="T67" fmla="*/ 2204 h 3056"/>
                <a:gd name="T68" fmla="*/ 1070 w 3065"/>
                <a:gd name="T69" fmla="*/ 2051 h 3056"/>
                <a:gd name="T70" fmla="*/ 979 w 3065"/>
                <a:gd name="T71" fmla="*/ 1920 h 3056"/>
                <a:gd name="T72" fmla="*/ 632 w 3065"/>
                <a:gd name="T73" fmla="*/ 1866 h 3056"/>
                <a:gd name="T74" fmla="*/ 429 w 3065"/>
                <a:gd name="T75" fmla="*/ 1947 h 3056"/>
                <a:gd name="T76" fmla="*/ 0 w 3065"/>
                <a:gd name="T77" fmla="*/ 2348 h 3056"/>
                <a:gd name="T78" fmla="*/ 325 w 3065"/>
                <a:gd name="T79" fmla="*/ 1839 h 3056"/>
                <a:gd name="T80" fmla="*/ 803 w 3065"/>
                <a:gd name="T81" fmla="*/ 1735 h 3056"/>
                <a:gd name="T82" fmla="*/ 781 w 3065"/>
                <a:gd name="T83" fmla="*/ 1555 h 3056"/>
                <a:gd name="T84" fmla="*/ 1110 w 3065"/>
                <a:gd name="T85" fmla="*/ 712 h 3056"/>
                <a:gd name="T86" fmla="*/ 1214 w 3065"/>
                <a:gd name="T87" fmla="*/ 428 h 3056"/>
                <a:gd name="T88" fmla="*/ 1458 w 3065"/>
                <a:gd name="T89" fmla="*/ 104 h 3056"/>
                <a:gd name="T90" fmla="*/ 1629 w 3065"/>
                <a:gd name="T91" fmla="*/ 0 h 3056"/>
                <a:gd name="T92" fmla="*/ 1629 w 3065"/>
                <a:gd name="T93" fmla="*/ 0 h 30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3056">
                  <a:moveTo>
                    <a:pt x="1629" y="0"/>
                  </a:moveTo>
                  <a:lnTo>
                    <a:pt x="1580" y="68"/>
                  </a:lnTo>
                  <a:lnTo>
                    <a:pt x="1535" y="135"/>
                  </a:lnTo>
                  <a:lnTo>
                    <a:pt x="1476" y="212"/>
                  </a:lnTo>
                  <a:lnTo>
                    <a:pt x="1422" y="293"/>
                  </a:lnTo>
                  <a:lnTo>
                    <a:pt x="1372" y="370"/>
                  </a:lnTo>
                  <a:lnTo>
                    <a:pt x="1332" y="464"/>
                  </a:lnTo>
                  <a:lnTo>
                    <a:pt x="1332" y="1149"/>
                  </a:lnTo>
                  <a:lnTo>
                    <a:pt x="1286" y="978"/>
                  </a:lnTo>
                  <a:lnTo>
                    <a:pt x="1241" y="834"/>
                  </a:lnTo>
                  <a:lnTo>
                    <a:pt x="894" y="1474"/>
                  </a:lnTo>
                  <a:lnTo>
                    <a:pt x="1313" y="1947"/>
                  </a:lnTo>
                  <a:lnTo>
                    <a:pt x="1273" y="2069"/>
                  </a:lnTo>
                  <a:lnTo>
                    <a:pt x="1629" y="2051"/>
                  </a:lnTo>
                  <a:lnTo>
                    <a:pt x="2158" y="2276"/>
                  </a:lnTo>
                  <a:lnTo>
                    <a:pt x="2343" y="2506"/>
                  </a:lnTo>
                  <a:lnTo>
                    <a:pt x="2645" y="2618"/>
                  </a:lnTo>
                  <a:lnTo>
                    <a:pt x="3065" y="2983"/>
                  </a:lnTo>
                  <a:lnTo>
                    <a:pt x="2514" y="2609"/>
                  </a:lnTo>
                  <a:lnTo>
                    <a:pt x="2158" y="2474"/>
                  </a:lnTo>
                  <a:lnTo>
                    <a:pt x="1530" y="2172"/>
                  </a:lnTo>
                  <a:lnTo>
                    <a:pt x="1119" y="2271"/>
                  </a:lnTo>
                  <a:lnTo>
                    <a:pt x="867" y="2497"/>
                  </a:lnTo>
                  <a:lnTo>
                    <a:pt x="722" y="2659"/>
                  </a:lnTo>
                  <a:lnTo>
                    <a:pt x="704" y="2911"/>
                  </a:lnTo>
                  <a:lnTo>
                    <a:pt x="569" y="3056"/>
                  </a:lnTo>
                  <a:lnTo>
                    <a:pt x="253" y="3006"/>
                  </a:lnTo>
                  <a:lnTo>
                    <a:pt x="253" y="2781"/>
                  </a:lnTo>
                  <a:lnTo>
                    <a:pt x="347" y="2497"/>
                  </a:lnTo>
                  <a:lnTo>
                    <a:pt x="537" y="2398"/>
                  </a:lnTo>
                  <a:lnTo>
                    <a:pt x="334" y="2875"/>
                  </a:lnTo>
                  <a:lnTo>
                    <a:pt x="560" y="2902"/>
                  </a:lnTo>
                  <a:lnTo>
                    <a:pt x="609" y="2537"/>
                  </a:lnTo>
                  <a:lnTo>
                    <a:pt x="1007" y="2204"/>
                  </a:lnTo>
                  <a:lnTo>
                    <a:pt x="1070" y="2051"/>
                  </a:lnTo>
                  <a:lnTo>
                    <a:pt x="979" y="1920"/>
                  </a:lnTo>
                  <a:lnTo>
                    <a:pt x="632" y="1866"/>
                  </a:lnTo>
                  <a:lnTo>
                    <a:pt x="429" y="1947"/>
                  </a:lnTo>
                  <a:lnTo>
                    <a:pt x="0" y="2348"/>
                  </a:lnTo>
                  <a:lnTo>
                    <a:pt x="325" y="1839"/>
                  </a:lnTo>
                  <a:lnTo>
                    <a:pt x="803" y="1735"/>
                  </a:lnTo>
                  <a:lnTo>
                    <a:pt x="781" y="1555"/>
                  </a:lnTo>
                  <a:lnTo>
                    <a:pt x="1110" y="712"/>
                  </a:lnTo>
                  <a:lnTo>
                    <a:pt x="1214" y="428"/>
                  </a:lnTo>
                  <a:lnTo>
                    <a:pt x="1458" y="104"/>
                  </a:lnTo>
                  <a:lnTo>
                    <a:pt x="16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1" name="Freeform 450"/>
            <p:cNvSpPr>
              <a:spLocks/>
            </p:cNvSpPr>
            <p:nvPr/>
          </p:nvSpPr>
          <p:spPr bwMode="auto">
            <a:xfrm>
              <a:off x="1111" y="1656"/>
              <a:ext cx="529" cy="1775"/>
            </a:xfrm>
            <a:custGeom>
              <a:avLst/>
              <a:gdLst>
                <a:gd name="T0" fmla="*/ 529 w 529"/>
                <a:gd name="T1" fmla="*/ 0 h 1775"/>
                <a:gd name="T2" fmla="*/ 0 w 529"/>
                <a:gd name="T3" fmla="*/ 739 h 1775"/>
                <a:gd name="T4" fmla="*/ 64 w 529"/>
                <a:gd name="T5" fmla="*/ 1324 h 1775"/>
                <a:gd name="T6" fmla="*/ 41 w 529"/>
                <a:gd name="T7" fmla="*/ 1640 h 1775"/>
                <a:gd name="T8" fmla="*/ 154 w 529"/>
                <a:gd name="T9" fmla="*/ 1775 h 1775"/>
                <a:gd name="T10" fmla="*/ 226 w 529"/>
                <a:gd name="T11" fmla="*/ 1590 h 1775"/>
                <a:gd name="T12" fmla="*/ 294 w 529"/>
                <a:gd name="T13" fmla="*/ 1419 h 1775"/>
                <a:gd name="T14" fmla="*/ 420 w 529"/>
                <a:gd name="T15" fmla="*/ 1378 h 1775"/>
                <a:gd name="T16" fmla="*/ 429 w 529"/>
                <a:gd name="T17" fmla="*/ 1162 h 1775"/>
                <a:gd name="T18" fmla="*/ 348 w 529"/>
                <a:gd name="T19" fmla="*/ 779 h 1775"/>
                <a:gd name="T20" fmla="*/ 420 w 529"/>
                <a:gd name="T21" fmla="*/ 396 h 1775"/>
                <a:gd name="T22" fmla="*/ 267 w 529"/>
                <a:gd name="T23" fmla="*/ 901 h 1775"/>
                <a:gd name="T24" fmla="*/ 276 w 529"/>
                <a:gd name="T25" fmla="*/ 1234 h 1775"/>
                <a:gd name="T26" fmla="*/ 195 w 529"/>
                <a:gd name="T27" fmla="*/ 1406 h 1775"/>
                <a:gd name="T28" fmla="*/ 131 w 529"/>
                <a:gd name="T29" fmla="*/ 748 h 1775"/>
                <a:gd name="T30" fmla="*/ 479 w 529"/>
                <a:gd name="T31" fmla="*/ 148 h 1775"/>
                <a:gd name="T32" fmla="*/ 529 w 529"/>
                <a:gd name="T33" fmla="*/ 0 h 1775"/>
                <a:gd name="T34" fmla="*/ 529 w 529"/>
                <a:gd name="T35" fmla="*/ 0 h 17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9" h="1775">
                  <a:moveTo>
                    <a:pt x="529" y="0"/>
                  </a:moveTo>
                  <a:lnTo>
                    <a:pt x="0" y="739"/>
                  </a:lnTo>
                  <a:lnTo>
                    <a:pt x="64" y="1324"/>
                  </a:lnTo>
                  <a:lnTo>
                    <a:pt x="41" y="1640"/>
                  </a:lnTo>
                  <a:lnTo>
                    <a:pt x="154" y="1775"/>
                  </a:lnTo>
                  <a:lnTo>
                    <a:pt x="226" y="1590"/>
                  </a:lnTo>
                  <a:lnTo>
                    <a:pt x="294" y="1419"/>
                  </a:lnTo>
                  <a:lnTo>
                    <a:pt x="420" y="1378"/>
                  </a:lnTo>
                  <a:lnTo>
                    <a:pt x="429" y="1162"/>
                  </a:lnTo>
                  <a:lnTo>
                    <a:pt x="348" y="779"/>
                  </a:lnTo>
                  <a:lnTo>
                    <a:pt x="420" y="396"/>
                  </a:lnTo>
                  <a:lnTo>
                    <a:pt x="267" y="901"/>
                  </a:lnTo>
                  <a:lnTo>
                    <a:pt x="276" y="1234"/>
                  </a:lnTo>
                  <a:lnTo>
                    <a:pt x="195" y="1406"/>
                  </a:lnTo>
                  <a:lnTo>
                    <a:pt x="131" y="748"/>
                  </a:lnTo>
                  <a:lnTo>
                    <a:pt x="479" y="148"/>
                  </a:lnTo>
                  <a:lnTo>
                    <a:pt x="5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2" name="Freeform 451"/>
            <p:cNvSpPr>
              <a:spLocks/>
            </p:cNvSpPr>
            <p:nvPr/>
          </p:nvSpPr>
          <p:spPr bwMode="auto">
            <a:xfrm>
              <a:off x="854" y="2980"/>
              <a:ext cx="907" cy="1699"/>
            </a:xfrm>
            <a:custGeom>
              <a:avLst/>
              <a:gdLst>
                <a:gd name="T0" fmla="*/ 32 w 907"/>
                <a:gd name="T1" fmla="*/ 289 h 1699"/>
                <a:gd name="T2" fmla="*/ 32 w 907"/>
                <a:gd name="T3" fmla="*/ 442 h 1699"/>
                <a:gd name="T4" fmla="*/ 248 w 907"/>
                <a:gd name="T5" fmla="*/ 735 h 1699"/>
                <a:gd name="T6" fmla="*/ 104 w 907"/>
                <a:gd name="T7" fmla="*/ 924 h 1699"/>
                <a:gd name="T8" fmla="*/ 86 w 907"/>
                <a:gd name="T9" fmla="*/ 1168 h 1699"/>
                <a:gd name="T10" fmla="*/ 203 w 907"/>
                <a:gd name="T11" fmla="*/ 1366 h 1699"/>
                <a:gd name="T12" fmla="*/ 289 w 907"/>
                <a:gd name="T13" fmla="*/ 1393 h 1699"/>
                <a:gd name="T14" fmla="*/ 438 w 907"/>
                <a:gd name="T15" fmla="*/ 1605 h 1699"/>
                <a:gd name="T16" fmla="*/ 614 w 907"/>
                <a:gd name="T17" fmla="*/ 1686 h 1699"/>
                <a:gd name="T18" fmla="*/ 808 w 907"/>
                <a:gd name="T19" fmla="*/ 1699 h 1699"/>
                <a:gd name="T20" fmla="*/ 907 w 907"/>
                <a:gd name="T21" fmla="*/ 1605 h 1699"/>
                <a:gd name="T22" fmla="*/ 777 w 907"/>
                <a:gd name="T23" fmla="*/ 1465 h 1699"/>
                <a:gd name="T24" fmla="*/ 795 w 907"/>
                <a:gd name="T25" fmla="*/ 1605 h 1699"/>
                <a:gd name="T26" fmla="*/ 736 w 907"/>
                <a:gd name="T27" fmla="*/ 1627 h 1699"/>
                <a:gd name="T28" fmla="*/ 483 w 907"/>
                <a:gd name="T29" fmla="*/ 1555 h 1699"/>
                <a:gd name="T30" fmla="*/ 388 w 907"/>
                <a:gd name="T31" fmla="*/ 1321 h 1699"/>
                <a:gd name="T32" fmla="*/ 185 w 907"/>
                <a:gd name="T33" fmla="*/ 1271 h 1699"/>
                <a:gd name="T34" fmla="*/ 163 w 907"/>
                <a:gd name="T35" fmla="*/ 1005 h 1699"/>
                <a:gd name="T36" fmla="*/ 266 w 907"/>
                <a:gd name="T37" fmla="*/ 839 h 1699"/>
                <a:gd name="T38" fmla="*/ 411 w 907"/>
                <a:gd name="T39" fmla="*/ 834 h 1699"/>
                <a:gd name="T40" fmla="*/ 370 w 907"/>
                <a:gd name="T41" fmla="*/ 645 h 1699"/>
                <a:gd name="T42" fmla="*/ 167 w 907"/>
                <a:gd name="T43" fmla="*/ 492 h 1699"/>
                <a:gd name="T44" fmla="*/ 81 w 907"/>
                <a:gd name="T45" fmla="*/ 158 h 1699"/>
                <a:gd name="T46" fmla="*/ 208 w 907"/>
                <a:gd name="T47" fmla="*/ 0 h 1699"/>
                <a:gd name="T48" fmla="*/ 0 w 907"/>
                <a:gd name="T49" fmla="*/ 113 h 1699"/>
                <a:gd name="T50" fmla="*/ 32 w 907"/>
                <a:gd name="T51" fmla="*/ 289 h 1699"/>
                <a:gd name="T52" fmla="*/ 32 w 907"/>
                <a:gd name="T53" fmla="*/ 289 h 16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7" h="1699">
                  <a:moveTo>
                    <a:pt x="32" y="289"/>
                  </a:moveTo>
                  <a:lnTo>
                    <a:pt x="32" y="442"/>
                  </a:lnTo>
                  <a:lnTo>
                    <a:pt x="248" y="735"/>
                  </a:lnTo>
                  <a:lnTo>
                    <a:pt x="104" y="924"/>
                  </a:lnTo>
                  <a:lnTo>
                    <a:pt x="86" y="1168"/>
                  </a:lnTo>
                  <a:lnTo>
                    <a:pt x="203" y="1366"/>
                  </a:lnTo>
                  <a:lnTo>
                    <a:pt x="289" y="1393"/>
                  </a:lnTo>
                  <a:lnTo>
                    <a:pt x="438" y="1605"/>
                  </a:lnTo>
                  <a:lnTo>
                    <a:pt x="614" y="1686"/>
                  </a:lnTo>
                  <a:lnTo>
                    <a:pt x="808" y="1699"/>
                  </a:lnTo>
                  <a:lnTo>
                    <a:pt x="907" y="1605"/>
                  </a:lnTo>
                  <a:lnTo>
                    <a:pt x="777" y="1465"/>
                  </a:lnTo>
                  <a:lnTo>
                    <a:pt x="795" y="1605"/>
                  </a:lnTo>
                  <a:lnTo>
                    <a:pt x="736" y="1627"/>
                  </a:lnTo>
                  <a:lnTo>
                    <a:pt x="483" y="1555"/>
                  </a:lnTo>
                  <a:lnTo>
                    <a:pt x="388" y="1321"/>
                  </a:lnTo>
                  <a:lnTo>
                    <a:pt x="185" y="1271"/>
                  </a:lnTo>
                  <a:lnTo>
                    <a:pt x="163" y="1005"/>
                  </a:lnTo>
                  <a:lnTo>
                    <a:pt x="266" y="839"/>
                  </a:lnTo>
                  <a:lnTo>
                    <a:pt x="411" y="834"/>
                  </a:lnTo>
                  <a:lnTo>
                    <a:pt x="370" y="645"/>
                  </a:lnTo>
                  <a:lnTo>
                    <a:pt x="167" y="492"/>
                  </a:lnTo>
                  <a:lnTo>
                    <a:pt x="81" y="158"/>
                  </a:lnTo>
                  <a:lnTo>
                    <a:pt x="208" y="0"/>
                  </a:lnTo>
                  <a:lnTo>
                    <a:pt x="0" y="113"/>
                  </a:lnTo>
                  <a:lnTo>
                    <a:pt x="32"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3" name="Freeform 452"/>
            <p:cNvSpPr>
              <a:spLocks/>
            </p:cNvSpPr>
            <p:nvPr/>
          </p:nvSpPr>
          <p:spPr bwMode="auto">
            <a:xfrm>
              <a:off x="1265" y="1259"/>
              <a:ext cx="1955" cy="2131"/>
            </a:xfrm>
            <a:custGeom>
              <a:avLst/>
              <a:gdLst>
                <a:gd name="T0" fmla="*/ 0 w 1955"/>
                <a:gd name="T1" fmla="*/ 2131 h 2131"/>
                <a:gd name="T2" fmla="*/ 122 w 1955"/>
                <a:gd name="T3" fmla="*/ 1803 h 2131"/>
                <a:gd name="T4" fmla="*/ 275 w 1955"/>
                <a:gd name="T5" fmla="*/ 1681 h 2131"/>
                <a:gd name="T6" fmla="*/ 632 w 1955"/>
                <a:gd name="T7" fmla="*/ 1654 h 2131"/>
                <a:gd name="T8" fmla="*/ 803 w 1955"/>
                <a:gd name="T9" fmla="*/ 1532 h 2131"/>
                <a:gd name="T10" fmla="*/ 948 w 1955"/>
                <a:gd name="T11" fmla="*/ 1045 h 2131"/>
                <a:gd name="T12" fmla="*/ 975 w 1955"/>
                <a:gd name="T13" fmla="*/ 1127 h 2131"/>
                <a:gd name="T14" fmla="*/ 1178 w 1955"/>
                <a:gd name="T15" fmla="*/ 649 h 2131"/>
                <a:gd name="T16" fmla="*/ 1485 w 1955"/>
                <a:gd name="T17" fmla="*/ 203 h 2131"/>
                <a:gd name="T18" fmla="*/ 1955 w 1955"/>
                <a:gd name="T19" fmla="*/ 0 h 2131"/>
                <a:gd name="T20" fmla="*/ 1589 w 1955"/>
                <a:gd name="T21" fmla="*/ 302 h 2131"/>
                <a:gd name="T22" fmla="*/ 1332 w 1955"/>
                <a:gd name="T23" fmla="*/ 554 h 2131"/>
                <a:gd name="T24" fmla="*/ 1192 w 1955"/>
                <a:gd name="T25" fmla="*/ 757 h 2131"/>
                <a:gd name="T26" fmla="*/ 844 w 1955"/>
                <a:gd name="T27" fmla="*/ 1640 h 2131"/>
                <a:gd name="T28" fmla="*/ 618 w 1955"/>
                <a:gd name="T29" fmla="*/ 1735 h 2131"/>
                <a:gd name="T30" fmla="*/ 203 w 1955"/>
                <a:gd name="T31" fmla="*/ 1834 h 2131"/>
                <a:gd name="T32" fmla="*/ 108 w 1955"/>
                <a:gd name="T33" fmla="*/ 1929 h 2131"/>
                <a:gd name="T34" fmla="*/ 0 w 1955"/>
                <a:gd name="T35" fmla="*/ 2131 h 2131"/>
                <a:gd name="T36" fmla="*/ 0 w 1955"/>
                <a:gd name="T37" fmla="*/ 2131 h 2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55" h="2131">
                  <a:moveTo>
                    <a:pt x="0" y="2131"/>
                  </a:moveTo>
                  <a:lnTo>
                    <a:pt x="122" y="1803"/>
                  </a:lnTo>
                  <a:lnTo>
                    <a:pt x="275" y="1681"/>
                  </a:lnTo>
                  <a:lnTo>
                    <a:pt x="632" y="1654"/>
                  </a:lnTo>
                  <a:lnTo>
                    <a:pt x="803" y="1532"/>
                  </a:lnTo>
                  <a:lnTo>
                    <a:pt x="948" y="1045"/>
                  </a:lnTo>
                  <a:lnTo>
                    <a:pt x="975" y="1127"/>
                  </a:lnTo>
                  <a:lnTo>
                    <a:pt x="1178" y="649"/>
                  </a:lnTo>
                  <a:lnTo>
                    <a:pt x="1485" y="203"/>
                  </a:lnTo>
                  <a:lnTo>
                    <a:pt x="1955" y="0"/>
                  </a:lnTo>
                  <a:lnTo>
                    <a:pt x="1589" y="302"/>
                  </a:lnTo>
                  <a:lnTo>
                    <a:pt x="1332" y="554"/>
                  </a:lnTo>
                  <a:lnTo>
                    <a:pt x="1192" y="757"/>
                  </a:lnTo>
                  <a:lnTo>
                    <a:pt x="844" y="1640"/>
                  </a:lnTo>
                  <a:lnTo>
                    <a:pt x="618" y="1735"/>
                  </a:lnTo>
                  <a:lnTo>
                    <a:pt x="203" y="1834"/>
                  </a:lnTo>
                  <a:lnTo>
                    <a:pt x="108" y="1929"/>
                  </a:lnTo>
                  <a:lnTo>
                    <a:pt x="0" y="2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4" name="Freeform 453"/>
            <p:cNvSpPr>
              <a:spLocks/>
            </p:cNvSpPr>
            <p:nvPr/>
          </p:nvSpPr>
          <p:spPr bwMode="auto">
            <a:xfrm>
              <a:off x="1576" y="646"/>
              <a:ext cx="1499" cy="1172"/>
            </a:xfrm>
            <a:custGeom>
              <a:avLst/>
              <a:gdLst>
                <a:gd name="T0" fmla="*/ 0 w 1499"/>
                <a:gd name="T1" fmla="*/ 1172 h 1172"/>
                <a:gd name="T2" fmla="*/ 190 w 1499"/>
                <a:gd name="T3" fmla="*/ 744 h 1172"/>
                <a:gd name="T4" fmla="*/ 226 w 1499"/>
                <a:gd name="T5" fmla="*/ 559 h 1172"/>
                <a:gd name="T6" fmla="*/ 280 w 1499"/>
                <a:gd name="T7" fmla="*/ 347 h 1172"/>
                <a:gd name="T8" fmla="*/ 334 w 1499"/>
                <a:gd name="T9" fmla="*/ 298 h 1172"/>
                <a:gd name="T10" fmla="*/ 425 w 1499"/>
                <a:gd name="T11" fmla="*/ 225 h 1172"/>
                <a:gd name="T12" fmla="*/ 542 w 1499"/>
                <a:gd name="T13" fmla="*/ 135 h 1172"/>
                <a:gd name="T14" fmla="*/ 750 w 1499"/>
                <a:gd name="T15" fmla="*/ 23 h 1172"/>
                <a:gd name="T16" fmla="*/ 1188 w 1499"/>
                <a:gd name="T17" fmla="*/ 0 h 1172"/>
                <a:gd name="T18" fmla="*/ 1287 w 1499"/>
                <a:gd name="T19" fmla="*/ 0 h 1172"/>
                <a:gd name="T20" fmla="*/ 1499 w 1499"/>
                <a:gd name="T21" fmla="*/ 244 h 1172"/>
                <a:gd name="T22" fmla="*/ 1183 w 1499"/>
                <a:gd name="T23" fmla="*/ 235 h 1172"/>
                <a:gd name="T24" fmla="*/ 849 w 1499"/>
                <a:gd name="T25" fmla="*/ 379 h 1172"/>
                <a:gd name="T26" fmla="*/ 565 w 1499"/>
                <a:gd name="T27" fmla="*/ 460 h 1172"/>
                <a:gd name="T28" fmla="*/ 411 w 1499"/>
                <a:gd name="T29" fmla="*/ 694 h 1172"/>
                <a:gd name="T30" fmla="*/ 420 w 1499"/>
                <a:gd name="T31" fmla="*/ 487 h 1172"/>
                <a:gd name="T32" fmla="*/ 592 w 1499"/>
                <a:gd name="T33" fmla="*/ 325 h 1172"/>
                <a:gd name="T34" fmla="*/ 867 w 1499"/>
                <a:gd name="T35" fmla="*/ 325 h 1172"/>
                <a:gd name="T36" fmla="*/ 1052 w 1499"/>
                <a:gd name="T37" fmla="*/ 207 h 1172"/>
                <a:gd name="T38" fmla="*/ 1147 w 1499"/>
                <a:gd name="T39" fmla="*/ 122 h 1172"/>
                <a:gd name="T40" fmla="*/ 1350 w 1499"/>
                <a:gd name="T41" fmla="*/ 167 h 1172"/>
                <a:gd name="T42" fmla="*/ 1278 w 1499"/>
                <a:gd name="T43" fmla="*/ 50 h 1172"/>
                <a:gd name="T44" fmla="*/ 777 w 1499"/>
                <a:gd name="T45" fmla="*/ 81 h 1172"/>
                <a:gd name="T46" fmla="*/ 492 w 1499"/>
                <a:gd name="T47" fmla="*/ 225 h 1172"/>
                <a:gd name="T48" fmla="*/ 380 w 1499"/>
                <a:gd name="T49" fmla="*/ 325 h 1172"/>
                <a:gd name="T50" fmla="*/ 307 w 1499"/>
                <a:gd name="T51" fmla="*/ 590 h 1172"/>
                <a:gd name="T52" fmla="*/ 240 w 1499"/>
                <a:gd name="T53" fmla="*/ 874 h 1172"/>
                <a:gd name="T54" fmla="*/ 113 w 1499"/>
                <a:gd name="T55" fmla="*/ 1100 h 1172"/>
                <a:gd name="T56" fmla="*/ 0 w 1499"/>
                <a:gd name="T57" fmla="*/ 1172 h 1172"/>
                <a:gd name="T58" fmla="*/ 0 w 1499"/>
                <a:gd name="T59" fmla="*/ 1172 h 11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99" h="1172">
                  <a:moveTo>
                    <a:pt x="0" y="1172"/>
                  </a:moveTo>
                  <a:lnTo>
                    <a:pt x="190" y="744"/>
                  </a:lnTo>
                  <a:lnTo>
                    <a:pt x="226" y="559"/>
                  </a:lnTo>
                  <a:lnTo>
                    <a:pt x="280" y="347"/>
                  </a:lnTo>
                  <a:lnTo>
                    <a:pt x="334" y="298"/>
                  </a:lnTo>
                  <a:lnTo>
                    <a:pt x="425" y="225"/>
                  </a:lnTo>
                  <a:lnTo>
                    <a:pt x="542" y="135"/>
                  </a:lnTo>
                  <a:lnTo>
                    <a:pt x="750" y="23"/>
                  </a:lnTo>
                  <a:lnTo>
                    <a:pt x="1188" y="0"/>
                  </a:lnTo>
                  <a:lnTo>
                    <a:pt x="1287" y="0"/>
                  </a:lnTo>
                  <a:lnTo>
                    <a:pt x="1499" y="244"/>
                  </a:lnTo>
                  <a:lnTo>
                    <a:pt x="1183" y="235"/>
                  </a:lnTo>
                  <a:lnTo>
                    <a:pt x="849" y="379"/>
                  </a:lnTo>
                  <a:lnTo>
                    <a:pt x="565" y="460"/>
                  </a:lnTo>
                  <a:lnTo>
                    <a:pt x="411" y="694"/>
                  </a:lnTo>
                  <a:lnTo>
                    <a:pt x="420" y="487"/>
                  </a:lnTo>
                  <a:lnTo>
                    <a:pt x="592" y="325"/>
                  </a:lnTo>
                  <a:lnTo>
                    <a:pt x="867" y="325"/>
                  </a:lnTo>
                  <a:lnTo>
                    <a:pt x="1052" y="207"/>
                  </a:lnTo>
                  <a:lnTo>
                    <a:pt x="1147" y="122"/>
                  </a:lnTo>
                  <a:lnTo>
                    <a:pt x="1350" y="167"/>
                  </a:lnTo>
                  <a:lnTo>
                    <a:pt x="1278" y="50"/>
                  </a:lnTo>
                  <a:lnTo>
                    <a:pt x="777" y="81"/>
                  </a:lnTo>
                  <a:lnTo>
                    <a:pt x="492" y="225"/>
                  </a:lnTo>
                  <a:lnTo>
                    <a:pt x="380" y="325"/>
                  </a:lnTo>
                  <a:lnTo>
                    <a:pt x="307" y="590"/>
                  </a:lnTo>
                  <a:lnTo>
                    <a:pt x="240" y="874"/>
                  </a:lnTo>
                  <a:lnTo>
                    <a:pt x="113" y="1100"/>
                  </a:lnTo>
                  <a:lnTo>
                    <a:pt x="0" y="1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 name="Freeform 454"/>
            <p:cNvSpPr>
              <a:spLocks/>
            </p:cNvSpPr>
            <p:nvPr/>
          </p:nvSpPr>
          <p:spPr bwMode="auto">
            <a:xfrm>
              <a:off x="1680" y="881"/>
              <a:ext cx="1558" cy="1788"/>
            </a:xfrm>
            <a:custGeom>
              <a:avLst/>
              <a:gdLst>
                <a:gd name="T0" fmla="*/ 1224 w 1558"/>
                <a:gd name="T1" fmla="*/ 94 h 1788"/>
                <a:gd name="T2" fmla="*/ 989 w 1558"/>
                <a:gd name="T3" fmla="*/ 315 h 1788"/>
                <a:gd name="T4" fmla="*/ 844 w 1558"/>
                <a:gd name="T5" fmla="*/ 509 h 1788"/>
                <a:gd name="T6" fmla="*/ 614 w 1558"/>
                <a:gd name="T7" fmla="*/ 896 h 1788"/>
                <a:gd name="T8" fmla="*/ 298 w 1558"/>
                <a:gd name="T9" fmla="*/ 1076 h 1788"/>
                <a:gd name="T10" fmla="*/ 176 w 1558"/>
                <a:gd name="T11" fmla="*/ 1383 h 1788"/>
                <a:gd name="T12" fmla="*/ 0 w 1558"/>
                <a:gd name="T13" fmla="*/ 1788 h 1788"/>
                <a:gd name="T14" fmla="*/ 14 w 1558"/>
                <a:gd name="T15" fmla="*/ 1523 h 1788"/>
                <a:gd name="T16" fmla="*/ 95 w 1558"/>
                <a:gd name="T17" fmla="*/ 1329 h 1788"/>
                <a:gd name="T18" fmla="*/ 145 w 1558"/>
                <a:gd name="T19" fmla="*/ 1198 h 1788"/>
                <a:gd name="T20" fmla="*/ 289 w 1558"/>
                <a:gd name="T21" fmla="*/ 964 h 1788"/>
                <a:gd name="T22" fmla="*/ 560 w 1558"/>
                <a:gd name="T23" fmla="*/ 730 h 1788"/>
                <a:gd name="T24" fmla="*/ 921 w 1558"/>
                <a:gd name="T25" fmla="*/ 306 h 1788"/>
                <a:gd name="T26" fmla="*/ 998 w 1558"/>
                <a:gd name="T27" fmla="*/ 90 h 1788"/>
                <a:gd name="T28" fmla="*/ 1314 w 1558"/>
                <a:gd name="T29" fmla="*/ 0 h 1788"/>
                <a:gd name="T30" fmla="*/ 1558 w 1558"/>
                <a:gd name="T31" fmla="*/ 49 h 1788"/>
                <a:gd name="T32" fmla="*/ 1224 w 1558"/>
                <a:gd name="T33" fmla="*/ 94 h 1788"/>
                <a:gd name="T34" fmla="*/ 1224 w 1558"/>
                <a:gd name="T35" fmla="*/ 94 h 17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8" h="1788">
                  <a:moveTo>
                    <a:pt x="1224" y="94"/>
                  </a:moveTo>
                  <a:lnTo>
                    <a:pt x="989" y="315"/>
                  </a:lnTo>
                  <a:lnTo>
                    <a:pt x="844" y="509"/>
                  </a:lnTo>
                  <a:lnTo>
                    <a:pt x="614" y="896"/>
                  </a:lnTo>
                  <a:lnTo>
                    <a:pt x="298" y="1076"/>
                  </a:lnTo>
                  <a:lnTo>
                    <a:pt x="176" y="1383"/>
                  </a:lnTo>
                  <a:lnTo>
                    <a:pt x="0" y="1788"/>
                  </a:lnTo>
                  <a:lnTo>
                    <a:pt x="14" y="1523"/>
                  </a:lnTo>
                  <a:lnTo>
                    <a:pt x="95" y="1329"/>
                  </a:lnTo>
                  <a:lnTo>
                    <a:pt x="145" y="1198"/>
                  </a:lnTo>
                  <a:lnTo>
                    <a:pt x="289" y="964"/>
                  </a:lnTo>
                  <a:lnTo>
                    <a:pt x="560" y="730"/>
                  </a:lnTo>
                  <a:lnTo>
                    <a:pt x="921" y="306"/>
                  </a:lnTo>
                  <a:lnTo>
                    <a:pt x="998" y="90"/>
                  </a:lnTo>
                  <a:lnTo>
                    <a:pt x="1314" y="0"/>
                  </a:lnTo>
                  <a:lnTo>
                    <a:pt x="1558" y="49"/>
                  </a:lnTo>
                  <a:lnTo>
                    <a:pt x="1224"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 name="Freeform 455"/>
            <p:cNvSpPr>
              <a:spLocks/>
            </p:cNvSpPr>
            <p:nvPr/>
          </p:nvSpPr>
          <p:spPr bwMode="auto">
            <a:xfrm>
              <a:off x="3585" y="2980"/>
              <a:ext cx="632" cy="726"/>
            </a:xfrm>
            <a:custGeom>
              <a:avLst/>
              <a:gdLst>
                <a:gd name="T0" fmla="*/ 632 w 632"/>
                <a:gd name="T1" fmla="*/ 0 h 726"/>
                <a:gd name="T2" fmla="*/ 501 w 632"/>
                <a:gd name="T3" fmla="*/ 248 h 726"/>
                <a:gd name="T4" fmla="*/ 307 w 632"/>
                <a:gd name="T5" fmla="*/ 510 h 726"/>
                <a:gd name="T6" fmla="*/ 73 w 632"/>
                <a:gd name="T7" fmla="*/ 564 h 726"/>
                <a:gd name="T8" fmla="*/ 276 w 632"/>
                <a:gd name="T9" fmla="*/ 397 h 726"/>
                <a:gd name="T10" fmla="*/ 307 w 632"/>
                <a:gd name="T11" fmla="*/ 217 h 726"/>
                <a:gd name="T12" fmla="*/ 136 w 632"/>
                <a:gd name="T13" fmla="*/ 429 h 726"/>
                <a:gd name="T14" fmla="*/ 0 w 632"/>
                <a:gd name="T15" fmla="*/ 519 h 726"/>
                <a:gd name="T16" fmla="*/ 54 w 632"/>
                <a:gd name="T17" fmla="*/ 721 h 726"/>
                <a:gd name="T18" fmla="*/ 145 w 632"/>
                <a:gd name="T19" fmla="*/ 726 h 726"/>
                <a:gd name="T20" fmla="*/ 357 w 632"/>
                <a:gd name="T21" fmla="*/ 550 h 726"/>
                <a:gd name="T22" fmla="*/ 528 w 632"/>
                <a:gd name="T23" fmla="*/ 338 h 726"/>
                <a:gd name="T24" fmla="*/ 632 w 632"/>
                <a:gd name="T25" fmla="*/ 0 h 726"/>
                <a:gd name="T26" fmla="*/ 632 w 632"/>
                <a:gd name="T27" fmla="*/ 0 h 7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2" h="726">
                  <a:moveTo>
                    <a:pt x="632" y="0"/>
                  </a:moveTo>
                  <a:lnTo>
                    <a:pt x="501" y="248"/>
                  </a:lnTo>
                  <a:lnTo>
                    <a:pt x="307" y="510"/>
                  </a:lnTo>
                  <a:lnTo>
                    <a:pt x="73" y="564"/>
                  </a:lnTo>
                  <a:lnTo>
                    <a:pt x="276" y="397"/>
                  </a:lnTo>
                  <a:lnTo>
                    <a:pt x="307" y="217"/>
                  </a:lnTo>
                  <a:lnTo>
                    <a:pt x="136" y="429"/>
                  </a:lnTo>
                  <a:lnTo>
                    <a:pt x="0" y="519"/>
                  </a:lnTo>
                  <a:lnTo>
                    <a:pt x="54" y="721"/>
                  </a:lnTo>
                  <a:lnTo>
                    <a:pt x="145" y="726"/>
                  </a:lnTo>
                  <a:lnTo>
                    <a:pt x="357" y="550"/>
                  </a:lnTo>
                  <a:lnTo>
                    <a:pt x="528" y="338"/>
                  </a:lnTo>
                  <a:lnTo>
                    <a:pt x="6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 name="Freeform 456"/>
            <p:cNvSpPr>
              <a:spLocks/>
            </p:cNvSpPr>
            <p:nvPr/>
          </p:nvSpPr>
          <p:spPr bwMode="auto">
            <a:xfrm>
              <a:off x="1897" y="4301"/>
              <a:ext cx="424" cy="1829"/>
            </a:xfrm>
            <a:custGeom>
              <a:avLst/>
              <a:gdLst>
                <a:gd name="T0" fmla="*/ 9 w 424"/>
                <a:gd name="T1" fmla="*/ 153 h 1829"/>
                <a:gd name="T2" fmla="*/ 99 w 424"/>
                <a:gd name="T3" fmla="*/ 419 h 1829"/>
                <a:gd name="T4" fmla="*/ 302 w 424"/>
                <a:gd name="T5" fmla="*/ 806 h 1829"/>
                <a:gd name="T6" fmla="*/ 194 w 424"/>
                <a:gd name="T7" fmla="*/ 1271 h 1829"/>
                <a:gd name="T8" fmla="*/ 0 w 424"/>
                <a:gd name="T9" fmla="*/ 1676 h 1829"/>
                <a:gd name="T10" fmla="*/ 90 w 424"/>
                <a:gd name="T11" fmla="*/ 1829 h 1829"/>
                <a:gd name="T12" fmla="*/ 90 w 424"/>
                <a:gd name="T13" fmla="*/ 1658 h 1829"/>
                <a:gd name="T14" fmla="*/ 293 w 424"/>
                <a:gd name="T15" fmla="*/ 1262 h 1829"/>
                <a:gd name="T16" fmla="*/ 352 w 424"/>
                <a:gd name="T17" fmla="*/ 883 h 1829"/>
                <a:gd name="T18" fmla="*/ 415 w 424"/>
                <a:gd name="T19" fmla="*/ 928 h 1829"/>
                <a:gd name="T20" fmla="*/ 203 w 424"/>
                <a:gd name="T21" fmla="*/ 446 h 1829"/>
                <a:gd name="T22" fmla="*/ 424 w 424"/>
                <a:gd name="T23" fmla="*/ 459 h 1829"/>
                <a:gd name="T24" fmla="*/ 149 w 424"/>
                <a:gd name="T25" fmla="*/ 257 h 1829"/>
                <a:gd name="T26" fmla="*/ 149 w 424"/>
                <a:gd name="T27" fmla="*/ 0 h 1829"/>
                <a:gd name="T28" fmla="*/ 9 w 424"/>
                <a:gd name="T29" fmla="*/ 153 h 1829"/>
                <a:gd name="T30" fmla="*/ 9 w 424"/>
                <a:gd name="T31" fmla="*/ 153 h 18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4" h="1829">
                  <a:moveTo>
                    <a:pt x="9" y="153"/>
                  </a:moveTo>
                  <a:lnTo>
                    <a:pt x="99" y="419"/>
                  </a:lnTo>
                  <a:lnTo>
                    <a:pt x="302" y="806"/>
                  </a:lnTo>
                  <a:lnTo>
                    <a:pt x="194" y="1271"/>
                  </a:lnTo>
                  <a:lnTo>
                    <a:pt x="0" y="1676"/>
                  </a:lnTo>
                  <a:lnTo>
                    <a:pt x="90" y="1829"/>
                  </a:lnTo>
                  <a:lnTo>
                    <a:pt x="90" y="1658"/>
                  </a:lnTo>
                  <a:lnTo>
                    <a:pt x="293" y="1262"/>
                  </a:lnTo>
                  <a:lnTo>
                    <a:pt x="352" y="883"/>
                  </a:lnTo>
                  <a:lnTo>
                    <a:pt x="415" y="928"/>
                  </a:lnTo>
                  <a:lnTo>
                    <a:pt x="203" y="446"/>
                  </a:lnTo>
                  <a:lnTo>
                    <a:pt x="424" y="459"/>
                  </a:lnTo>
                  <a:lnTo>
                    <a:pt x="149" y="257"/>
                  </a:lnTo>
                  <a:lnTo>
                    <a:pt x="149" y="0"/>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8" name="Freeform 457"/>
            <p:cNvSpPr>
              <a:spLocks/>
            </p:cNvSpPr>
            <p:nvPr/>
          </p:nvSpPr>
          <p:spPr bwMode="auto">
            <a:xfrm>
              <a:off x="1996" y="4544"/>
              <a:ext cx="3300" cy="3019"/>
            </a:xfrm>
            <a:custGeom>
              <a:avLst/>
              <a:gdLst>
                <a:gd name="T0" fmla="*/ 998 w 3300"/>
                <a:gd name="T1" fmla="*/ 753 h 3019"/>
                <a:gd name="T2" fmla="*/ 1215 w 3300"/>
                <a:gd name="T3" fmla="*/ 622 h 3019"/>
                <a:gd name="T4" fmla="*/ 727 w 3300"/>
                <a:gd name="T5" fmla="*/ 1685 h 3019"/>
                <a:gd name="T6" fmla="*/ 325 w 3300"/>
                <a:gd name="T7" fmla="*/ 1568 h 3019"/>
                <a:gd name="T8" fmla="*/ 181 w 3300"/>
                <a:gd name="T9" fmla="*/ 1667 h 3019"/>
                <a:gd name="T10" fmla="*/ 388 w 3300"/>
                <a:gd name="T11" fmla="*/ 1794 h 3019"/>
                <a:gd name="T12" fmla="*/ 510 w 3300"/>
                <a:gd name="T13" fmla="*/ 1951 h 3019"/>
                <a:gd name="T14" fmla="*/ 253 w 3300"/>
                <a:gd name="T15" fmla="*/ 2686 h 3019"/>
                <a:gd name="T16" fmla="*/ 411 w 3300"/>
                <a:gd name="T17" fmla="*/ 2695 h 3019"/>
                <a:gd name="T18" fmla="*/ 366 w 3300"/>
                <a:gd name="T19" fmla="*/ 2929 h 3019"/>
                <a:gd name="T20" fmla="*/ 723 w 3300"/>
                <a:gd name="T21" fmla="*/ 2970 h 3019"/>
                <a:gd name="T22" fmla="*/ 1102 w 3300"/>
                <a:gd name="T23" fmla="*/ 2965 h 3019"/>
                <a:gd name="T24" fmla="*/ 438 w 3300"/>
                <a:gd name="T25" fmla="*/ 2853 h 3019"/>
                <a:gd name="T26" fmla="*/ 429 w 3300"/>
                <a:gd name="T27" fmla="*/ 2573 h 3019"/>
                <a:gd name="T28" fmla="*/ 330 w 3300"/>
                <a:gd name="T29" fmla="*/ 2451 h 3019"/>
                <a:gd name="T30" fmla="*/ 465 w 3300"/>
                <a:gd name="T31" fmla="*/ 2298 h 3019"/>
                <a:gd name="T32" fmla="*/ 592 w 3300"/>
                <a:gd name="T33" fmla="*/ 2136 h 3019"/>
                <a:gd name="T34" fmla="*/ 971 w 3300"/>
                <a:gd name="T35" fmla="*/ 1740 h 3019"/>
                <a:gd name="T36" fmla="*/ 1404 w 3300"/>
                <a:gd name="T37" fmla="*/ 532 h 3019"/>
                <a:gd name="T38" fmla="*/ 1865 w 3300"/>
                <a:gd name="T39" fmla="*/ 802 h 3019"/>
                <a:gd name="T40" fmla="*/ 2488 w 3300"/>
                <a:gd name="T41" fmla="*/ 726 h 3019"/>
                <a:gd name="T42" fmla="*/ 2479 w 3300"/>
                <a:gd name="T43" fmla="*/ 1149 h 3019"/>
                <a:gd name="T44" fmla="*/ 2433 w 3300"/>
                <a:gd name="T45" fmla="*/ 1870 h 3019"/>
                <a:gd name="T46" fmla="*/ 2578 w 3300"/>
                <a:gd name="T47" fmla="*/ 1771 h 3019"/>
                <a:gd name="T48" fmla="*/ 2912 w 3300"/>
                <a:gd name="T49" fmla="*/ 1821 h 3019"/>
                <a:gd name="T50" fmla="*/ 2903 w 3300"/>
                <a:gd name="T51" fmla="*/ 2041 h 3019"/>
                <a:gd name="T52" fmla="*/ 3106 w 3300"/>
                <a:gd name="T53" fmla="*/ 1658 h 3019"/>
                <a:gd name="T54" fmla="*/ 2709 w 3300"/>
                <a:gd name="T55" fmla="*/ 1586 h 3019"/>
                <a:gd name="T56" fmla="*/ 2528 w 3300"/>
                <a:gd name="T57" fmla="*/ 1456 h 3019"/>
                <a:gd name="T58" fmla="*/ 2619 w 3300"/>
                <a:gd name="T59" fmla="*/ 1118 h 3019"/>
                <a:gd name="T60" fmla="*/ 2731 w 3300"/>
                <a:gd name="T61" fmla="*/ 888 h 3019"/>
                <a:gd name="T62" fmla="*/ 2668 w 3300"/>
                <a:gd name="T63" fmla="*/ 685 h 3019"/>
                <a:gd name="T64" fmla="*/ 2790 w 3300"/>
                <a:gd name="T65" fmla="*/ 379 h 3019"/>
                <a:gd name="T66" fmla="*/ 2673 w 3300"/>
                <a:gd name="T67" fmla="*/ 316 h 3019"/>
                <a:gd name="T68" fmla="*/ 2515 w 3300"/>
                <a:gd name="T69" fmla="*/ 428 h 3019"/>
                <a:gd name="T70" fmla="*/ 1671 w 3300"/>
                <a:gd name="T71" fmla="*/ 320 h 3019"/>
                <a:gd name="T72" fmla="*/ 1264 w 3300"/>
                <a:gd name="T73" fmla="*/ 397 h 3019"/>
                <a:gd name="T74" fmla="*/ 641 w 3300"/>
                <a:gd name="T75" fmla="*/ 126 h 3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00" h="3019">
                  <a:moveTo>
                    <a:pt x="641" y="126"/>
                  </a:moveTo>
                  <a:lnTo>
                    <a:pt x="998" y="753"/>
                  </a:lnTo>
                  <a:lnTo>
                    <a:pt x="1007" y="446"/>
                  </a:lnTo>
                  <a:lnTo>
                    <a:pt x="1215" y="622"/>
                  </a:lnTo>
                  <a:lnTo>
                    <a:pt x="1039" y="1424"/>
                  </a:lnTo>
                  <a:lnTo>
                    <a:pt x="727" y="1685"/>
                  </a:lnTo>
                  <a:lnTo>
                    <a:pt x="519" y="1730"/>
                  </a:lnTo>
                  <a:lnTo>
                    <a:pt x="325" y="1568"/>
                  </a:lnTo>
                  <a:lnTo>
                    <a:pt x="0" y="1609"/>
                  </a:lnTo>
                  <a:lnTo>
                    <a:pt x="181" y="1667"/>
                  </a:lnTo>
                  <a:lnTo>
                    <a:pt x="366" y="1749"/>
                  </a:lnTo>
                  <a:lnTo>
                    <a:pt x="388" y="1794"/>
                  </a:lnTo>
                  <a:lnTo>
                    <a:pt x="438" y="1861"/>
                  </a:lnTo>
                  <a:lnTo>
                    <a:pt x="510" y="1951"/>
                  </a:lnTo>
                  <a:lnTo>
                    <a:pt x="267" y="2397"/>
                  </a:lnTo>
                  <a:lnTo>
                    <a:pt x="253" y="2686"/>
                  </a:lnTo>
                  <a:lnTo>
                    <a:pt x="14" y="2979"/>
                  </a:lnTo>
                  <a:lnTo>
                    <a:pt x="411" y="2695"/>
                  </a:lnTo>
                  <a:lnTo>
                    <a:pt x="316" y="2947"/>
                  </a:lnTo>
                  <a:lnTo>
                    <a:pt x="366" y="2929"/>
                  </a:lnTo>
                  <a:lnTo>
                    <a:pt x="488" y="2916"/>
                  </a:lnTo>
                  <a:lnTo>
                    <a:pt x="723" y="2970"/>
                  </a:lnTo>
                  <a:lnTo>
                    <a:pt x="890" y="3019"/>
                  </a:lnTo>
                  <a:lnTo>
                    <a:pt x="1102" y="2965"/>
                  </a:lnTo>
                  <a:lnTo>
                    <a:pt x="957" y="2857"/>
                  </a:lnTo>
                  <a:lnTo>
                    <a:pt x="438" y="2853"/>
                  </a:lnTo>
                  <a:lnTo>
                    <a:pt x="551" y="2672"/>
                  </a:lnTo>
                  <a:lnTo>
                    <a:pt x="429" y="2573"/>
                  </a:lnTo>
                  <a:lnTo>
                    <a:pt x="316" y="2632"/>
                  </a:lnTo>
                  <a:lnTo>
                    <a:pt x="330" y="2451"/>
                  </a:lnTo>
                  <a:lnTo>
                    <a:pt x="379" y="2393"/>
                  </a:lnTo>
                  <a:lnTo>
                    <a:pt x="465" y="2298"/>
                  </a:lnTo>
                  <a:lnTo>
                    <a:pt x="551" y="2204"/>
                  </a:lnTo>
                  <a:lnTo>
                    <a:pt x="592" y="2136"/>
                  </a:lnTo>
                  <a:lnTo>
                    <a:pt x="632" y="1888"/>
                  </a:lnTo>
                  <a:lnTo>
                    <a:pt x="971" y="1740"/>
                  </a:lnTo>
                  <a:lnTo>
                    <a:pt x="1133" y="1523"/>
                  </a:lnTo>
                  <a:lnTo>
                    <a:pt x="1404" y="532"/>
                  </a:lnTo>
                  <a:lnTo>
                    <a:pt x="2041" y="672"/>
                  </a:lnTo>
                  <a:lnTo>
                    <a:pt x="1865" y="802"/>
                  </a:lnTo>
                  <a:lnTo>
                    <a:pt x="2149" y="735"/>
                  </a:lnTo>
                  <a:lnTo>
                    <a:pt x="2488" y="726"/>
                  </a:lnTo>
                  <a:lnTo>
                    <a:pt x="2578" y="825"/>
                  </a:lnTo>
                  <a:lnTo>
                    <a:pt x="2479" y="1149"/>
                  </a:lnTo>
                  <a:lnTo>
                    <a:pt x="2438" y="1456"/>
                  </a:lnTo>
                  <a:lnTo>
                    <a:pt x="2433" y="1870"/>
                  </a:lnTo>
                  <a:lnTo>
                    <a:pt x="2555" y="1708"/>
                  </a:lnTo>
                  <a:lnTo>
                    <a:pt x="2578" y="1771"/>
                  </a:lnTo>
                  <a:lnTo>
                    <a:pt x="2546" y="1960"/>
                  </a:lnTo>
                  <a:lnTo>
                    <a:pt x="2912" y="1821"/>
                  </a:lnTo>
                  <a:lnTo>
                    <a:pt x="2795" y="2055"/>
                  </a:lnTo>
                  <a:lnTo>
                    <a:pt x="2903" y="2041"/>
                  </a:lnTo>
                  <a:lnTo>
                    <a:pt x="3300" y="1658"/>
                  </a:lnTo>
                  <a:lnTo>
                    <a:pt x="3106" y="1658"/>
                  </a:lnTo>
                  <a:lnTo>
                    <a:pt x="2668" y="1798"/>
                  </a:lnTo>
                  <a:lnTo>
                    <a:pt x="2709" y="1586"/>
                  </a:lnTo>
                  <a:lnTo>
                    <a:pt x="2537" y="1618"/>
                  </a:lnTo>
                  <a:lnTo>
                    <a:pt x="2528" y="1456"/>
                  </a:lnTo>
                  <a:lnTo>
                    <a:pt x="2573" y="1275"/>
                  </a:lnTo>
                  <a:lnTo>
                    <a:pt x="2619" y="1118"/>
                  </a:lnTo>
                  <a:lnTo>
                    <a:pt x="2673" y="1014"/>
                  </a:lnTo>
                  <a:lnTo>
                    <a:pt x="2731" y="888"/>
                  </a:lnTo>
                  <a:lnTo>
                    <a:pt x="2700" y="775"/>
                  </a:lnTo>
                  <a:lnTo>
                    <a:pt x="2668" y="685"/>
                  </a:lnTo>
                  <a:lnTo>
                    <a:pt x="2790" y="613"/>
                  </a:lnTo>
                  <a:lnTo>
                    <a:pt x="2790" y="379"/>
                  </a:lnTo>
                  <a:lnTo>
                    <a:pt x="2632" y="0"/>
                  </a:lnTo>
                  <a:lnTo>
                    <a:pt x="2673" y="316"/>
                  </a:lnTo>
                  <a:lnTo>
                    <a:pt x="2632" y="446"/>
                  </a:lnTo>
                  <a:lnTo>
                    <a:pt x="2515" y="428"/>
                  </a:lnTo>
                  <a:lnTo>
                    <a:pt x="2271" y="532"/>
                  </a:lnTo>
                  <a:lnTo>
                    <a:pt x="1671" y="320"/>
                  </a:lnTo>
                  <a:lnTo>
                    <a:pt x="1774" y="500"/>
                  </a:lnTo>
                  <a:lnTo>
                    <a:pt x="1264" y="397"/>
                  </a:lnTo>
                  <a:lnTo>
                    <a:pt x="899" y="320"/>
                  </a:lnTo>
                  <a:lnTo>
                    <a:pt x="64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9" name="Freeform 458"/>
            <p:cNvSpPr>
              <a:spLocks/>
            </p:cNvSpPr>
            <p:nvPr/>
          </p:nvSpPr>
          <p:spPr bwMode="auto">
            <a:xfrm>
              <a:off x="1527" y="6356"/>
              <a:ext cx="573" cy="1613"/>
            </a:xfrm>
            <a:custGeom>
              <a:avLst/>
              <a:gdLst>
                <a:gd name="T0" fmla="*/ 275 w 573"/>
                <a:gd name="T1" fmla="*/ 0 h 1613"/>
                <a:gd name="T2" fmla="*/ 216 w 573"/>
                <a:gd name="T3" fmla="*/ 455 h 1613"/>
                <a:gd name="T4" fmla="*/ 325 w 573"/>
                <a:gd name="T5" fmla="*/ 748 h 1613"/>
                <a:gd name="T6" fmla="*/ 239 w 573"/>
                <a:gd name="T7" fmla="*/ 1063 h 1613"/>
                <a:gd name="T8" fmla="*/ 126 w 573"/>
                <a:gd name="T9" fmla="*/ 1153 h 1613"/>
                <a:gd name="T10" fmla="*/ 0 w 573"/>
                <a:gd name="T11" fmla="*/ 1356 h 1613"/>
                <a:gd name="T12" fmla="*/ 40 w 573"/>
                <a:gd name="T13" fmla="*/ 1613 h 1613"/>
                <a:gd name="T14" fmla="*/ 388 w 573"/>
                <a:gd name="T15" fmla="*/ 1401 h 1613"/>
                <a:gd name="T16" fmla="*/ 144 w 573"/>
                <a:gd name="T17" fmla="*/ 1451 h 1613"/>
                <a:gd name="T18" fmla="*/ 153 w 573"/>
                <a:gd name="T19" fmla="*/ 1266 h 1613"/>
                <a:gd name="T20" fmla="*/ 234 w 573"/>
                <a:gd name="T21" fmla="*/ 1158 h 1613"/>
                <a:gd name="T22" fmla="*/ 307 w 573"/>
                <a:gd name="T23" fmla="*/ 1266 h 1613"/>
                <a:gd name="T24" fmla="*/ 573 w 573"/>
                <a:gd name="T25" fmla="*/ 1104 h 1613"/>
                <a:gd name="T26" fmla="*/ 356 w 573"/>
                <a:gd name="T27" fmla="*/ 1153 h 1613"/>
                <a:gd name="T28" fmla="*/ 347 w 573"/>
                <a:gd name="T29" fmla="*/ 982 h 1613"/>
                <a:gd name="T30" fmla="*/ 411 w 573"/>
                <a:gd name="T31" fmla="*/ 635 h 1613"/>
                <a:gd name="T32" fmla="*/ 289 w 573"/>
                <a:gd name="T33" fmla="*/ 383 h 1613"/>
                <a:gd name="T34" fmla="*/ 275 w 573"/>
                <a:gd name="T35" fmla="*/ 0 h 1613"/>
                <a:gd name="T36" fmla="*/ 275 w 573"/>
                <a:gd name="T37" fmla="*/ 0 h 16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3" h="1613">
                  <a:moveTo>
                    <a:pt x="275" y="0"/>
                  </a:moveTo>
                  <a:lnTo>
                    <a:pt x="216" y="455"/>
                  </a:lnTo>
                  <a:lnTo>
                    <a:pt x="325" y="748"/>
                  </a:lnTo>
                  <a:lnTo>
                    <a:pt x="239" y="1063"/>
                  </a:lnTo>
                  <a:lnTo>
                    <a:pt x="126" y="1153"/>
                  </a:lnTo>
                  <a:lnTo>
                    <a:pt x="0" y="1356"/>
                  </a:lnTo>
                  <a:lnTo>
                    <a:pt x="40" y="1613"/>
                  </a:lnTo>
                  <a:lnTo>
                    <a:pt x="388" y="1401"/>
                  </a:lnTo>
                  <a:lnTo>
                    <a:pt x="144" y="1451"/>
                  </a:lnTo>
                  <a:lnTo>
                    <a:pt x="153" y="1266"/>
                  </a:lnTo>
                  <a:lnTo>
                    <a:pt x="234" y="1158"/>
                  </a:lnTo>
                  <a:lnTo>
                    <a:pt x="307" y="1266"/>
                  </a:lnTo>
                  <a:lnTo>
                    <a:pt x="573" y="1104"/>
                  </a:lnTo>
                  <a:lnTo>
                    <a:pt x="356" y="1153"/>
                  </a:lnTo>
                  <a:lnTo>
                    <a:pt x="347" y="982"/>
                  </a:lnTo>
                  <a:lnTo>
                    <a:pt x="411" y="635"/>
                  </a:lnTo>
                  <a:lnTo>
                    <a:pt x="289" y="383"/>
                  </a:lnTo>
                  <a:lnTo>
                    <a:pt x="2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0" name="Freeform 459"/>
            <p:cNvSpPr>
              <a:spLocks/>
            </p:cNvSpPr>
            <p:nvPr/>
          </p:nvSpPr>
          <p:spPr bwMode="auto">
            <a:xfrm>
              <a:off x="4402" y="205"/>
              <a:ext cx="271" cy="536"/>
            </a:xfrm>
            <a:custGeom>
              <a:avLst/>
              <a:gdLst>
                <a:gd name="T0" fmla="*/ 235 w 271"/>
                <a:gd name="T1" fmla="*/ 0 h 536"/>
                <a:gd name="T2" fmla="*/ 186 w 271"/>
                <a:gd name="T3" fmla="*/ 153 h 536"/>
                <a:gd name="T4" fmla="*/ 271 w 271"/>
                <a:gd name="T5" fmla="*/ 216 h 536"/>
                <a:gd name="T6" fmla="*/ 231 w 271"/>
                <a:gd name="T7" fmla="*/ 306 h 536"/>
                <a:gd name="T8" fmla="*/ 249 w 271"/>
                <a:gd name="T9" fmla="*/ 419 h 536"/>
                <a:gd name="T10" fmla="*/ 136 w 271"/>
                <a:gd name="T11" fmla="*/ 536 h 536"/>
                <a:gd name="T12" fmla="*/ 190 w 271"/>
                <a:gd name="T13" fmla="*/ 410 h 536"/>
                <a:gd name="T14" fmla="*/ 0 w 271"/>
                <a:gd name="T15" fmla="*/ 238 h 536"/>
                <a:gd name="T16" fmla="*/ 122 w 271"/>
                <a:gd name="T17" fmla="*/ 243 h 536"/>
                <a:gd name="T18" fmla="*/ 167 w 271"/>
                <a:gd name="T19" fmla="*/ 288 h 536"/>
                <a:gd name="T20" fmla="*/ 199 w 271"/>
                <a:gd name="T21" fmla="*/ 229 h 536"/>
                <a:gd name="T22" fmla="*/ 122 w 271"/>
                <a:gd name="T23" fmla="*/ 130 h 536"/>
                <a:gd name="T24" fmla="*/ 167 w 271"/>
                <a:gd name="T25" fmla="*/ 103 h 536"/>
                <a:gd name="T26" fmla="*/ 235 w 271"/>
                <a:gd name="T27" fmla="*/ 0 h 536"/>
                <a:gd name="T28" fmla="*/ 235 w 271"/>
                <a:gd name="T29" fmla="*/ 0 h 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1" h="536">
                  <a:moveTo>
                    <a:pt x="235" y="0"/>
                  </a:moveTo>
                  <a:lnTo>
                    <a:pt x="186" y="153"/>
                  </a:lnTo>
                  <a:lnTo>
                    <a:pt x="271" y="216"/>
                  </a:lnTo>
                  <a:lnTo>
                    <a:pt x="231" y="306"/>
                  </a:lnTo>
                  <a:lnTo>
                    <a:pt x="249" y="419"/>
                  </a:lnTo>
                  <a:lnTo>
                    <a:pt x="136" y="536"/>
                  </a:lnTo>
                  <a:lnTo>
                    <a:pt x="190" y="410"/>
                  </a:lnTo>
                  <a:lnTo>
                    <a:pt x="0" y="238"/>
                  </a:lnTo>
                  <a:lnTo>
                    <a:pt x="122" y="243"/>
                  </a:lnTo>
                  <a:lnTo>
                    <a:pt x="167" y="288"/>
                  </a:lnTo>
                  <a:lnTo>
                    <a:pt x="199" y="229"/>
                  </a:lnTo>
                  <a:lnTo>
                    <a:pt x="122" y="130"/>
                  </a:lnTo>
                  <a:lnTo>
                    <a:pt x="167" y="103"/>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1" name="Freeform 460"/>
            <p:cNvSpPr>
              <a:spLocks/>
            </p:cNvSpPr>
            <p:nvPr/>
          </p:nvSpPr>
          <p:spPr bwMode="auto">
            <a:xfrm>
              <a:off x="4141" y="732"/>
              <a:ext cx="352" cy="279"/>
            </a:xfrm>
            <a:custGeom>
              <a:avLst/>
              <a:gdLst>
                <a:gd name="T0" fmla="*/ 0 w 352"/>
                <a:gd name="T1" fmla="*/ 0 h 279"/>
                <a:gd name="T2" fmla="*/ 94 w 352"/>
                <a:gd name="T3" fmla="*/ 279 h 279"/>
                <a:gd name="T4" fmla="*/ 234 w 352"/>
                <a:gd name="T5" fmla="*/ 212 h 279"/>
                <a:gd name="T6" fmla="*/ 234 w 352"/>
                <a:gd name="T7" fmla="*/ 139 h 279"/>
                <a:gd name="T8" fmla="*/ 352 w 352"/>
                <a:gd name="T9" fmla="*/ 99 h 279"/>
                <a:gd name="T10" fmla="*/ 203 w 352"/>
                <a:gd name="T11" fmla="*/ 99 h 279"/>
                <a:gd name="T12" fmla="*/ 171 w 352"/>
                <a:gd name="T13" fmla="*/ 149 h 279"/>
                <a:gd name="T14" fmla="*/ 126 w 352"/>
                <a:gd name="T15" fmla="*/ 198 h 279"/>
                <a:gd name="T16" fmla="*/ 0 w 352"/>
                <a:gd name="T17" fmla="*/ 0 h 279"/>
                <a:gd name="T18" fmla="*/ 0 w 352"/>
                <a:gd name="T19" fmla="*/ 0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2" h="279">
                  <a:moveTo>
                    <a:pt x="0" y="0"/>
                  </a:moveTo>
                  <a:lnTo>
                    <a:pt x="94" y="279"/>
                  </a:lnTo>
                  <a:lnTo>
                    <a:pt x="234" y="212"/>
                  </a:lnTo>
                  <a:lnTo>
                    <a:pt x="234" y="139"/>
                  </a:lnTo>
                  <a:lnTo>
                    <a:pt x="352" y="99"/>
                  </a:lnTo>
                  <a:lnTo>
                    <a:pt x="203" y="99"/>
                  </a:lnTo>
                  <a:lnTo>
                    <a:pt x="171" y="149"/>
                  </a:lnTo>
                  <a:lnTo>
                    <a:pt x="126" y="19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2" name="Freeform 461"/>
            <p:cNvSpPr>
              <a:spLocks/>
            </p:cNvSpPr>
            <p:nvPr/>
          </p:nvSpPr>
          <p:spPr bwMode="auto">
            <a:xfrm>
              <a:off x="1983" y="826"/>
              <a:ext cx="672" cy="302"/>
            </a:xfrm>
            <a:custGeom>
              <a:avLst/>
              <a:gdLst>
                <a:gd name="T0" fmla="*/ 58 w 672"/>
                <a:gd name="T1" fmla="*/ 302 h 302"/>
                <a:gd name="T2" fmla="*/ 0 w 672"/>
                <a:gd name="T3" fmla="*/ 239 h 302"/>
                <a:gd name="T4" fmla="*/ 108 w 672"/>
                <a:gd name="T5" fmla="*/ 226 h 302"/>
                <a:gd name="T6" fmla="*/ 117 w 672"/>
                <a:gd name="T7" fmla="*/ 118 h 302"/>
                <a:gd name="T8" fmla="*/ 266 w 672"/>
                <a:gd name="T9" fmla="*/ 149 h 302"/>
                <a:gd name="T10" fmla="*/ 275 w 672"/>
                <a:gd name="T11" fmla="*/ 73 h 302"/>
                <a:gd name="T12" fmla="*/ 397 w 672"/>
                <a:gd name="T13" fmla="*/ 140 h 302"/>
                <a:gd name="T14" fmla="*/ 397 w 672"/>
                <a:gd name="T15" fmla="*/ 55 h 302"/>
                <a:gd name="T16" fmla="*/ 532 w 672"/>
                <a:gd name="T17" fmla="*/ 77 h 302"/>
                <a:gd name="T18" fmla="*/ 532 w 672"/>
                <a:gd name="T19" fmla="*/ 0 h 302"/>
                <a:gd name="T20" fmla="*/ 672 w 672"/>
                <a:gd name="T21" fmla="*/ 36 h 302"/>
                <a:gd name="T22" fmla="*/ 532 w 672"/>
                <a:gd name="T23" fmla="*/ 131 h 302"/>
                <a:gd name="T24" fmla="*/ 370 w 672"/>
                <a:gd name="T25" fmla="*/ 194 h 302"/>
                <a:gd name="T26" fmla="*/ 203 w 672"/>
                <a:gd name="T27" fmla="*/ 230 h 302"/>
                <a:gd name="T28" fmla="*/ 58 w 672"/>
                <a:gd name="T29" fmla="*/ 302 h 302"/>
                <a:gd name="T30" fmla="*/ 58 w 672"/>
                <a:gd name="T31" fmla="*/ 302 h 3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2" h="302">
                  <a:moveTo>
                    <a:pt x="58" y="302"/>
                  </a:moveTo>
                  <a:lnTo>
                    <a:pt x="0" y="239"/>
                  </a:lnTo>
                  <a:lnTo>
                    <a:pt x="108" y="226"/>
                  </a:lnTo>
                  <a:lnTo>
                    <a:pt x="117" y="118"/>
                  </a:lnTo>
                  <a:lnTo>
                    <a:pt x="266" y="149"/>
                  </a:lnTo>
                  <a:lnTo>
                    <a:pt x="275" y="73"/>
                  </a:lnTo>
                  <a:lnTo>
                    <a:pt x="397" y="140"/>
                  </a:lnTo>
                  <a:lnTo>
                    <a:pt x="397" y="55"/>
                  </a:lnTo>
                  <a:lnTo>
                    <a:pt x="532" y="77"/>
                  </a:lnTo>
                  <a:lnTo>
                    <a:pt x="532" y="0"/>
                  </a:lnTo>
                  <a:lnTo>
                    <a:pt x="672" y="36"/>
                  </a:lnTo>
                  <a:lnTo>
                    <a:pt x="532" y="131"/>
                  </a:lnTo>
                  <a:lnTo>
                    <a:pt x="370" y="194"/>
                  </a:lnTo>
                  <a:lnTo>
                    <a:pt x="203" y="230"/>
                  </a:lnTo>
                  <a:lnTo>
                    <a:pt x="58"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3" name="Freeform 462"/>
            <p:cNvSpPr>
              <a:spLocks/>
            </p:cNvSpPr>
            <p:nvPr/>
          </p:nvSpPr>
          <p:spPr bwMode="auto">
            <a:xfrm>
              <a:off x="1599" y="1597"/>
              <a:ext cx="650" cy="1253"/>
            </a:xfrm>
            <a:custGeom>
              <a:avLst/>
              <a:gdLst>
                <a:gd name="T0" fmla="*/ 650 w 650"/>
                <a:gd name="T1" fmla="*/ 0 h 1253"/>
                <a:gd name="T2" fmla="*/ 469 w 650"/>
                <a:gd name="T3" fmla="*/ 36 h 1253"/>
                <a:gd name="T4" fmla="*/ 506 w 650"/>
                <a:gd name="T5" fmla="*/ 95 h 1253"/>
                <a:gd name="T6" fmla="*/ 275 w 650"/>
                <a:gd name="T7" fmla="*/ 194 h 1253"/>
                <a:gd name="T8" fmla="*/ 330 w 650"/>
                <a:gd name="T9" fmla="*/ 266 h 1253"/>
                <a:gd name="T10" fmla="*/ 158 w 650"/>
                <a:gd name="T11" fmla="*/ 388 h 1253"/>
                <a:gd name="T12" fmla="*/ 194 w 650"/>
                <a:gd name="T13" fmla="*/ 460 h 1253"/>
                <a:gd name="T14" fmla="*/ 68 w 650"/>
                <a:gd name="T15" fmla="*/ 563 h 1253"/>
                <a:gd name="T16" fmla="*/ 86 w 650"/>
                <a:gd name="T17" fmla="*/ 689 h 1253"/>
                <a:gd name="T18" fmla="*/ 45 w 650"/>
                <a:gd name="T19" fmla="*/ 784 h 1253"/>
                <a:gd name="T20" fmla="*/ 77 w 650"/>
                <a:gd name="T21" fmla="*/ 843 h 1253"/>
                <a:gd name="T22" fmla="*/ 18 w 650"/>
                <a:gd name="T23" fmla="*/ 982 h 1253"/>
                <a:gd name="T24" fmla="*/ 36 w 650"/>
                <a:gd name="T25" fmla="*/ 1041 h 1253"/>
                <a:gd name="T26" fmla="*/ 0 w 650"/>
                <a:gd name="T27" fmla="*/ 1136 h 1253"/>
                <a:gd name="T28" fmla="*/ 23 w 650"/>
                <a:gd name="T29" fmla="*/ 1253 h 1253"/>
                <a:gd name="T30" fmla="*/ 144 w 650"/>
                <a:gd name="T31" fmla="*/ 906 h 1253"/>
                <a:gd name="T32" fmla="*/ 361 w 650"/>
                <a:gd name="T33" fmla="*/ 311 h 1253"/>
                <a:gd name="T34" fmla="*/ 596 w 650"/>
                <a:gd name="T35" fmla="*/ 185 h 1253"/>
                <a:gd name="T36" fmla="*/ 650 w 650"/>
                <a:gd name="T37" fmla="*/ 0 h 1253"/>
                <a:gd name="T38" fmla="*/ 650 w 650"/>
                <a:gd name="T39" fmla="*/ 0 h 12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0" h="1253">
                  <a:moveTo>
                    <a:pt x="650" y="0"/>
                  </a:moveTo>
                  <a:lnTo>
                    <a:pt x="469" y="36"/>
                  </a:lnTo>
                  <a:lnTo>
                    <a:pt x="506" y="95"/>
                  </a:lnTo>
                  <a:lnTo>
                    <a:pt x="275" y="194"/>
                  </a:lnTo>
                  <a:lnTo>
                    <a:pt x="330" y="266"/>
                  </a:lnTo>
                  <a:lnTo>
                    <a:pt x="158" y="388"/>
                  </a:lnTo>
                  <a:lnTo>
                    <a:pt x="194" y="460"/>
                  </a:lnTo>
                  <a:lnTo>
                    <a:pt x="68" y="563"/>
                  </a:lnTo>
                  <a:lnTo>
                    <a:pt x="86" y="689"/>
                  </a:lnTo>
                  <a:lnTo>
                    <a:pt x="45" y="784"/>
                  </a:lnTo>
                  <a:lnTo>
                    <a:pt x="77" y="843"/>
                  </a:lnTo>
                  <a:lnTo>
                    <a:pt x="18" y="982"/>
                  </a:lnTo>
                  <a:lnTo>
                    <a:pt x="36" y="1041"/>
                  </a:lnTo>
                  <a:lnTo>
                    <a:pt x="0" y="1136"/>
                  </a:lnTo>
                  <a:lnTo>
                    <a:pt x="23" y="1253"/>
                  </a:lnTo>
                  <a:lnTo>
                    <a:pt x="144" y="906"/>
                  </a:lnTo>
                  <a:lnTo>
                    <a:pt x="361" y="311"/>
                  </a:lnTo>
                  <a:lnTo>
                    <a:pt x="596" y="185"/>
                  </a:lnTo>
                  <a:lnTo>
                    <a:pt x="6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4" name="Freeform 463"/>
            <p:cNvSpPr>
              <a:spLocks/>
            </p:cNvSpPr>
            <p:nvPr/>
          </p:nvSpPr>
          <p:spPr bwMode="auto">
            <a:xfrm>
              <a:off x="2691" y="1029"/>
              <a:ext cx="962" cy="541"/>
            </a:xfrm>
            <a:custGeom>
              <a:avLst/>
              <a:gdLst>
                <a:gd name="T0" fmla="*/ 809 w 962"/>
                <a:gd name="T1" fmla="*/ 131 h 541"/>
                <a:gd name="T2" fmla="*/ 632 w 962"/>
                <a:gd name="T3" fmla="*/ 0 h 541"/>
                <a:gd name="T4" fmla="*/ 601 w 962"/>
                <a:gd name="T5" fmla="*/ 59 h 541"/>
                <a:gd name="T6" fmla="*/ 465 w 962"/>
                <a:gd name="T7" fmla="*/ 0 h 541"/>
                <a:gd name="T8" fmla="*/ 461 w 962"/>
                <a:gd name="T9" fmla="*/ 104 h 541"/>
                <a:gd name="T10" fmla="*/ 253 w 962"/>
                <a:gd name="T11" fmla="*/ 68 h 541"/>
                <a:gd name="T12" fmla="*/ 258 w 962"/>
                <a:gd name="T13" fmla="*/ 140 h 541"/>
                <a:gd name="T14" fmla="*/ 131 w 962"/>
                <a:gd name="T15" fmla="*/ 167 h 541"/>
                <a:gd name="T16" fmla="*/ 136 w 962"/>
                <a:gd name="T17" fmla="*/ 257 h 541"/>
                <a:gd name="T18" fmla="*/ 19 w 962"/>
                <a:gd name="T19" fmla="*/ 307 h 541"/>
                <a:gd name="T20" fmla="*/ 37 w 962"/>
                <a:gd name="T21" fmla="*/ 356 h 541"/>
                <a:gd name="T22" fmla="*/ 0 w 962"/>
                <a:gd name="T23" fmla="*/ 541 h 541"/>
                <a:gd name="T24" fmla="*/ 100 w 962"/>
                <a:gd name="T25" fmla="*/ 464 h 541"/>
                <a:gd name="T26" fmla="*/ 145 w 962"/>
                <a:gd name="T27" fmla="*/ 334 h 541"/>
                <a:gd name="T28" fmla="*/ 276 w 962"/>
                <a:gd name="T29" fmla="*/ 226 h 541"/>
                <a:gd name="T30" fmla="*/ 434 w 962"/>
                <a:gd name="T31" fmla="*/ 162 h 541"/>
                <a:gd name="T32" fmla="*/ 646 w 962"/>
                <a:gd name="T33" fmla="*/ 122 h 541"/>
                <a:gd name="T34" fmla="*/ 854 w 962"/>
                <a:gd name="T35" fmla="*/ 217 h 541"/>
                <a:gd name="T36" fmla="*/ 962 w 962"/>
                <a:gd name="T37" fmla="*/ 248 h 541"/>
                <a:gd name="T38" fmla="*/ 885 w 962"/>
                <a:gd name="T39" fmla="*/ 86 h 541"/>
                <a:gd name="T40" fmla="*/ 809 w 962"/>
                <a:gd name="T41" fmla="*/ 131 h 541"/>
                <a:gd name="T42" fmla="*/ 809 w 962"/>
                <a:gd name="T43" fmla="*/ 131 h 5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62" h="541">
                  <a:moveTo>
                    <a:pt x="809" y="131"/>
                  </a:moveTo>
                  <a:lnTo>
                    <a:pt x="632" y="0"/>
                  </a:lnTo>
                  <a:lnTo>
                    <a:pt x="601" y="59"/>
                  </a:lnTo>
                  <a:lnTo>
                    <a:pt x="465" y="0"/>
                  </a:lnTo>
                  <a:lnTo>
                    <a:pt x="461" y="104"/>
                  </a:lnTo>
                  <a:lnTo>
                    <a:pt x="253" y="68"/>
                  </a:lnTo>
                  <a:lnTo>
                    <a:pt x="258" y="140"/>
                  </a:lnTo>
                  <a:lnTo>
                    <a:pt x="131" y="167"/>
                  </a:lnTo>
                  <a:lnTo>
                    <a:pt x="136" y="257"/>
                  </a:lnTo>
                  <a:lnTo>
                    <a:pt x="19" y="307"/>
                  </a:lnTo>
                  <a:lnTo>
                    <a:pt x="37" y="356"/>
                  </a:lnTo>
                  <a:lnTo>
                    <a:pt x="0" y="541"/>
                  </a:lnTo>
                  <a:lnTo>
                    <a:pt x="100" y="464"/>
                  </a:lnTo>
                  <a:lnTo>
                    <a:pt x="145" y="334"/>
                  </a:lnTo>
                  <a:lnTo>
                    <a:pt x="276" y="226"/>
                  </a:lnTo>
                  <a:lnTo>
                    <a:pt x="434" y="162"/>
                  </a:lnTo>
                  <a:lnTo>
                    <a:pt x="646" y="122"/>
                  </a:lnTo>
                  <a:lnTo>
                    <a:pt x="854" y="217"/>
                  </a:lnTo>
                  <a:lnTo>
                    <a:pt x="962" y="248"/>
                  </a:lnTo>
                  <a:lnTo>
                    <a:pt x="885" y="86"/>
                  </a:lnTo>
                  <a:lnTo>
                    <a:pt x="809"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5" name="Freeform 464"/>
            <p:cNvSpPr>
              <a:spLocks/>
            </p:cNvSpPr>
            <p:nvPr/>
          </p:nvSpPr>
          <p:spPr bwMode="auto">
            <a:xfrm>
              <a:off x="2023" y="1088"/>
              <a:ext cx="488" cy="419"/>
            </a:xfrm>
            <a:custGeom>
              <a:avLst/>
              <a:gdLst>
                <a:gd name="T0" fmla="*/ 488 w 488"/>
                <a:gd name="T1" fmla="*/ 9 h 419"/>
                <a:gd name="T2" fmla="*/ 425 w 488"/>
                <a:gd name="T3" fmla="*/ 135 h 419"/>
                <a:gd name="T4" fmla="*/ 325 w 488"/>
                <a:gd name="T5" fmla="*/ 171 h 419"/>
                <a:gd name="T6" fmla="*/ 325 w 488"/>
                <a:gd name="T7" fmla="*/ 279 h 419"/>
                <a:gd name="T8" fmla="*/ 208 w 488"/>
                <a:gd name="T9" fmla="*/ 342 h 419"/>
                <a:gd name="T10" fmla="*/ 203 w 488"/>
                <a:gd name="T11" fmla="*/ 414 h 419"/>
                <a:gd name="T12" fmla="*/ 0 w 488"/>
                <a:gd name="T13" fmla="*/ 419 h 419"/>
                <a:gd name="T14" fmla="*/ 127 w 488"/>
                <a:gd name="T15" fmla="*/ 360 h 419"/>
                <a:gd name="T16" fmla="*/ 127 w 488"/>
                <a:gd name="T17" fmla="*/ 288 h 419"/>
                <a:gd name="T18" fmla="*/ 240 w 488"/>
                <a:gd name="T19" fmla="*/ 261 h 419"/>
                <a:gd name="T20" fmla="*/ 240 w 488"/>
                <a:gd name="T21" fmla="*/ 135 h 419"/>
                <a:gd name="T22" fmla="*/ 389 w 488"/>
                <a:gd name="T23" fmla="*/ 81 h 419"/>
                <a:gd name="T24" fmla="*/ 389 w 488"/>
                <a:gd name="T25" fmla="*/ 0 h 419"/>
                <a:gd name="T26" fmla="*/ 488 w 488"/>
                <a:gd name="T27" fmla="*/ 9 h 419"/>
                <a:gd name="T28" fmla="*/ 488 w 488"/>
                <a:gd name="T29" fmla="*/ 9 h 4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8" h="419">
                  <a:moveTo>
                    <a:pt x="488" y="9"/>
                  </a:moveTo>
                  <a:lnTo>
                    <a:pt x="425" y="135"/>
                  </a:lnTo>
                  <a:lnTo>
                    <a:pt x="325" y="171"/>
                  </a:lnTo>
                  <a:lnTo>
                    <a:pt x="325" y="279"/>
                  </a:lnTo>
                  <a:lnTo>
                    <a:pt x="208" y="342"/>
                  </a:lnTo>
                  <a:lnTo>
                    <a:pt x="203" y="414"/>
                  </a:lnTo>
                  <a:lnTo>
                    <a:pt x="0" y="419"/>
                  </a:lnTo>
                  <a:lnTo>
                    <a:pt x="127" y="360"/>
                  </a:lnTo>
                  <a:lnTo>
                    <a:pt x="127" y="288"/>
                  </a:lnTo>
                  <a:lnTo>
                    <a:pt x="240" y="261"/>
                  </a:lnTo>
                  <a:lnTo>
                    <a:pt x="240" y="135"/>
                  </a:lnTo>
                  <a:lnTo>
                    <a:pt x="389" y="81"/>
                  </a:lnTo>
                  <a:lnTo>
                    <a:pt x="389" y="0"/>
                  </a:lnTo>
                  <a:lnTo>
                    <a:pt x="48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6" name="Freeform 465"/>
            <p:cNvSpPr>
              <a:spLocks/>
            </p:cNvSpPr>
            <p:nvPr/>
          </p:nvSpPr>
          <p:spPr bwMode="auto">
            <a:xfrm>
              <a:off x="3996" y="2841"/>
              <a:ext cx="217" cy="577"/>
            </a:xfrm>
            <a:custGeom>
              <a:avLst/>
              <a:gdLst>
                <a:gd name="T0" fmla="*/ 199 w 217"/>
                <a:gd name="T1" fmla="*/ 0 h 577"/>
                <a:gd name="T2" fmla="*/ 217 w 217"/>
                <a:gd name="T3" fmla="*/ 162 h 577"/>
                <a:gd name="T4" fmla="*/ 9 w 217"/>
                <a:gd name="T5" fmla="*/ 577 h 577"/>
                <a:gd name="T6" fmla="*/ 0 w 217"/>
                <a:gd name="T7" fmla="*/ 378 h 577"/>
                <a:gd name="T8" fmla="*/ 50 w 217"/>
                <a:gd name="T9" fmla="*/ 392 h 577"/>
                <a:gd name="T10" fmla="*/ 72 w 217"/>
                <a:gd name="T11" fmla="*/ 270 h 577"/>
                <a:gd name="T12" fmla="*/ 122 w 217"/>
                <a:gd name="T13" fmla="*/ 270 h 577"/>
                <a:gd name="T14" fmla="*/ 122 w 217"/>
                <a:gd name="T15" fmla="*/ 126 h 577"/>
                <a:gd name="T16" fmla="*/ 176 w 217"/>
                <a:gd name="T17" fmla="*/ 157 h 577"/>
                <a:gd name="T18" fmla="*/ 199 w 217"/>
                <a:gd name="T19" fmla="*/ 0 h 577"/>
                <a:gd name="T20" fmla="*/ 199 w 217"/>
                <a:gd name="T21" fmla="*/ 0 h 5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 h="577">
                  <a:moveTo>
                    <a:pt x="199" y="0"/>
                  </a:moveTo>
                  <a:lnTo>
                    <a:pt x="217" y="162"/>
                  </a:lnTo>
                  <a:lnTo>
                    <a:pt x="9" y="577"/>
                  </a:lnTo>
                  <a:lnTo>
                    <a:pt x="0" y="378"/>
                  </a:lnTo>
                  <a:lnTo>
                    <a:pt x="50" y="392"/>
                  </a:lnTo>
                  <a:lnTo>
                    <a:pt x="72" y="270"/>
                  </a:lnTo>
                  <a:lnTo>
                    <a:pt x="122" y="270"/>
                  </a:lnTo>
                  <a:lnTo>
                    <a:pt x="122" y="126"/>
                  </a:lnTo>
                  <a:lnTo>
                    <a:pt x="176" y="157"/>
                  </a:lnTo>
                  <a:lnTo>
                    <a:pt x="1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7" name="Freeform 466"/>
            <p:cNvSpPr>
              <a:spLocks/>
            </p:cNvSpPr>
            <p:nvPr/>
          </p:nvSpPr>
          <p:spPr bwMode="auto">
            <a:xfrm>
              <a:off x="3716" y="5572"/>
              <a:ext cx="655" cy="1541"/>
            </a:xfrm>
            <a:custGeom>
              <a:avLst/>
              <a:gdLst>
                <a:gd name="T0" fmla="*/ 86 w 655"/>
                <a:gd name="T1" fmla="*/ 0 h 1541"/>
                <a:gd name="T2" fmla="*/ 0 w 655"/>
                <a:gd name="T3" fmla="*/ 283 h 1541"/>
                <a:gd name="T4" fmla="*/ 81 w 655"/>
                <a:gd name="T5" fmla="*/ 549 h 1541"/>
                <a:gd name="T6" fmla="*/ 307 w 655"/>
                <a:gd name="T7" fmla="*/ 811 h 1541"/>
                <a:gd name="T8" fmla="*/ 307 w 655"/>
                <a:gd name="T9" fmla="*/ 1086 h 1541"/>
                <a:gd name="T10" fmla="*/ 388 w 655"/>
                <a:gd name="T11" fmla="*/ 1261 h 1541"/>
                <a:gd name="T12" fmla="*/ 370 w 655"/>
                <a:gd name="T13" fmla="*/ 1541 h 1541"/>
                <a:gd name="T14" fmla="*/ 655 w 655"/>
                <a:gd name="T15" fmla="*/ 1329 h 1541"/>
                <a:gd name="T16" fmla="*/ 565 w 655"/>
                <a:gd name="T17" fmla="*/ 1054 h 1541"/>
                <a:gd name="T18" fmla="*/ 515 w 655"/>
                <a:gd name="T19" fmla="*/ 1207 h 1541"/>
                <a:gd name="T20" fmla="*/ 397 w 655"/>
                <a:gd name="T21" fmla="*/ 1095 h 1541"/>
                <a:gd name="T22" fmla="*/ 470 w 655"/>
                <a:gd name="T23" fmla="*/ 986 h 1541"/>
                <a:gd name="T24" fmla="*/ 397 w 655"/>
                <a:gd name="T25" fmla="*/ 941 h 1541"/>
                <a:gd name="T26" fmla="*/ 388 w 655"/>
                <a:gd name="T27" fmla="*/ 721 h 1541"/>
                <a:gd name="T28" fmla="*/ 113 w 655"/>
                <a:gd name="T29" fmla="*/ 446 h 1541"/>
                <a:gd name="T30" fmla="*/ 86 w 655"/>
                <a:gd name="T31" fmla="*/ 225 h 1541"/>
                <a:gd name="T32" fmla="*/ 86 w 655"/>
                <a:gd name="T33" fmla="*/ 0 h 1541"/>
                <a:gd name="T34" fmla="*/ 86 w 655"/>
                <a:gd name="T35" fmla="*/ 0 h 1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55" h="1541">
                  <a:moveTo>
                    <a:pt x="86" y="0"/>
                  </a:moveTo>
                  <a:lnTo>
                    <a:pt x="0" y="283"/>
                  </a:lnTo>
                  <a:lnTo>
                    <a:pt x="81" y="549"/>
                  </a:lnTo>
                  <a:lnTo>
                    <a:pt x="307" y="811"/>
                  </a:lnTo>
                  <a:lnTo>
                    <a:pt x="307" y="1086"/>
                  </a:lnTo>
                  <a:lnTo>
                    <a:pt x="388" y="1261"/>
                  </a:lnTo>
                  <a:lnTo>
                    <a:pt x="370" y="1541"/>
                  </a:lnTo>
                  <a:lnTo>
                    <a:pt x="655" y="1329"/>
                  </a:lnTo>
                  <a:lnTo>
                    <a:pt x="565" y="1054"/>
                  </a:lnTo>
                  <a:lnTo>
                    <a:pt x="515" y="1207"/>
                  </a:lnTo>
                  <a:lnTo>
                    <a:pt x="397" y="1095"/>
                  </a:lnTo>
                  <a:lnTo>
                    <a:pt x="470" y="986"/>
                  </a:lnTo>
                  <a:lnTo>
                    <a:pt x="397" y="941"/>
                  </a:lnTo>
                  <a:lnTo>
                    <a:pt x="388" y="721"/>
                  </a:lnTo>
                  <a:lnTo>
                    <a:pt x="113" y="446"/>
                  </a:lnTo>
                  <a:lnTo>
                    <a:pt x="86" y="225"/>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5" name="TextBox 4">
            <a:extLst>
              <a:ext uri="{FF2B5EF4-FFF2-40B4-BE49-F238E27FC236}">
                <a16:creationId xmlns:a16="http://schemas.microsoft.com/office/drawing/2014/main" id="{714DDB5D-3985-DF9F-F8F3-5124C2D0E2A5}"/>
              </a:ext>
            </a:extLst>
          </p:cNvPr>
          <p:cNvSpPr txBox="1"/>
          <p:nvPr/>
        </p:nvSpPr>
        <p:spPr>
          <a:xfrm>
            <a:off x="147202" y="6203776"/>
            <a:ext cx="1619354" cy="276999"/>
          </a:xfrm>
          <a:prstGeom prst="rect">
            <a:avLst/>
          </a:prstGeom>
          <a:noFill/>
        </p:spPr>
        <p:txBody>
          <a:bodyPr wrap="none" rtlCol="0">
            <a:spAutoFit/>
          </a:bodyPr>
          <a:lstStyle/>
          <a:p>
            <a:r>
              <a:rPr lang="en-US" sz="1200" dirty="0"/>
              <a:t>*</a:t>
            </a:r>
            <a:r>
              <a:rPr lang="en-US" sz="1000" dirty="0"/>
              <a:t> If no study plan disputes. </a:t>
            </a:r>
          </a:p>
        </p:txBody>
      </p:sp>
    </p:spTree>
    <p:extLst>
      <p:ext uri="{BB962C8B-B14F-4D97-AF65-F5344CB8AC3E}">
        <p14:creationId xmlns:p14="http://schemas.microsoft.com/office/powerpoint/2010/main" val="330346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spcBef>
                <a:spcPts val="1440"/>
              </a:spcBef>
              <a:spcAft>
                <a:spcPts val="600"/>
              </a:spcAft>
              <a:buSzPct val="80000"/>
              <a:buNone/>
              <a:tabLst>
                <a:tab pos="230188" algn="l"/>
              </a:tabLst>
              <a:defRPr/>
            </a:pPr>
            <a:r>
              <a:rPr lang="en-US" sz="2800" dirty="0">
                <a:latin typeface="Segoe UI Semilight" panose="020B0402040204020203" pitchFamily="34" charset="0"/>
                <a:cs typeface="Segoe UI Semilight" panose="020B0402040204020203" pitchFamily="34" charset="0"/>
              </a:rPr>
              <a:t>Public portions of the PAD available here:</a:t>
            </a:r>
          </a:p>
          <a:p>
            <a:pPr marL="342900" lvl="1" indent="-342900">
              <a:spcBef>
                <a:spcPts val="1440"/>
              </a:spcBef>
              <a:spcAft>
                <a:spcPts val="600"/>
              </a:spcAft>
              <a:buSzPct val="80000"/>
              <a:tabLst>
                <a:tab pos="230188" algn="l"/>
              </a:tabLst>
              <a:defRPr/>
            </a:pPr>
            <a:r>
              <a:rPr lang="en-US" sz="2200" dirty="0">
                <a:latin typeface="Segoe UI Semilight" panose="020B0402040204020203" pitchFamily="34" charset="0"/>
                <a:cs typeface="Segoe UI Semilight" panose="020B0402040204020203" pitchFamily="34" charset="0"/>
              </a:rPr>
              <a:t>SCE’s relicensing website: </a:t>
            </a:r>
            <a:r>
              <a:rPr lang="en-US" sz="2200" u="sng" dirty="0">
                <a:latin typeface="Segoe UI Semilight" panose="020B0402040204020203" pitchFamily="34" charset="0"/>
                <a:cs typeface="Segoe UI Semilight" panose="020B0402040204020203" pitchFamily="34" charset="0"/>
                <a:hlinkClick r:id="rId3"/>
              </a:rPr>
              <a:t>www.sce.com/kr1</a:t>
            </a:r>
            <a:r>
              <a:rPr lang="en-US" sz="2200" u="sng" dirty="0">
                <a:latin typeface="Segoe UI Semilight" panose="020B0402040204020203" pitchFamily="34" charset="0"/>
                <a:cs typeface="Segoe UI Semilight" panose="020B0402040204020203" pitchFamily="34" charset="0"/>
              </a:rPr>
              <a:t> </a:t>
            </a:r>
          </a:p>
          <a:p>
            <a:pPr marL="342900" lvl="1" indent="-342900">
              <a:spcBef>
                <a:spcPts val="1440"/>
              </a:spcBef>
              <a:spcAft>
                <a:spcPts val="600"/>
              </a:spcAft>
              <a:buSzPct val="80000"/>
              <a:tabLst>
                <a:tab pos="230188" algn="l"/>
              </a:tabLst>
              <a:defRPr/>
            </a:pPr>
            <a:r>
              <a:rPr lang="en-US" sz="2200" dirty="0">
                <a:latin typeface="Segoe UI Semilight" panose="020B0402040204020203" pitchFamily="34" charset="0"/>
                <a:cs typeface="Segoe UI Semilight" panose="020B0402040204020203" pitchFamily="34" charset="0"/>
              </a:rPr>
              <a:t>FERC’s eLibrary: </a:t>
            </a:r>
            <a:r>
              <a:rPr lang="en-US" sz="2200" dirty="0">
                <a:latin typeface="Segoe UI Semilight" panose="020B0402040204020203" pitchFamily="34" charset="0"/>
                <a:cs typeface="Segoe UI Semilight" panose="020B0402040204020203" pitchFamily="34" charset="0"/>
                <a:hlinkClick r:id="rId4"/>
              </a:rPr>
              <a:t>https://elibrary.ferc.gov/eLibrary/search</a:t>
            </a:r>
            <a:endParaRPr lang="en-US" sz="2200" dirty="0">
              <a:latin typeface="Segoe UI Semilight" panose="020B0402040204020203" pitchFamily="34" charset="0"/>
              <a:cs typeface="Segoe UI Semilight" panose="020B0402040204020203" pitchFamily="34" charset="0"/>
            </a:endParaRPr>
          </a:p>
          <a:p>
            <a:pPr lvl="1">
              <a:lnSpc>
                <a:spcPct val="80000"/>
              </a:lnSpc>
              <a:spcBef>
                <a:spcPts val="1000"/>
              </a:spcBef>
              <a:spcAft>
                <a:spcPts val="600"/>
              </a:spcAft>
              <a:buSzPct val="80000"/>
              <a:buFontTx/>
              <a:buChar char="–"/>
              <a:tabLst>
                <a:tab pos="230188" algn="l"/>
              </a:tabLst>
              <a:defRPr/>
            </a:pPr>
            <a:r>
              <a:rPr lang="en-US" sz="2200" dirty="0">
                <a:latin typeface="Segoe UI Semilight" panose="020B0402040204020203" pitchFamily="34" charset="0"/>
                <a:cs typeface="Segoe UI Semilight" panose="020B0402040204020203" pitchFamily="34" charset="0"/>
              </a:rPr>
              <a:t>Docket No. P-1930</a:t>
            </a:r>
          </a:p>
          <a:p>
            <a:pPr marL="342900" lvl="1" indent="-342900">
              <a:spcBef>
                <a:spcPts val="1440"/>
              </a:spcBef>
              <a:spcAft>
                <a:spcPts val="600"/>
              </a:spcAft>
              <a:buSzPct val="80000"/>
              <a:tabLst>
                <a:tab pos="230188" algn="l"/>
              </a:tabLst>
              <a:defRPr/>
            </a:pPr>
            <a:r>
              <a:rPr lang="en-US" sz="2200" dirty="0">
                <a:latin typeface="Segoe UI Semilight" panose="020B0402040204020203" pitchFamily="34" charset="0"/>
                <a:cs typeface="Segoe UI Semilight" panose="020B0402040204020203" pitchFamily="34" charset="0"/>
              </a:rPr>
              <a:t>By appointment at the Kern River No. 3 Powerhouse, located at 15115 Sierra Way, Kernville, CA 93238 </a:t>
            </a:r>
          </a:p>
          <a:p>
            <a:pPr lvl="1">
              <a:lnSpc>
                <a:spcPct val="80000"/>
              </a:lnSpc>
              <a:spcBef>
                <a:spcPts val="1000"/>
              </a:spcBef>
              <a:spcAft>
                <a:spcPts val="600"/>
              </a:spcAft>
              <a:buSzPct val="80000"/>
              <a:buFontTx/>
              <a:buChar char="–"/>
              <a:tabLst>
                <a:tab pos="230188" algn="l"/>
              </a:tabLst>
              <a:defRPr/>
            </a:pPr>
            <a:r>
              <a:rPr lang="en-US" sz="2200" dirty="0">
                <a:latin typeface="Segoe UI Semilight" panose="020B0402040204020203" pitchFamily="34" charset="0"/>
                <a:cs typeface="Segoe UI Semilight" panose="020B0402040204020203" pitchFamily="34" charset="0"/>
              </a:rPr>
              <a:t>Contact Daniel Keverline to schedule at appointment at </a:t>
            </a:r>
            <a:r>
              <a:rPr lang="en-US" sz="2200" dirty="0">
                <a:latin typeface="Segoe UI Semilight" panose="020B0402040204020203" pitchFamily="34" charset="0"/>
                <a:cs typeface="Segoe UI Semilight" panose="020B0402040204020203" pitchFamily="34" charset="0"/>
                <a:hlinkClick r:id="rId5"/>
              </a:rPr>
              <a:t>daniel.keverline@sce.com</a:t>
            </a:r>
            <a:endParaRPr lang="en-US" sz="2200"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15</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Availability</a:t>
            </a:r>
          </a:p>
        </p:txBody>
      </p:sp>
    </p:spTree>
    <p:extLst>
      <p:ext uri="{BB962C8B-B14F-4D97-AF65-F5344CB8AC3E}">
        <p14:creationId xmlns:p14="http://schemas.microsoft.com/office/powerpoint/2010/main" val="86004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16</a:t>
            </a:fld>
            <a:endParaRPr lang="en-US"/>
          </a:p>
        </p:txBody>
      </p:sp>
      <p:sp>
        <p:nvSpPr>
          <p:cNvPr id="2" name="Content Placeholder 1"/>
          <p:cNvSpPr>
            <a:spLocks noGrp="1"/>
          </p:cNvSpPr>
          <p:nvPr>
            <p:ph sz="half" idx="1"/>
          </p:nvPr>
        </p:nvSpPr>
        <p:spPr>
          <a:xfrm>
            <a:off x="628650" y="1298301"/>
            <a:ext cx="7886700" cy="4878661"/>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Review Pad Section 3.13</a:t>
            </a:r>
          </a:p>
        </p:txBody>
      </p:sp>
    </p:spTree>
    <p:extLst>
      <p:ext uri="{BB962C8B-B14F-4D97-AF65-F5344CB8AC3E}">
        <p14:creationId xmlns:p14="http://schemas.microsoft.com/office/powerpoint/2010/main" val="373574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5102498"/>
          </a:xfrm>
        </p:spPr>
        <p:txBody>
          <a:bodyPr>
            <a:normAutofit fontScale="85000" lnSpcReduction="20000"/>
          </a:bodyPr>
          <a:lstStyle/>
          <a:p>
            <a:pPr marL="0" lvl="1" indent="0">
              <a:lnSpc>
                <a:spcPct val="110000"/>
              </a:lnSpc>
              <a:spcBef>
                <a:spcPts val="1000"/>
              </a:spcBef>
              <a:spcAft>
                <a:spcPts val="1200"/>
              </a:spcAft>
              <a:buNone/>
            </a:pPr>
            <a:r>
              <a:rPr lang="en-US" sz="3000" b="1" dirty="0">
                <a:latin typeface="Segoe UI Semilight" panose="020B0402040204020203" pitchFamily="34" charset="0"/>
                <a:cs typeface="Segoe UI Semilight" panose="020B0402040204020203" pitchFamily="34" charset="0"/>
              </a:rPr>
              <a:t>Proposed APE and Study Area: </a:t>
            </a:r>
          </a:p>
          <a:p>
            <a:pPr lvl="1">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APE is defined as “the geographic area or areas within which an undertaking may directly or indirectly cause alterations in the character or use of historic properties, if any such properties exist” (36 CFR § 800.16[d]).</a:t>
            </a:r>
          </a:p>
          <a:p>
            <a:pPr lvl="1">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proposed cultural resources APE for the purposes of study implementation is defined as:</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area within the FERC Project boundary, </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A 25-foot buffer from centerline of the access trails located outside of the FERC boundary, and </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A 50-foot radius around FERC ancillary facilities such as gauges located outside of the FERC boundary.</a:t>
            </a:r>
          </a:p>
          <a:p>
            <a:pPr lvl="1">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proposed cultural resource Study Area is a 0.5-mile radius around the proposed APE that was used to capture cultural resource information. </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17</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3.13 Cultural Resources</a:t>
            </a:r>
          </a:p>
        </p:txBody>
      </p:sp>
    </p:spTree>
    <p:extLst>
      <p:ext uri="{BB962C8B-B14F-4D97-AF65-F5344CB8AC3E}">
        <p14:creationId xmlns:p14="http://schemas.microsoft.com/office/powerpoint/2010/main" val="282474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CDEE-4199-365F-BC94-2A08E26EB759}"/>
              </a:ext>
            </a:extLst>
          </p:cNvPr>
          <p:cNvSpPr>
            <a:spLocks noGrp="1"/>
          </p:cNvSpPr>
          <p:nvPr>
            <p:ph type="title"/>
          </p:nvPr>
        </p:nvSpPr>
        <p:spPr/>
        <p:txBody>
          <a:bodyPr/>
          <a:lstStyle/>
          <a:p>
            <a:endParaRPr lang="en-US"/>
          </a:p>
        </p:txBody>
      </p:sp>
      <p:pic>
        <p:nvPicPr>
          <p:cNvPr id="7" name="Content Placeholder 6" descr="A picture containing text, map, atlas, screenshot&#10;&#10;Description automatically generated">
            <a:extLst>
              <a:ext uri="{FF2B5EF4-FFF2-40B4-BE49-F238E27FC236}">
                <a16:creationId xmlns:a16="http://schemas.microsoft.com/office/drawing/2014/main" id="{507CA41A-D9FC-34EB-0CB2-5FA2A332F25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69477"/>
            <a:ext cx="9067294" cy="5867072"/>
          </a:xfrm>
        </p:spPr>
      </p:pic>
      <p:sp>
        <p:nvSpPr>
          <p:cNvPr id="5" name="Slide Number Placeholder 4">
            <a:extLst>
              <a:ext uri="{FF2B5EF4-FFF2-40B4-BE49-F238E27FC236}">
                <a16:creationId xmlns:a16="http://schemas.microsoft.com/office/drawing/2014/main" id="{82CA3703-48B5-D63A-C28B-E7C0F6C9809D}"/>
              </a:ext>
            </a:extLst>
          </p:cNvPr>
          <p:cNvSpPr>
            <a:spLocks noGrp="1"/>
          </p:cNvSpPr>
          <p:nvPr>
            <p:ph type="sldNum" sz="quarter" idx="12"/>
          </p:nvPr>
        </p:nvSpPr>
        <p:spPr/>
        <p:txBody>
          <a:bodyPr/>
          <a:lstStyle/>
          <a:p>
            <a:fld id="{186DC542-6CB9-419E-B49C-81182B59E367}" type="slidenum">
              <a:rPr lang="en-US" smtClean="0"/>
              <a:t>18</a:t>
            </a:fld>
            <a:endParaRPr lang="en-US"/>
          </a:p>
        </p:txBody>
      </p:sp>
    </p:spTree>
    <p:extLst>
      <p:ext uri="{BB962C8B-B14F-4D97-AF65-F5344CB8AC3E}">
        <p14:creationId xmlns:p14="http://schemas.microsoft.com/office/powerpoint/2010/main" val="227677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b="1" dirty="0">
                <a:latin typeface="Segoe UI Semilight" panose="020B0402040204020203" pitchFamily="34" charset="0"/>
                <a:cs typeface="Segoe UI Semilight" panose="020B0402040204020203" pitchFamily="34" charset="0"/>
              </a:rPr>
              <a:t>Known Cultural Resources: </a:t>
            </a:r>
          </a:p>
          <a:p>
            <a:pPr lvl="1">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Total of 41 cultural resources have been previously recorded in the Study Area.</a:t>
            </a:r>
          </a:p>
          <a:p>
            <a:pPr lvl="2">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33 archaeological resources</a:t>
            </a:r>
          </a:p>
          <a:p>
            <a:pPr lvl="2">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8 built environment resources </a:t>
            </a:r>
          </a:p>
          <a:p>
            <a:pPr lvl="1">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Within or adjacent to the APE:</a:t>
            </a:r>
          </a:p>
          <a:p>
            <a:pPr lvl="2">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6 archeological resources:</a:t>
            </a:r>
          </a:p>
          <a:p>
            <a:pPr lvl="3">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3 pre-contact sites with bedrock milling features</a:t>
            </a:r>
          </a:p>
          <a:p>
            <a:pPr lvl="3">
              <a:lnSpc>
                <a:spcPct val="100000"/>
              </a:lnSpc>
              <a:spcBef>
                <a:spcPts val="600"/>
              </a:spcBef>
              <a:buFontTx/>
              <a:buChar char="–"/>
            </a:pPr>
            <a:r>
              <a:rPr lang="en-US" dirty="0">
                <a:latin typeface="Segoe UI Semilight" panose="020B0402040204020203" pitchFamily="34" charset="0"/>
                <a:cs typeface="Segoe UI Semilight" panose="020B0402040204020203" pitchFamily="34" charset="0"/>
              </a:rPr>
              <a:t>3 historical sites including a gold mine, historic refuse scatter, and remains of a prison work camp</a:t>
            </a: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19</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3.13 Cultural Resources</a:t>
            </a:r>
          </a:p>
        </p:txBody>
      </p:sp>
    </p:spTree>
    <p:extLst>
      <p:ext uri="{BB962C8B-B14F-4D97-AF65-F5344CB8AC3E}">
        <p14:creationId xmlns:p14="http://schemas.microsoft.com/office/powerpoint/2010/main" val="148890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a:lnSpc>
                <a:spcPct val="100000"/>
              </a:lnSpc>
            </a:pPr>
            <a:r>
              <a:rPr lang="en-US" sz="1800" dirty="0">
                <a:latin typeface="Segoe UI Semilight" panose="020B0402040204020203" pitchFamily="34" charset="0"/>
                <a:cs typeface="Segoe UI Semilight" panose="020B0402040204020203" pitchFamily="34" charset="0"/>
              </a:rPr>
              <a:t>Safety Moment</a:t>
            </a:r>
          </a:p>
          <a:p>
            <a:pPr>
              <a:lnSpc>
                <a:spcPct val="100000"/>
              </a:lnSpc>
            </a:pPr>
            <a:r>
              <a:rPr lang="en-US" sz="1800" dirty="0">
                <a:latin typeface="Segoe UI Semilight" panose="020B0402040204020203" pitchFamily="34" charset="0"/>
                <a:cs typeface="Segoe UI Semilight" panose="020B0402040204020203" pitchFamily="34" charset="0"/>
              </a:rPr>
              <a:t>Teams Meeting Tips</a:t>
            </a:r>
          </a:p>
          <a:p>
            <a:pPr>
              <a:lnSpc>
                <a:spcPct val="100000"/>
              </a:lnSpc>
            </a:pPr>
            <a:r>
              <a:rPr lang="en-US" sz="1800" dirty="0">
                <a:latin typeface="Segoe UI Semilight" panose="020B0402040204020203" pitchFamily="34" charset="0"/>
                <a:cs typeface="Segoe UI Semilight" panose="020B0402040204020203" pitchFamily="34" charset="0"/>
              </a:rPr>
              <a:t>Welcome and Introductions</a:t>
            </a:r>
          </a:p>
          <a:p>
            <a:pPr>
              <a:lnSpc>
                <a:spcPct val="100000"/>
              </a:lnSpc>
            </a:pPr>
            <a:r>
              <a:rPr lang="en-US" sz="1800" dirty="0">
                <a:latin typeface="Segoe UI Semilight" panose="020B0402040204020203" pitchFamily="34" charset="0"/>
                <a:cs typeface="Segoe UI Semilight" panose="020B0402040204020203" pitchFamily="34" charset="0"/>
              </a:rPr>
              <a:t>Meeting Purpose and Public/ Confidential Portions of TWG</a:t>
            </a:r>
          </a:p>
          <a:p>
            <a:pPr>
              <a:lnSpc>
                <a:spcPct val="100000"/>
              </a:lnSpc>
            </a:pPr>
            <a:r>
              <a:rPr lang="en-US" sz="1800" dirty="0">
                <a:latin typeface="Segoe UI Semilight" panose="020B0402040204020203" pitchFamily="34" charset="0"/>
                <a:cs typeface="Segoe UI Semilight" panose="020B0402040204020203" pitchFamily="34" charset="0"/>
              </a:rPr>
              <a:t>Review PAD Sections 3.13 and 3.14</a:t>
            </a:r>
          </a:p>
          <a:p>
            <a:pPr>
              <a:lnSpc>
                <a:spcPct val="100000"/>
              </a:lnSpc>
            </a:pPr>
            <a:r>
              <a:rPr lang="en-US" sz="1800" dirty="0">
                <a:latin typeface="Segoe UI Semilight" panose="020B0402040204020203" pitchFamily="34" charset="0"/>
                <a:cs typeface="Segoe UI Semilight" panose="020B0402040204020203" pitchFamily="34" charset="0"/>
              </a:rPr>
              <a:t>Review Draft Technical Study Plans</a:t>
            </a:r>
          </a:p>
          <a:p>
            <a:pPr>
              <a:lnSpc>
                <a:spcPct val="100000"/>
              </a:lnSpc>
            </a:pPr>
            <a:r>
              <a:rPr lang="en-US" sz="1800" dirty="0">
                <a:latin typeface="Segoe UI Semilight" panose="020B0402040204020203" pitchFamily="34" charset="0"/>
                <a:cs typeface="Segoe UI Semilight" panose="020B0402040204020203" pitchFamily="34" charset="0"/>
              </a:rPr>
              <a:t>Technical Study Plan Schedule</a:t>
            </a:r>
          </a:p>
          <a:p>
            <a:pPr>
              <a:lnSpc>
                <a:spcPct val="100000"/>
              </a:lnSpc>
            </a:pPr>
            <a:r>
              <a:rPr lang="en-US" sz="1800" dirty="0">
                <a:latin typeface="Segoe UI Semilight" panose="020B0402040204020203" pitchFamily="34" charset="0"/>
                <a:cs typeface="Segoe UI Semilight" panose="020B0402040204020203" pitchFamily="34" charset="0"/>
              </a:rPr>
              <a:t>Next Steps</a:t>
            </a:r>
          </a:p>
          <a:p>
            <a:pPr>
              <a:lnSpc>
                <a:spcPct val="100000"/>
              </a:lnSpc>
            </a:pPr>
            <a:r>
              <a:rPr lang="en-US" sz="1800" dirty="0">
                <a:latin typeface="Segoe UI Semilight" panose="020B0402040204020203" pitchFamily="34" charset="0"/>
                <a:cs typeface="Segoe UI Semilight" panose="020B0402040204020203" pitchFamily="34" charset="0"/>
              </a:rPr>
              <a:t>Confidential resources Q&amp;A/ Discussion for cultural resource specialists and Tribal representatives only </a:t>
            </a:r>
          </a:p>
          <a:p>
            <a:pPr>
              <a:spcAft>
                <a:spcPts val="1200"/>
              </a:spcAft>
            </a:pPr>
            <a:endParaRPr lang="en-US" sz="24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2</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Agenda</a:t>
            </a:r>
          </a:p>
        </p:txBody>
      </p:sp>
    </p:spTree>
    <p:extLst>
      <p:ext uri="{BB962C8B-B14F-4D97-AF65-F5344CB8AC3E}">
        <p14:creationId xmlns:p14="http://schemas.microsoft.com/office/powerpoint/2010/main" val="3956236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41574D7-934D-B8B7-EC3F-B7F76668416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6563" b="6563"/>
          <a:stretch/>
        </p:blipFill>
        <p:spPr>
          <a:xfrm>
            <a:off x="1638838" y="1294509"/>
            <a:ext cx="5866324" cy="3822250"/>
          </a:xfrm>
        </p:spPr>
      </p:pic>
      <p:sp>
        <p:nvSpPr>
          <p:cNvPr id="4" name="Slide Number Placeholder 3"/>
          <p:cNvSpPr>
            <a:spLocks noGrp="1"/>
          </p:cNvSpPr>
          <p:nvPr>
            <p:ph type="sldNum" sz="quarter" idx="12"/>
          </p:nvPr>
        </p:nvSpPr>
        <p:spPr/>
        <p:txBody>
          <a:bodyPr/>
          <a:lstStyle/>
          <a:p>
            <a:fld id="{186DC542-6CB9-419E-B49C-81182B59E367}" type="slidenum">
              <a:rPr lang="en-US" smtClean="0"/>
              <a:t>20</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3.13 Cultural Resources</a:t>
            </a:r>
          </a:p>
        </p:txBody>
      </p:sp>
      <p:sp>
        <p:nvSpPr>
          <p:cNvPr id="2" name="TextBox 1">
            <a:extLst>
              <a:ext uri="{FF2B5EF4-FFF2-40B4-BE49-F238E27FC236}">
                <a16:creationId xmlns:a16="http://schemas.microsoft.com/office/drawing/2014/main" id="{179B6761-6990-E6F7-41F3-AF6C94714B98}"/>
              </a:ext>
            </a:extLst>
          </p:cNvPr>
          <p:cNvSpPr txBox="1"/>
          <p:nvPr/>
        </p:nvSpPr>
        <p:spPr>
          <a:xfrm>
            <a:off x="1763586" y="5264529"/>
            <a:ext cx="5402149" cy="369332"/>
          </a:xfrm>
          <a:prstGeom prst="rect">
            <a:avLst/>
          </a:prstGeom>
          <a:noFill/>
        </p:spPr>
        <p:txBody>
          <a:bodyPr wrap="square" rtlCol="0">
            <a:spAutoFit/>
          </a:bodyPr>
          <a:lstStyle/>
          <a:p>
            <a:pPr algn="ctr"/>
            <a:r>
              <a:rPr lang="en-US" dirty="0"/>
              <a:t>Bedrock milling site Kern County</a:t>
            </a:r>
          </a:p>
        </p:txBody>
      </p:sp>
    </p:spTree>
    <p:extLst>
      <p:ext uri="{BB962C8B-B14F-4D97-AF65-F5344CB8AC3E}">
        <p14:creationId xmlns:p14="http://schemas.microsoft.com/office/powerpoint/2010/main" val="132366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777240" y="899709"/>
            <a:ext cx="7886700" cy="4878662"/>
          </a:xfrm>
        </p:spPr>
        <p:txBody>
          <a:bodyPr>
            <a:normAutofit/>
          </a:bodyPr>
          <a:lstStyle/>
          <a:p>
            <a:pPr marL="0" lvl="1" indent="0">
              <a:lnSpc>
                <a:spcPct val="110000"/>
              </a:lnSpc>
              <a:spcBef>
                <a:spcPts val="1000"/>
              </a:spcBef>
              <a:spcAft>
                <a:spcPts val="1200"/>
              </a:spcAft>
              <a:buNone/>
            </a:pPr>
            <a:r>
              <a:rPr lang="en-US" sz="2000" b="1" dirty="0">
                <a:latin typeface="Segoe UI Semilight" panose="020B0402040204020203" pitchFamily="34" charset="0"/>
                <a:cs typeface="Segoe UI Semilight" panose="020B0402040204020203" pitchFamily="34" charset="0"/>
              </a:rPr>
              <a:t>Known Cultural Resources: Built Environment</a:t>
            </a: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21</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255253"/>
            <a:ext cx="7886700" cy="841101"/>
          </a:xfrm>
        </p:spPr>
        <p:txBody>
          <a:bodyPr>
            <a:normAutofit/>
          </a:bodyPr>
          <a:lstStyle/>
          <a:p>
            <a:r>
              <a:rPr lang="en-US" dirty="0"/>
              <a:t>PAD Section 3.13 Cultural Resources</a:t>
            </a:r>
          </a:p>
        </p:txBody>
      </p:sp>
      <p:graphicFrame>
        <p:nvGraphicFramePr>
          <p:cNvPr id="2" name="Table 1">
            <a:extLst>
              <a:ext uri="{FF2B5EF4-FFF2-40B4-BE49-F238E27FC236}">
                <a16:creationId xmlns:a16="http://schemas.microsoft.com/office/drawing/2014/main" id="{1119F8B4-21FA-455B-1BEA-1343929C9050}"/>
              </a:ext>
            </a:extLst>
          </p:cNvPr>
          <p:cNvGraphicFramePr>
            <a:graphicFrameLocks noGrp="1"/>
          </p:cNvGraphicFramePr>
          <p:nvPr>
            <p:extLst>
              <p:ext uri="{D42A27DB-BD31-4B8C-83A1-F6EECF244321}">
                <p14:modId xmlns:p14="http://schemas.microsoft.com/office/powerpoint/2010/main" val="996088728"/>
              </p:ext>
            </p:extLst>
          </p:nvPr>
        </p:nvGraphicFramePr>
        <p:xfrm>
          <a:off x="702945" y="1321875"/>
          <a:ext cx="7738110" cy="4942124"/>
        </p:xfrm>
        <a:graphic>
          <a:graphicData uri="http://schemas.openxmlformats.org/drawingml/2006/table">
            <a:tbl>
              <a:tblPr firstRow="1" firstCol="1" bandRow="1">
                <a:tableStyleId>{793D81CF-94F2-401A-BA57-92F5A7B2D0C5}</a:tableStyleId>
              </a:tblPr>
              <a:tblGrid>
                <a:gridCol w="3347663">
                  <a:extLst>
                    <a:ext uri="{9D8B030D-6E8A-4147-A177-3AD203B41FA5}">
                      <a16:colId xmlns:a16="http://schemas.microsoft.com/office/drawing/2014/main" val="785562229"/>
                    </a:ext>
                  </a:extLst>
                </a:gridCol>
                <a:gridCol w="1191752">
                  <a:extLst>
                    <a:ext uri="{9D8B030D-6E8A-4147-A177-3AD203B41FA5}">
                      <a16:colId xmlns:a16="http://schemas.microsoft.com/office/drawing/2014/main" val="831319425"/>
                    </a:ext>
                  </a:extLst>
                </a:gridCol>
                <a:gridCol w="3198695">
                  <a:extLst>
                    <a:ext uri="{9D8B030D-6E8A-4147-A177-3AD203B41FA5}">
                      <a16:colId xmlns:a16="http://schemas.microsoft.com/office/drawing/2014/main" val="922072862"/>
                    </a:ext>
                  </a:extLst>
                </a:gridCol>
              </a:tblGrid>
              <a:tr h="294314">
                <a:tc>
                  <a:txBody>
                    <a:bodyPr/>
                    <a:lstStyle/>
                    <a:p>
                      <a:pPr marL="0" marR="0" algn="ctr">
                        <a:spcBef>
                          <a:spcPts val="300"/>
                        </a:spcBef>
                        <a:spcAft>
                          <a:spcPts val="300"/>
                        </a:spcAft>
                      </a:pPr>
                      <a:r>
                        <a:rPr lang="en-US" sz="1100">
                          <a:effectLst/>
                        </a:rPr>
                        <a:t>Resource Name</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b"/>
                </a:tc>
                <a:tc>
                  <a:txBody>
                    <a:bodyPr/>
                    <a:lstStyle/>
                    <a:p>
                      <a:pPr marL="0" marR="0" algn="ctr">
                        <a:spcBef>
                          <a:spcPts val="300"/>
                        </a:spcBef>
                        <a:spcAft>
                          <a:spcPts val="300"/>
                        </a:spcAft>
                      </a:pPr>
                      <a:r>
                        <a:rPr lang="en-US" sz="1100">
                          <a:effectLst/>
                        </a:rPr>
                        <a:t>Construction Date</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b"/>
                </a:tc>
                <a:tc>
                  <a:txBody>
                    <a:bodyPr/>
                    <a:lstStyle/>
                    <a:p>
                      <a:pPr marL="0" marR="0" algn="ctr">
                        <a:spcBef>
                          <a:spcPts val="300"/>
                        </a:spcBef>
                        <a:spcAft>
                          <a:spcPts val="300"/>
                        </a:spcAft>
                      </a:pPr>
                      <a:r>
                        <a:rPr lang="en-US" sz="1100" dirty="0">
                          <a:effectLst/>
                        </a:rPr>
                        <a:t>NRHP Evaluation Status</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b"/>
                </a:tc>
                <a:extLst>
                  <a:ext uri="{0D108BD9-81ED-4DB2-BD59-A6C34878D82A}">
                    <a16:rowId xmlns:a16="http://schemas.microsoft.com/office/drawing/2014/main" val="4088614225"/>
                  </a:ext>
                </a:extLst>
              </a:tr>
              <a:tr h="176907">
                <a:tc gridSpan="3">
                  <a:txBody>
                    <a:bodyPr/>
                    <a:lstStyle/>
                    <a:p>
                      <a:pPr marL="0" marR="0" algn="ctr">
                        <a:spcBef>
                          <a:spcPts val="300"/>
                        </a:spcBef>
                        <a:spcAft>
                          <a:spcPts val="300"/>
                        </a:spcAft>
                      </a:pPr>
                      <a:r>
                        <a:rPr lang="en-US" sz="1100" dirty="0">
                          <a:effectLst/>
                        </a:rPr>
                        <a:t>Within and Adjacent to APE</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5739249"/>
                  </a:ext>
                </a:extLst>
              </a:tr>
              <a:tr h="353812">
                <a:tc>
                  <a:txBody>
                    <a:bodyPr/>
                    <a:lstStyle/>
                    <a:p>
                      <a:pPr marL="0" marR="0">
                        <a:spcBef>
                          <a:spcPts val="0"/>
                        </a:spcBef>
                        <a:spcAft>
                          <a:spcPts val="0"/>
                        </a:spcAft>
                      </a:pPr>
                      <a:r>
                        <a:rPr lang="en-US" sz="1100" dirty="0">
                          <a:effectLst/>
                        </a:rPr>
                        <a:t>Kern River No. 1 Powerhouse and associated features</a:t>
                      </a:r>
                      <a:br>
                        <a:rPr lang="en-US" sz="1100" dirty="0">
                          <a:effectLst/>
                        </a:rPr>
                      </a:br>
                      <a:r>
                        <a:rPr lang="en-US" sz="1100" b="0" dirty="0">
                          <a:effectLst/>
                        </a:rPr>
                        <a:t>FS 05-13-54-838</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a:effectLst/>
                        </a:rPr>
                        <a:t>1902-1907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a:effectLst/>
                        </a:rPr>
                        <a:t>Contributing, KR1HD;Determined Eligible for the NRHP/CRHR (SHPO Ref. No. FHWA881212A)</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2958029787"/>
                  </a:ext>
                </a:extLst>
              </a:tr>
              <a:tr h="788037">
                <a:tc>
                  <a:txBody>
                    <a:bodyPr/>
                    <a:lstStyle/>
                    <a:p>
                      <a:pPr marL="0" marR="0">
                        <a:spcBef>
                          <a:spcPts val="0"/>
                        </a:spcBef>
                        <a:spcAft>
                          <a:spcPts val="0"/>
                        </a:spcAft>
                      </a:pPr>
                      <a:r>
                        <a:rPr lang="en-US" sz="1100" dirty="0">
                          <a:effectLst/>
                        </a:rPr>
                        <a:t>Democrat Dam</a:t>
                      </a:r>
                      <a:br>
                        <a:rPr lang="en-US" sz="1100" dirty="0">
                          <a:effectLst/>
                        </a:rPr>
                      </a:br>
                      <a:r>
                        <a:rPr lang="en-US" sz="1100" b="0" dirty="0">
                          <a:effectLst/>
                        </a:rPr>
                        <a:t>P-15-001927H</a:t>
                      </a:r>
                    </a:p>
                    <a:p>
                      <a:pPr marL="0" marR="0">
                        <a:spcBef>
                          <a:spcPts val="0"/>
                        </a:spcBef>
                        <a:spcAft>
                          <a:spcPts val="0"/>
                        </a:spcAft>
                      </a:pPr>
                      <a:r>
                        <a:rPr lang="en-US" sz="1100" b="0" dirty="0">
                          <a:effectLst/>
                        </a:rPr>
                        <a:t>CA-KER-1927H</a:t>
                      </a:r>
                      <a:br>
                        <a:rPr lang="en-US" sz="1100" b="0" dirty="0">
                          <a:effectLst/>
                        </a:rPr>
                      </a:br>
                      <a:r>
                        <a:rPr lang="en-US" sz="1100" b="0" dirty="0">
                          <a:effectLst/>
                        </a:rPr>
                        <a:t>FS 05-13-54-237</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a:effectLst/>
                        </a:rPr>
                        <a:t>1902-1907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Contributing, KR1HD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896565284"/>
                  </a:ext>
                </a:extLst>
              </a:tr>
              <a:tr h="611131">
                <a:tc>
                  <a:txBody>
                    <a:bodyPr/>
                    <a:lstStyle/>
                    <a:p>
                      <a:pPr marL="0" marR="0">
                        <a:spcBef>
                          <a:spcPts val="0"/>
                        </a:spcBef>
                        <a:spcAft>
                          <a:spcPts val="0"/>
                        </a:spcAft>
                      </a:pPr>
                      <a:r>
                        <a:rPr lang="en-US" sz="1100" dirty="0">
                          <a:effectLst/>
                        </a:rPr>
                        <a:t>Kern River No. 1-Los Angles 66KV Transmission Line</a:t>
                      </a:r>
                      <a:br>
                        <a:rPr lang="en-US" sz="1100" dirty="0">
                          <a:effectLst/>
                        </a:rPr>
                      </a:br>
                      <a:r>
                        <a:rPr lang="en-US" sz="1100" b="0" dirty="0">
                          <a:effectLst/>
                        </a:rPr>
                        <a:t>P-15-010562/P-15-015251</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a:effectLst/>
                        </a:rPr>
                        <a:t>1907</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Not Eligible for the NRHP/CRHR (SHPO Ref. No. FERC_2012_1003_001)</a:t>
                      </a:r>
                    </a:p>
                    <a:p>
                      <a:pPr marL="0" marR="0">
                        <a:spcBef>
                          <a:spcPts val="0"/>
                        </a:spcBef>
                        <a:spcAft>
                          <a:spcPts val="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2417369272"/>
                  </a:ext>
                </a:extLst>
              </a:tr>
              <a:tr h="788037">
                <a:tc>
                  <a:txBody>
                    <a:bodyPr/>
                    <a:lstStyle/>
                    <a:p>
                      <a:pPr marL="0" marR="0">
                        <a:spcBef>
                          <a:spcPts val="0"/>
                        </a:spcBef>
                        <a:spcAft>
                          <a:spcPts val="0"/>
                        </a:spcAft>
                      </a:pPr>
                      <a:r>
                        <a:rPr lang="en-US" sz="1100" dirty="0">
                          <a:effectLst/>
                        </a:rPr>
                        <a:t>Concrete culvert and water basin</a:t>
                      </a:r>
                      <a:br>
                        <a:rPr lang="en-US" sz="1100" dirty="0">
                          <a:effectLst/>
                        </a:rPr>
                      </a:br>
                      <a:r>
                        <a:rPr lang="en-US" sz="1100" b="0" dirty="0">
                          <a:effectLst/>
                        </a:rPr>
                        <a:t>P-15-015664</a:t>
                      </a:r>
                    </a:p>
                    <a:p>
                      <a:pPr marL="0" marR="0">
                        <a:spcBef>
                          <a:spcPts val="0"/>
                        </a:spcBef>
                        <a:spcAft>
                          <a:spcPts val="0"/>
                        </a:spcAft>
                      </a:pPr>
                      <a:r>
                        <a:rPr lang="en-US" sz="1100" b="0" dirty="0">
                          <a:effectLst/>
                        </a:rPr>
                        <a:t>CA-KER-8646H</a:t>
                      </a:r>
                      <a:br>
                        <a:rPr lang="en-US" sz="1100" b="0" dirty="0">
                          <a:effectLst/>
                        </a:rPr>
                      </a:br>
                      <a:r>
                        <a:rPr lang="en-US" sz="1100" b="0" dirty="0">
                          <a:effectLst/>
                        </a:rPr>
                        <a:t>FS 05-13-54-862</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dirty="0">
                          <a:effectLst/>
                        </a:rPr>
                        <a:t>1925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Unevaluated for the NRHP/CRHR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33135304"/>
                  </a:ext>
                </a:extLst>
              </a:tr>
              <a:tr h="788037">
                <a:tc>
                  <a:txBody>
                    <a:bodyPr/>
                    <a:lstStyle/>
                    <a:p>
                      <a:pPr marL="0" marR="0">
                        <a:spcBef>
                          <a:spcPts val="0"/>
                        </a:spcBef>
                        <a:spcAft>
                          <a:spcPts val="0"/>
                        </a:spcAft>
                      </a:pPr>
                      <a:r>
                        <a:rPr lang="en-US" sz="1100" dirty="0">
                          <a:effectLst/>
                        </a:rPr>
                        <a:t>Concrete culvert</a:t>
                      </a:r>
                      <a:br>
                        <a:rPr lang="en-US" sz="1100" dirty="0">
                          <a:effectLst/>
                        </a:rPr>
                      </a:br>
                      <a:r>
                        <a:rPr lang="en-US" sz="1100" b="0" dirty="0">
                          <a:effectLst/>
                        </a:rPr>
                        <a:t>P-15-015665</a:t>
                      </a:r>
                    </a:p>
                    <a:p>
                      <a:pPr marL="0" marR="0">
                        <a:spcBef>
                          <a:spcPts val="0"/>
                        </a:spcBef>
                        <a:spcAft>
                          <a:spcPts val="0"/>
                        </a:spcAft>
                      </a:pPr>
                      <a:r>
                        <a:rPr lang="en-US" sz="1100" b="0" dirty="0">
                          <a:effectLst/>
                        </a:rPr>
                        <a:t>CA-KER-8647H</a:t>
                      </a:r>
                      <a:br>
                        <a:rPr lang="en-US" sz="1100" b="0" dirty="0">
                          <a:effectLst/>
                        </a:rPr>
                      </a:br>
                      <a:r>
                        <a:rPr lang="en-US" sz="1100" b="0" dirty="0">
                          <a:effectLst/>
                        </a:rPr>
                        <a:t>FS 05-13-54-863</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dirty="0">
                          <a:effectLst/>
                        </a:rPr>
                        <a:t>1925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Unevaluated for the NRHP/CRHR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357548738"/>
                  </a:ext>
                </a:extLst>
              </a:tr>
              <a:tr h="788037">
                <a:tc>
                  <a:txBody>
                    <a:bodyPr/>
                    <a:lstStyle/>
                    <a:p>
                      <a:pPr marL="0" marR="0">
                        <a:spcBef>
                          <a:spcPts val="0"/>
                        </a:spcBef>
                        <a:spcAft>
                          <a:spcPts val="0"/>
                        </a:spcAft>
                      </a:pPr>
                      <a:r>
                        <a:rPr lang="en-US" sz="1100" dirty="0">
                          <a:effectLst/>
                        </a:rPr>
                        <a:t>Concrete culvert</a:t>
                      </a:r>
                      <a:br>
                        <a:rPr lang="en-US" sz="1100" dirty="0">
                          <a:effectLst/>
                        </a:rPr>
                      </a:br>
                      <a:r>
                        <a:rPr lang="en-US" sz="1100" b="0" dirty="0">
                          <a:effectLst/>
                        </a:rPr>
                        <a:t>P-15-015666</a:t>
                      </a:r>
                    </a:p>
                    <a:p>
                      <a:pPr marL="0" marR="0">
                        <a:spcBef>
                          <a:spcPts val="0"/>
                        </a:spcBef>
                        <a:spcAft>
                          <a:spcPts val="0"/>
                        </a:spcAft>
                      </a:pPr>
                      <a:r>
                        <a:rPr lang="en-US" sz="1100" b="0" dirty="0">
                          <a:effectLst/>
                        </a:rPr>
                        <a:t>CA-KER-8648H</a:t>
                      </a:r>
                      <a:br>
                        <a:rPr lang="en-US" sz="1100" b="0" dirty="0">
                          <a:effectLst/>
                        </a:rPr>
                      </a:br>
                      <a:r>
                        <a:rPr lang="en-US" sz="1100" b="0" dirty="0">
                          <a:effectLst/>
                        </a:rPr>
                        <a:t>FS 05-13-54-864</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dirty="0">
                          <a:effectLst/>
                        </a:rPr>
                        <a:t>1925</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Unevaluated for the NRHP/CRHR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4060860179"/>
                  </a:ext>
                </a:extLst>
              </a:tr>
              <a:tr h="353812">
                <a:tc>
                  <a:txBody>
                    <a:bodyPr/>
                    <a:lstStyle/>
                    <a:p>
                      <a:pPr marL="0" marR="0">
                        <a:spcBef>
                          <a:spcPts val="0"/>
                        </a:spcBef>
                        <a:spcAft>
                          <a:spcPts val="0"/>
                        </a:spcAft>
                      </a:pPr>
                      <a:r>
                        <a:rPr lang="en-US" sz="1100" dirty="0">
                          <a:effectLst/>
                        </a:rPr>
                        <a:t>CA-178/Kern Canyon Road</a:t>
                      </a:r>
                      <a:br>
                        <a:rPr lang="en-US" sz="1100" dirty="0">
                          <a:effectLst/>
                        </a:rPr>
                      </a:br>
                      <a:r>
                        <a:rPr lang="en-US" sz="1100" b="0" dirty="0">
                          <a:effectLst/>
                        </a:rPr>
                        <a:t>P-15-020317</a:t>
                      </a:r>
                      <a:endParaRPr lang="en-US" sz="11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lgn="ctr">
                        <a:spcBef>
                          <a:spcPts val="0"/>
                        </a:spcBef>
                        <a:spcAft>
                          <a:spcPts val="0"/>
                        </a:spcAft>
                      </a:pPr>
                      <a:r>
                        <a:rPr lang="en-US" sz="1100" dirty="0">
                          <a:effectLst/>
                        </a:rPr>
                        <a:t>1902-1907; 1922-1931</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tc>
                  <a:txBody>
                    <a:bodyPr/>
                    <a:lstStyle/>
                    <a:p>
                      <a:pPr marL="0" marR="0">
                        <a:spcBef>
                          <a:spcPts val="0"/>
                        </a:spcBef>
                        <a:spcAft>
                          <a:spcPts val="0"/>
                        </a:spcAft>
                      </a:pPr>
                      <a:r>
                        <a:rPr lang="en-US" sz="1100" dirty="0">
                          <a:effectLst/>
                        </a:rPr>
                        <a:t>Recommended Eligible for the NRHP/CRHR</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62" marR="62162" marT="0" marB="0" anchor="ctr"/>
                </a:tc>
                <a:extLst>
                  <a:ext uri="{0D108BD9-81ED-4DB2-BD59-A6C34878D82A}">
                    <a16:rowId xmlns:a16="http://schemas.microsoft.com/office/drawing/2014/main" val="338880650"/>
                  </a:ext>
                </a:extLst>
              </a:tr>
            </a:tbl>
          </a:graphicData>
        </a:graphic>
      </p:graphicFrame>
    </p:spTree>
    <p:extLst>
      <p:ext uri="{BB962C8B-B14F-4D97-AF65-F5344CB8AC3E}">
        <p14:creationId xmlns:p14="http://schemas.microsoft.com/office/powerpoint/2010/main" val="325403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41574D7-934D-B8B7-EC3F-B7F766684160}"/>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397" b="6397"/>
          <a:stretch/>
        </p:blipFill>
        <p:spPr>
          <a:xfrm>
            <a:off x="1272943" y="1160167"/>
            <a:ext cx="6598113" cy="4056968"/>
          </a:xfrm>
        </p:spPr>
      </p:pic>
      <p:sp>
        <p:nvSpPr>
          <p:cNvPr id="4" name="Slide Number Placeholder 3"/>
          <p:cNvSpPr>
            <a:spLocks noGrp="1"/>
          </p:cNvSpPr>
          <p:nvPr>
            <p:ph type="sldNum" sz="quarter" idx="12"/>
          </p:nvPr>
        </p:nvSpPr>
        <p:spPr/>
        <p:txBody>
          <a:bodyPr/>
          <a:lstStyle/>
          <a:p>
            <a:fld id="{186DC542-6CB9-419E-B49C-81182B59E367}" type="slidenum">
              <a:rPr lang="en-US" smtClean="0"/>
              <a:t>22</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3.13 Cultural Resources</a:t>
            </a:r>
          </a:p>
        </p:txBody>
      </p:sp>
      <p:sp>
        <p:nvSpPr>
          <p:cNvPr id="2" name="TextBox 1">
            <a:extLst>
              <a:ext uri="{FF2B5EF4-FFF2-40B4-BE49-F238E27FC236}">
                <a16:creationId xmlns:a16="http://schemas.microsoft.com/office/drawing/2014/main" id="{179B6761-6990-E6F7-41F3-AF6C94714B98}"/>
              </a:ext>
            </a:extLst>
          </p:cNvPr>
          <p:cNvSpPr txBox="1"/>
          <p:nvPr/>
        </p:nvSpPr>
        <p:spPr>
          <a:xfrm>
            <a:off x="1257301" y="5273771"/>
            <a:ext cx="7886699" cy="646331"/>
          </a:xfrm>
          <a:prstGeom prst="rect">
            <a:avLst/>
          </a:prstGeom>
          <a:noFill/>
        </p:spPr>
        <p:txBody>
          <a:bodyPr wrap="square" rtlCol="0">
            <a:spAutoFit/>
          </a:bodyPr>
          <a:lstStyle/>
          <a:p>
            <a:r>
              <a:rPr lang="en-US" dirty="0"/>
              <a:t>Kern River No. 1 Hydro Plant from tramway (undated). </a:t>
            </a:r>
          </a:p>
          <a:p>
            <a:r>
              <a:rPr lang="en-US" dirty="0"/>
              <a:t>Source: SCE Photographs and Negatives, Huntington Digital Library</a:t>
            </a:r>
          </a:p>
        </p:txBody>
      </p:sp>
    </p:spTree>
    <p:extLst>
      <p:ext uri="{BB962C8B-B14F-4D97-AF65-F5344CB8AC3E}">
        <p14:creationId xmlns:p14="http://schemas.microsoft.com/office/powerpoint/2010/main" val="2877901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23</a:t>
            </a:fld>
            <a:endParaRPr lang="en-US"/>
          </a:p>
        </p:txBody>
      </p:sp>
      <p:sp>
        <p:nvSpPr>
          <p:cNvPr id="2" name="Content Placeholder 1"/>
          <p:cNvSpPr>
            <a:spLocks noGrp="1"/>
          </p:cNvSpPr>
          <p:nvPr>
            <p:ph sz="half" idx="1"/>
          </p:nvPr>
        </p:nvSpPr>
        <p:spPr>
          <a:xfrm>
            <a:off x="628650" y="1298301"/>
            <a:ext cx="7886700" cy="4878661"/>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Review Pad Section 3.14</a:t>
            </a:r>
          </a:p>
        </p:txBody>
      </p:sp>
    </p:spTree>
    <p:extLst>
      <p:ext uri="{BB962C8B-B14F-4D97-AF65-F5344CB8AC3E}">
        <p14:creationId xmlns:p14="http://schemas.microsoft.com/office/powerpoint/2010/main" val="91049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fontScale="92500" lnSpcReduction="10000"/>
          </a:bodyPr>
          <a:lstStyle/>
          <a:p>
            <a:pPr marL="0" lvl="1" indent="0">
              <a:lnSpc>
                <a:spcPct val="110000"/>
              </a:lnSpc>
              <a:spcBef>
                <a:spcPts val="1000"/>
              </a:spcBef>
              <a:spcAft>
                <a:spcPts val="1200"/>
              </a:spcAft>
              <a:buNone/>
            </a:pPr>
            <a:r>
              <a:rPr lang="en-US" sz="3000" b="1" dirty="0">
                <a:latin typeface="Segoe UI Semilight" panose="020B0402040204020203" pitchFamily="34" charset="0"/>
                <a:cs typeface="Segoe UI Semilight" panose="020B0402040204020203" pitchFamily="34" charset="0"/>
              </a:rPr>
              <a:t>Proposed APE and Study Area: </a:t>
            </a:r>
          </a:p>
          <a:p>
            <a:pPr lvl="1">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proposed Tribal resources APE for the purposes of study implementation is defined as:</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area within the FERC Project boundary; </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A 25-foot buffer from centerline of the access trails located outside of the FERC boundary, and;  </a:t>
            </a:r>
          </a:p>
          <a:p>
            <a:pPr lvl="2">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A 50-foot radius around FERC ancillary facilities such as gauges located outside of the FERC boundary.</a:t>
            </a:r>
          </a:p>
          <a:p>
            <a:pPr lvl="1">
              <a:lnSpc>
                <a:spcPct val="110000"/>
              </a:lnSpc>
              <a:spcBef>
                <a:spcPts val="600"/>
              </a:spcBef>
              <a:buFontTx/>
              <a:buChar char="–"/>
            </a:pPr>
            <a:r>
              <a:rPr lang="en-US" dirty="0">
                <a:latin typeface="Segoe UI Semilight" panose="020B0402040204020203" pitchFamily="34" charset="0"/>
                <a:cs typeface="Segoe UI Semilight" panose="020B0402040204020203" pitchFamily="34" charset="0"/>
              </a:rPr>
              <a:t>The proposed Tribal resources Study Area is a 5-mile radius around the APE. This Study Area is a guide for archival research, development of the historic context and background statements, and general Tribal informant interviews. </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24</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3.14 Tribal Resources</a:t>
            </a:r>
          </a:p>
        </p:txBody>
      </p:sp>
    </p:spTree>
    <p:extLst>
      <p:ext uri="{BB962C8B-B14F-4D97-AF65-F5344CB8AC3E}">
        <p14:creationId xmlns:p14="http://schemas.microsoft.com/office/powerpoint/2010/main" val="253801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B123-10E7-0E38-2981-52922685833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36EAE84-238B-8B0C-3DE7-51B5791B75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241" y="262958"/>
            <a:ext cx="8947518" cy="5789570"/>
          </a:xfrm>
        </p:spPr>
      </p:pic>
      <p:sp>
        <p:nvSpPr>
          <p:cNvPr id="5" name="Slide Number Placeholder 4">
            <a:extLst>
              <a:ext uri="{FF2B5EF4-FFF2-40B4-BE49-F238E27FC236}">
                <a16:creationId xmlns:a16="http://schemas.microsoft.com/office/drawing/2014/main" id="{C454ADFE-F31E-C529-5DB6-23B44E8C4231}"/>
              </a:ext>
            </a:extLst>
          </p:cNvPr>
          <p:cNvSpPr>
            <a:spLocks noGrp="1"/>
          </p:cNvSpPr>
          <p:nvPr>
            <p:ph type="sldNum" sz="quarter" idx="12"/>
          </p:nvPr>
        </p:nvSpPr>
        <p:spPr/>
        <p:txBody>
          <a:bodyPr/>
          <a:lstStyle/>
          <a:p>
            <a:fld id="{186DC542-6CB9-419E-B49C-81182B59E367}" type="slidenum">
              <a:rPr lang="en-US" smtClean="0"/>
              <a:t>25</a:t>
            </a:fld>
            <a:endParaRPr lang="en-US"/>
          </a:p>
        </p:txBody>
      </p:sp>
    </p:spTree>
    <p:extLst>
      <p:ext uri="{BB962C8B-B14F-4D97-AF65-F5344CB8AC3E}">
        <p14:creationId xmlns:p14="http://schemas.microsoft.com/office/powerpoint/2010/main" val="1115931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44A06AE2-1454-2FD8-25DD-A330E89AD9CF}"/>
              </a:ext>
            </a:extLst>
          </p:cNvPr>
          <p:cNvPicPr>
            <a:picLocks noGrp="1" noChangeAspect="1"/>
          </p:cNvPicPr>
          <p:nvPr>
            <p:ph sz="half" idx="1"/>
          </p:nvPr>
        </p:nvPicPr>
        <p:blipFill>
          <a:blip r:embed="rId3"/>
          <a:stretch>
            <a:fillRect/>
          </a:stretch>
        </p:blipFill>
        <p:spPr>
          <a:xfrm>
            <a:off x="1276061" y="1200879"/>
            <a:ext cx="6363278" cy="4456241"/>
          </a:xfrm>
          <a:prstGeom prst="rect">
            <a:avLst/>
          </a:prstGeom>
        </p:spPr>
      </p:pic>
      <p:sp>
        <p:nvSpPr>
          <p:cNvPr id="4" name="Slide Number Placeholder 3"/>
          <p:cNvSpPr>
            <a:spLocks noGrp="1"/>
          </p:cNvSpPr>
          <p:nvPr>
            <p:ph type="sldNum" sz="quarter" idx="12"/>
          </p:nvPr>
        </p:nvSpPr>
        <p:spPr/>
        <p:txBody>
          <a:bodyPr/>
          <a:lstStyle/>
          <a:p>
            <a:fld id="{186DC542-6CB9-419E-B49C-81182B59E367}" type="slidenum">
              <a:rPr lang="en-US" smtClean="0"/>
              <a:t>26</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266743"/>
            <a:ext cx="7886700" cy="841101"/>
          </a:xfrm>
        </p:spPr>
        <p:txBody>
          <a:bodyPr>
            <a:normAutofit/>
          </a:bodyPr>
          <a:lstStyle/>
          <a:p>
            <a:r>
              <a:rPr lang="en-US" dirty="0"/>
              <a:t>PAD Section 3.14 Tribal Resources</a:t>
            </a:r>
          </a:p>
        </p:txBody>
      </p:sp>
      <p:sp>
        <p:nvSpPr>
          <p:cNvPr id="3" name="TextBox 2">
            <a:extLst>
              <a:ext uri="{FF2B5EF4-FFF2-40B4-BE49-F238E27FC236}">
                <a16:creationId xmlns:a16="http://schemas.microsoft.com/office/drawing/2014/main" id="{DAFC2AE5-E224-D041-B715-85E172E0DEA8}"/>
              </a:ext>
            </a:extLst>
          </p:cNvPr>
          <p:cNvSpPr txBox="1"/>
          <p:nvPr/>
        </p:nvSpPr>
        <p:spPr>
          <a:xfrm>
            <a:off x="1155904" y="5750155"/>
            <a:ext cx="7658100" cy="646331"/>
          </a:xfrm>
          <a:prstGeom prst="rect">
            <a:avLst/>
          </a:prstGeom>
          <a:noFill/>
        </p:spPr>
        <p:txBody>
          <a:bodyPr wrap="square" rtlCol="0">
            <a:spAutoFit/>
          </a:bodyPr>
          <a:lstStyle/>
          <a:p>
            <a:r>
              <a:rPr lang="en-US" dirty="0"/>
              <a:t>Yokuts and Western Mono Tribes (after Kroeber). </a:t>
            </a:r>
          </a:p>
          <a:p>
            <a:r>
              <a:rPr lang="en-US" dirty="0"/>
              <a:t>Red star donates general Project location in the lower Kern River (Gayton 1948)</a:t>
            </a:r>
          </a:p>
        </p:txBody>
      </p:sp>
    </p:spTree>
    <p:extLst>
      <p:ext uri="{BB962C8B-B14F-4D97-AF65-F5344CB8AC3E}">
        <p14:creationId xmlns:p14="http://schemas.microsoft.com/office/powerpoint/2010/main" val="3863802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27</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194310" y="260486"/>
            <a:ext cx="3486150" cy="841101"/>
          </a:xfrm>
        </p:spPr>
        <p:txBody>
          <a:bodyPr>
            <a:normAutofit fontScale="90000"/>
          </a:bodyPr>
          <a:lstStyle/>
          <a:p>
            <a:r>
              <a:rPr lang="en-US" dirty="0"/>
              <a:t>PAD Section 3.14 Tribal Resources</a:t>
            </a:r>
          </a:p>
        </p:txBody>
      </p:sp>
      <p:sp>
        <p:nvSpPr>
          <p:cNvPr id="3" name="TextBox 2">
            <a:extLst>
              <a:ext uri="{FF2B5EF4-FFF2-40B4-BE49-F238E27FC236}">
                <a16:creationId xmlns:a16="http://schemas.microsoft.com/office/drawing/2014/main" id="{DAFC2AE5-E224-D041-B715-85E172E0DEA8}"/>
              </a:ext>
            </a:extLst>
          </p:cNvPr>
          <p:cNvSpPr txBox="1"/>
          <p:nvPr/>
        </p:nvSpPr>
        <p:spPr>
          <a:xfrm>
            <a:off x="11430" y="4733443"/>
            <a:ext cx="3669030" cy="1200329"/>
          </a:xfrm>
          <a:prstGeom prst="rect">
            <a:avLst/>
          </a:prstGeom>
          <a:noFill/>
        </p:spPr>
        <p:txBody>
          <a:bodyPr wrap="square" rtlCol="0">
            <a:spAutoFit/>
          </a:bodyPr>
          <a:lstStyle/>
          <a:p>
            <a:pPr algn="r"/>
            <a:r>
              <a:rPr lang="en-US" dirty="0"/>
              <a:t>Hamlets and villages within the Kern River Watershed.</a:t>
            </a:r>
          </a:p>
          <a:p>
            <a:pPr algn="r"/>
            <a:r>
              <a:rPr lang="en-US" dirty="0"/>
              <a:t>Red star denotes general Project location (</a:t>
            </a:r>
            <a:r>
              <a:rPr lang="en-US" dirty="0" err="1"/>
              <a:t>Latta</a:t>
            </a:r>
            <a:r>
              <a:rPr lang="en-US" dirty="0"/>
              <a:t> 2014)</a:t>
            </a:r>
          </a:p>
        </p:txBody>
      </p:sp>
      <p:pic>
        <p:nvPicPr>
          <p:cNvPr id="7" name="Picture 6">
            <a:extLst>
              <a:ext uri="{FF2B5EF4-FFF2-40B4-BE49-F238E27FC236}">
                <a16:creationId xmlns:a16="http://schemas.microsoft.com/office/drawing/2014/main" id="{147E31D7-C28B-AA95-8C8C-AC5D90C832BD}"/>
              </a:ext>
            </a:extLst>
          </p:cNvPr>
          <p:cNvPicPr>
            <a:picLocks noChangeAspect="1"/>
          </p:cNvPicPr>
          <p:nvPr/>
        </p:nvPicPr>
        <p:blipFill>
          <a:blip r:embed="rId3"/>
          <a:stretch>
            <a:fillRect/>
          </a:stretch>
        </p:blipFill>
        <p:spPr>
          <a:xfrm>
            <a:off x="3863341" y="102870"/>
            <a:ext cx="5086350" cy="6185945"/>
          </a:xfrm>
          <a:prstGeom prst="rect">
            <a:avLst/>
          </a:prstGeom>
        </p:spPr>
      </p:pic>
    </p:spTree>
    <p:extLst>
      <p:ext uri="{BB962C8B-B14F-4D97-AF65-F5344CB8AC3E}">
        <p14:creationId xmlns:p14="http://schemas.microsoft.com/office/powerpoint/2010/main" val="2265221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fontScale="92500" lnSpcReduction="20000"/>
          </a:bodyPr>
          <a:lstStyle/>
          <a:p>
            <a:pPr marL="0" lvl="1" indent="0">
              <a:lnSpc>
                <a:spcPct val="110000"/>
              </a:lnSpc>
              <a:spcBef>
                <a:spcPts val="1000"/>
              </a:spcBef>
              <a:spcAft>
                <a:spcPts val="1200"/>
              </a:spcAft>
              <a:buNone/>
            </a:pPr>
            <a:r>
              <a:rPr lang="en-US" sz="3000" b="1" dirty="0">
                <a:latin typeface="Segoe UI Semilight" panose="020B0402040204020203" pitchFamily="34" charset="0"/>
                <a:cs typeface="Segoe UI Semilight" panose="020B0402040204020203" pitchFamily="34" charset="0"/>
              </a:rPr>
              <a:t>Tribal Lands in the Vicinity of the Project : </a:t>
            </a:r>
          </a:p>
          <a:p>
            <a:pPr lvl="1">
              <a:spcAft>
                <a:spcPts val="900"/>
              </a:spcAft>
              <a:buFontTx/>
              <a:buChar char="–"/>
            </a:pPr>
            <a:r>
              <a:rPr lang="en-US" dirty="0">
                <a:latin typeface="Segoe UI Semilight" panose="020B0402040204020203" pitchFamily="34" charset="0"/>
                <a:cs typeface="Segoe UI Semilight" panose="020B0402040204020203" pitchFamily="34" charset="0"/>
              </a:rPr>
              <a:t>The Tule River Reservation is located north of the Project in Tulare County, and is home to the Tule River Indian Tribe, a federally recognized Tribe. Most members are Yokuts but also include </a:t>
            </a:r>
            <a:r>
              <a:rPr lang="en-US" dirty="0" err="1">
                <a:latin typeface="Segoe UI Semilight" panose="020B0402040204020203" pitchFamily="34" charset="0"/>
                <a:cs typeface="Segoe UI Semilight" panose="020B0402040204020203" pitchFamily="34" charset="0"/>
              </a:rPr>
              <a:t>Yowlumne</a:t>
            </a:r>
            <a:r>
              <a:rPr lang="en-US" dirty="0">
                <a:latin typeface="Segoe UI Semilight" panose="020B0402040204020203" pitchFamily="34" charset="0"/>
                <a:cs typeface="Segoe UI Semilight" panose="020B0402040204020203" pitchFamily="34" charset="0"/>
              </a:rPr>
              <a:t>, </a:t>
            </a:r>
            <a:r>
              <a:rPr lang="en-US" dirty="0" err="1">
                <a:latin typeface="Segoe UI Semilight" panose="020B0402040204020203" pitchFamily="34" charset="0"/>
                <a:cs typeface="Segoe UI Semilight" panose="020B0402040204020203" pitchFamily="34" charset="0"/>
              </a:rPr>
              <a:t>Wukchumnis</a:t>
            </a:r>
            <a:r>
              <a:rPr lang="en-US" dirty="0">
                <a:latin typeface="Segoe UI Semilight" panose="020B0402040204020203" pitchFamily="34" charset="0"/>
                <a:cs typeface="Segoe UI Semilight" panose="020B0402040204020203" pitchFamily="34" charset="0"/>
              </a:rPr>
              <a:t>, Western Mono, and </a:t>
            </a:r>
            <a:r>
              <a:rPr lang="en-US" dirty="0" err="1">
                <a:latin typeface="Segoe UI Semilight" panose="020B0402040204020203" pitchFamily="34" charset="0"/>
                <a:cs typeface="Segoe UI Semilight" panose="020B0402040204020203" pitchFamily="34" charset="0"/>
              </a:rPr>
              <a:t>Tübatulabal</a:t>
            </a:r>
            <a:r>
              <a:rPr lang="en-US" dirty="0">
                <a:latin typeface="Segoe UI Semilight" panose="020B0402040204020203" pitchFamily="34" charset="0"/>
                <a:cs typeface="Segoe UI Semilight" panose="020B0402040204020203" pitchFamily="34" charset="0"/>
              </a:rPr>
              <a:t>. The Tule River Indian Reservation operates the Eagle Mountain Casino.</a:t>
            </a:r>
          </a:p>
          <a:p>
            <a:pPr lvl="1">
              <a:spcAft>
                <a:spcPts val="900"/>
              </a:spcAft>
              <a:buFontTx/>
              <a:buChar char="–"/>
            </a:pPr>
            <a:r>
              <a:rPr lang="en-US" dirty="0">
                <a:latin typeface="Segoe UI Semilight" panose="020B0402040204020203" pitchFamily="34" charset="0"/>
                <a:cs typeface="Segoe UI Semilight" panose="020B0402040204020203" pitchFamily="34" charset="0"/>
              </a:rPr>
              <a:t>The Tejon Indian Tribe is a federally recognized Tribe in Kern County and is currently without Tribal Lands. The Tejon Indian people are of the </a:t>
            </a:r>
            <a:r>
              <a:rPr lang="en-US" dirty="0" err="1">
                <a:latin typeface="Segoe UI Semilight" panose="020B0402040204020203" pitchFamily="34" charset="0"/>
                <a:cs typeface="Segoe UI Semilight" panose="020B0402040204020203" pitchFamily="34" charset="0"/>
              </a:rPr>
              <a:t>Kitanemuk</a:t>
            </a:r>
            <a:r>
              <a:rPr lang="en-US" dirty="0">
                <a:latin typeface="Segoe UI Semilight" panose="020B0402040204020203" pitchFamily="34" charset="0"/>
                <a:cs typeface="Segoe UI Semilight" panose="020B0402040204020203" pitchFamily="34" charset="0"/>
              </a:rPr>
              <a:t> nation and share bloodlines with tribes of the region, including bands of the Chumash, </a:t>
            </a:r>
            <a:r>
              <a:rPr lang="en-US" dirty="0" err="1">
                <a:latin typeface="Segoe UI Semilight" panose="020B0402040204020203" pitchFamily="34" charset="0"/>
                <a:cs typeface="Segoe UI Semilight" panose="020B0402040204020203" pitchFamily="34" charset="0"/>
              </a:rPr>
              <a:t>Tataviam</a:t>
            </a:r>
            <a:r>
              <a:rPr lang="en-US" dirty="0">
                <a:latin typeface="Segoe UI Semilight" panose="020B0402040204020203" pitchFamily="34" charset="0"/>
                <a:cs typeface="Segoe UI Semilight" panose="020B0402040204020203" pitchFamily="34" charset="0"/>
              </a:rPr>
              <a:t>, </a:t>
            </a:r>
            <a:r>
              <a:rPr lang="en-US" dirty="0" err="1">
                <a:latin typeface="Segoe UI Semilight" panose="020B0402040204020203" pitchFamily="34" charset="0"/>
                <a:cs typeface="Segoe UI Semilight" panose="020B0402040204020203" pitchFamily="34" charset="0"/>
              </a:rPr>
              <a:t>Tubatulabal</a:t>
            </a:r>
            <a:r>
              <a:rPr lang="en-US" dirty="0">
                <a:latin typeface="Segoe UI Semilight" panose="020B0402040204020203" pitchFamily="34" charset="0"/>
                <a:cs typeface="Segoe UI Semilight" panose="020B0402040204020203" pitchFamily="34" charset="0"/>
              </a:rPr>
              <a:t>, Paiute, and Yokuts.</a:t>
            </a:r>
          </a:p>
          <a:p>
            <a:pPr lvl="1">
              <a:spcAft>
                <a:spcPts val="900"/>
              </a:spcAft>
              <a:buFontTx/>
              <a:buChar char="–"/>
            </a:pPr>
            <a:r>
              <a:rPr lang="en-US" dirty="0">
                <a:latin typeface="Segoe UI Semilight" panose="020B0402040204020203" pitchFamily="34" charset="0"/>
                <a:cs typeface="Segoe UI Semilight" panose="020B0402040204020203" pitchFamily="34" charset="0"/>
              </a:rPr>
              <a:t>The </a:t>
            </a:r>
            <a:r>
              <a:rPr lang="en-US" dirty="0" err="1">
                <a:latin typeface="Segoe UI Semilight" panose="020B0402040204020203" pitchFamily="34" charset="0"/>
                <a:cs typeface="Segoe UI Semilight" panose="020B0402040204020203" pitchFamily="34" charset="0"/>
              </a:rPr>
              <a:t>Tübatulabal</a:t>
            </a:r>
            <a:r>
              <a:rPr lang="en-US" dirty="0">
                <a:latin typeface="Segoe UI Semilight" panose="020B0402040204020203" pitchFamily="34" charset="0"/>
                <a:cs typeface="Segoe UI Semilight" panose="020B0402040204020203" pitchFamily="34" charset="0"/>
              </a:rPr>
              <a:t> are currently a non-federally recognized Tribe but hold allotments (federal [BIA] trust land) in Kern County, east of the Project, none are within the Study Area or APE.</a:t>
            </a:r>
          </a:p>
          <a:p>
            <a:pPr marL="457200" lvl="1" indent="0">
              <a:spcAft>
                <a:spcPts val="900"/>
              </a:spcAft>
              <a:buNone/>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28</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PAD Section 3.14 Tribal Resources</a:t>
            </a:r>
          </a:p>
        </p:txBody>
      </p:sp>
    </p:spTree>
    <p:extLst>
      <p:ext uri="{BB962C8B-B14F-4D97-AF65-F5344CB8AC3E}">
        <p14:creationId xmlns:p14="http://schemas.microsoft.com/office/powerpoint/2010/main" val="4171579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29</a:t>
            </a:fld>
            <a:endParaRPr lang="en-US"/>
          </a:p>
        </p:txBody>
      </p:sp>
      <p:sp>
        <p:nvSpPr>
          <p:cNvPr id="2" name="Content Placeholder 1"/>
          <p:cNvSpPr>
            <a:spLocks noGrp="1"/>
          </p:cNvSpPr>
          <p:nvPr>
            <p:ph sz="half" idx="1"/>
          </p:nvPr>
        </p:nvSpPr>
        <p:spPr>
          <a:xfrm>
            <a:off x="628650" y="1298301"/>
            <a:ext cx="7886700" cy="4878661"/>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Draft Technical Study Plans</a:t>
            </a:r>
          </a:p>
        </p:txBody>
      </p:sp>
    </p:spTree>
    <p:extLst>
      <p:ext uri="{BB962C8B-B14F-4D97-AF65-F5344CB8AC3E}">
        <p14:creationId xmlns:p14="http://schemas.microsoft.com/office/powerpoint/2010/main" val="266303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3</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Safety Moment</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1512" y="1168861"/>
            <a:ext cx="8920976" cy="5018049"/>
          </a:xfrm>
        </p:spPr>
      </p:pic>
    </p:spTree>
    <p:extLst>
      <p:ext uri="{BB962C8B-B14F-4D97-AF65-F5344CB8AC3E}">
        <p14:creationId xmlns:p14="http://schemas.microsoft.com/office/powerpoint/2010/main" val="716220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Draft Technical Study Plan Overview </a:t>
            </a:r>
          </a:p>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CUL 1 Built Environment</a:t>
            </a:r>
          </a:p>
          <a:p>
            <a:pPr lvl="1">
              <a:spcAft>
                <a:spcPts val="900"/>
              </a:spcAft>
              <a:buFontTx/>
              <a:buChar char="–"/>
            </a:pPr>
            <a:r>
              <a:rPr lang="en-US" dirty="0">
                <a:latin typeface="Segoe UI Semilight" panose="020B0402040204020203" pitchFamily="34" charset="0"/>
                <a:cs typeface="Segoe UI Semilight" panose="020B0402040204020203" pitchFamily="34" charset="0"/>
              </a:rPr>
              <a:t>Potential Information Gaps</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Objectives</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Approach</a:t>
            </a:r>
          </a:p>
          <a:p>
            <a:pPr lvl="1">
              <a:spcAft>
                <a:spcPts val="900"/>
              </a:spcAft>
              <a:buFontTx/>
              <a:buChar char="–"/>
            </a:pPr>
            <a:r>
              <a:rPr lang="en-US" dirty="0">
                <a:latin typeface="Segoe UI Semilight" panose="020B0402040204020203" pitchFamily="34" charset="0"/>
                <a:cs typeface="Segoe UI Semilight" panose="020B0402040204020203" pitchFamily="34" charset="0"/>
              </a:rPr>
              <a:t>Reporting</a:t>
            </a:r>
          </a:p>
          <a:p>
            <a:pPr lvl="1">
              <a:spcAft>
                <a:spcPts val="900"/>
              </a:spcAft>
              <a:buFontTx/>
              <a:buChar char="–"/>
            </a:pPr>
            <a:r>
              <a:rPr lang="en-US" dirty="0">
                <a:latin typeface="Segoe UI Semilight" panose="020B0402040204020203" pitchFamily="34" charset="0"/>
                <a:cs typeface="Segoe UI Semilight" panose="020B0402040204020203" pitchFamily="34" charset="0"/>
              </a:rPr>
              <a:t>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30</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spTree>
    <p:extLst>
      <p:ext uri="{BB962C8B-B14F-4D97-AF65-F5344CB8AC3E}">
        <p14:creationId xmlns:p14="http://schemas.microsoft.com/office/powerpoint/2010/main" val="332020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19644"/>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 CUL 1 Built Environment 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31</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graphicFrame>
        <p:nvGraphicFramePr>
          <p:cNvPr id="2" name="Table 1">
            <a:extLst>
              <a:ext uri="{FF2B5EF4-FFF2-40B4-BE49-F238E27FC236}">
                <a16:creationId xmlns:a16="http://schemas.microsoft.com/office/drawing/2014/main" id="{3186C60A-AC01-9A59-26E1-EF78C045BEE5}"/>
              </a:ext>
            </a:extLst>
          </p:cNvPr>
          <p:cNvGraphicFramePr>
            <a:graphicFrameLocks noGrp="1"/>
          </p:cNvGraphicFramePr>
          <p:nvPr>
            <p:extLst>
              <p:ext uri="{D42A27DB-BD31-4B8C-83A1-F6EECF244321}">
                <p14:modId xmlns:p14="http://schemas.microsoft.com/office/powerpoint/2010/main" val="275815281"/>
              </p:ext>
            </p:extLst>
          </p:nvPr>
        </p:nvGraphicFramePr>
        <p:xfrm>
          <a:off x="464637" y="1950566"/>
          <a:ext cx="8214726" cy="4356808"/>
        </p:xfrm>
        <a:graphic>
          <a:graphicData uri="http://schemas.openxmlformats.org/drawingml/2006/table">
            <a:tbl>
              <a:tblPr firstRow="1" firstCol="1" bandRow="1">
                <a:tableStyleId>{1E171933-4619-4E11-9A3F-F7608DF75F80}</a:tableStyleId>
              </a:tblPr>
              <a:tblGrid>
                <a:gridCol w="2975128">
                  <a:extLst>
                    <a:ext uri="{9D8B030D-6E8A-4147-A177-3AD203B41FA5}">
                      <a16:colId xmlns:a16="http://schemas.microsoft.com/office/drawing/2014/main" val="2051680724"/>
                    </a:ext>
                  </a:extLst>
                </a:gridCol>
                <a:gridCol w="5239598">
                  <a:extLst>
                    <a:ext uri="{9D8B030D-6E8A-4147-A177-3AD203B41FA5}">
                      <a16:colId xmlns:a16="http://schemas.microsoft.com/office/drawing/2014/main" val="4066373300"/>
                    </a:ext>
                  </a:extLst>
                </a:gridCol>
              </a:tblGrid>
              <a:tr h="300761">
                <a:tc>
                  <a:txBody>
                    <a:bodyPr/>
                    <a:lstStyle/>
                    <a:p>
                      <a:pPr marL="0" marR="0">
                        <a:spcBef>
                          <a:spcPts val="300"/>
                        </a:spcBef>
                        <a:spcAft>
                          <a:spcPts val="300"/>
                        </a:spcAft>
                      </a:pPr>
                      <a:r>
                        <a:rPr lang="en-US" sz="1600" dirty="0">
                          <a:solidFill>
                            <a:schemeClr val="tx2"/>
                          </a:solidFill>
                          <a:effectLst/>
                        </a:rPr>
                        <a:t>Date</a:t>
                      </a:r>
                      <a:endParaRPr lang="en-US" sz="16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300"/>
                        </a:spcBef>
                        <a:spcAft>
                          <a:spcPts val="300"/>
                        </a:spcAft>
                      </a:pPr>
                      <a:r>
                        <a:rPr lang="en-US" sz="1600" dirty="0">
                          <a:solidFill>
                            <a:schemeClr val="tx2"/>
                          </a:solidFill>
                          <a:effectLst/>
                        </a:rPr>
                        <a:t>Activity</a:t>
                      </a:r>
                      <a:endParaRPr lang="en-US" sz="16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956466"/>
                  </a:ext>
                </a:extLst>
              </a:tr>
              <a:tr h="300761">
                <a:tc>
                  <a:txBody>
                    <a:bodyPr/>
                    <a:lstStyle/>
                    <a:p>
                      <a:pPr marL="0" marR="0">
                        <a:spcBef>
                          <a:spcPts val="300"/>
                        </a:spcBef>
                        <a:spcAft>
                          <a:spcPts val="300"/>
                        </a:spcAft>
                      </a:pPr>
                      <a:r>
                        <a:rPr lang="en-US" sz="1600" dirty="0">
                          <a:effectLst/>
                        </a:rPr>
                        <a:t>June 2023–March 2024</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rPr>
                        <a:t>Meet with the TWG to discuss Draft Study Plan and adequacy of the APE</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49746165"/>
                  </a:ext>
                </a:extLst>
              </a:tr>
              <a:tr h="300761">
                <a:tc>
                  <a:txBody>
                    <a:bodyPr/>
                    <a:lstStyle/>
                    <a:p>
                      <a:pPr marL="0" marR="0">
                        <a:spcBef>
                          <a:spcPts val="300"/>
                        </a:spcBef>
                        <a:spcAft>
                          <a:spcPts val="300"/>
                        </a:spcAft>
                      </a:pPr>
                      <a:r>
                        <a:rPr lang="en-US" sz="1600" dirty="0">
                          <a:effectLst/>
                        </a:rPr>
                        <a:t>June 2023–March 2024</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Consult with SHPO regarding adequacy of the APE</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4918874"/>
                  </a:ext>
                </a:extLst>
              </a:tr>
              <a:tr h="300761">
                <a:tc>
                  <a:txBody>
                    <a:bodyPr/>
                    <a:lstStyle/>
                    <a:p>
                      <a:pPr marL="0" marR="0">
                        <a:spcBef>
                          <a:spcPts val="300"/>
                        </a:spcBef>
                        <a:spcAft>
                          <a:spcPts val="300"/>
                        </a:spcAft>
                      </a:pPr>
                      <a:r>
                        <a:rPr lang="en-US" sz="1600">
                          <a:effectLst/>
                        </a:rPr>
                        <a:t>January 2024</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Submit Built Environment technical qualifications to Sequoia National Forest for permit</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7566805"/>
                  </a:ext>
                </a:extLst>
              </a:tr>
              <a:tr h="300761">
                <a:tc>
                  <a:txBody>
                    <a:bodyPr/>
                    <a:lstStyle/>
                    <a:p>
                      <a:pPr marL="0" marR="0">
                        <a:spcBef>
                          <a:spcPts val="300"/>
                        </a:spcBef>
                        <a:spcAft>
                          <a:spcPts val="300"/>
                        </a:spcAft>
                      </a:pPr>
                      <a:r>
                        <a:rPr lang="en-US" sz="1600" dirty="0">
                          <a:effectLst/>
                        </a:rPr>
                        <a:t>April–December 2024</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Conduct archival research </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562090"/>
                  </a:ext>
                </a:extLst>
              </a:tr>
              <a:tr h="300761">
                <a:tc>
                  <a:txBody>
                    <a:bodyPr/>
                    <a:lstStyle/>
                    <a:p>
                      <a:pPr marL="0" marR="0">
                        <a:spcBef>
                          <a:spcPts val="300"/>
                        </a:spcBef>
                        <a:spcAft>
                          <a:spcPts val="300"/>
                        </a:spcAft>
                      </a:pPr>
                      <a:r>
                        <a:rPr lang="en-US" sz="1600">
                          <a:effectLst/>
                        </a:rPr>
                        <a:t>April–October 2024</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Conduct fieldwork</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9205451"/>
                  </a:ext>
                </a:extLst>
              </a:tr>
              <a:tr h="300761">
                <a:tc>
                  <a:txBody>
                    <a:bodyPr/>
                    <a:lstStyle/>
                    <a:p>
                      <a:pPr marL="0" marR="0">
                        <a:spcBef>
                          <a:spcPts val="300"/>
                        </a:spcBef>
                        <a:spcAft>
                          <a:spcPts val="300"/>
                        </a:spcAft>
                      </a:pPr>
                      <a:r>
                        <a:rPr lang="en-US" sz="1600">
                          <a:effectLst/>
                        </a:rPr>
                        <a:t>October 2024–January 2025</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rPr>
                        <a:t>Compile results of research and fieldwork and prepare draft </a:t>
                      </a:r>
                      <a:r>
                        <a:rPr lang="en-US" sz="1600" spc="-10" dirty="0">
                          <a:effectLst/>
                        </a:rPr>
                        <a:t>technical memo</a:t>
                      </a:r>
                      <a:r>
                        <a:rPr lang="en-US" sz="1600" dirty="0">
                          <a:effectLst/>
                        </a:rPr>
                        <a:t>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1315127"/>
                  </a:ext>
                </a:extLst>
              </a:tr>
              <a:tr h="300761">
                <a:tc>
                  <a:txBody>
                    <a:bodyPr/>
                    <a:lstStyle/>
                    <a:p>
                      <a:pPr marL="0" marR="0">
                        <a:spcBef>
                          <a:spcPts val="300"/>
                        </a:spcBef>
                        <a:spcAft>
                          <a:spcPts val="300"/>
                        </a:spcAft>
                      </a:pPr>
                      <a:r>
                        <a:rPr lang="en-US" sz="1600">
                          <a:effectLst/>
                        </a:rPr>
                        <a:t>January 2025</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Distribute draft </a:t>
                      </a:r>
                      <a:r>
                        <a:rPr lang="en-US" sz="1600" spc="-10">
                          <a:effectLst/>
                        </a:rPr>
                        <a:t>technical memo</a:t>
                      </a:r>
                      <a:r>
                        <a:rPr lang="en-US" sz="1600">
                          <a:effectLst/>
                        </a:rPr>
                        <a:t> to TWG</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7939580"/>
                  </a:ext>
                </a:extLst>
              </a:tr>
              <a:tr h="300761">
                <a:tc>
                  <a:txBody>
                    <a:bodyPr/>
                    <a:lstStyle/>
                    <a:p>
                      <a:pPr marL="0" marR="0">
                        <a:spcBef>
                          <a:spcPts val="300"/>
                        </a:spcBef>
                        <a:spcAft>
                          <a:spcPts val="300"/>
                        </a:spcAft>
                      </a:pPr>
                      <a:r>
                        <a:rPr lang="en-US" sz="1600">
                          <a:effectLst/>
                        </a:rPr>
                        <a:t>February–April 2025</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rPr>
                        <a:t>TWG review and provide comment on draft </a:t>
                      </a:r>
                      <a:r>
                        <a:rPr lang="en-US" sz="1600" spc="-10">
                          <a:effectLst/>
                        </a:rPr>
                        <a:t>technical memo</a:t>
                      </a:r>
                      <a:r>
                        <a:rPr lang="en-US" sz="1600">
                          <a:effectLst/>
                        </a:rPr>
                        <a:t> </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3457531"/>
                  </a:ext>
                </a:extLst>
              </a:tr>
              <a:tr h="300761">
                <a:tc>
                  <a:txBody>
                    <a:bodyPr/>
                    <a:lstStyle/>
                    <a:p>
                      <a:pPr marL="0" marR="0">
                        <a:spcBef>
                          <a:spcPts val="300"/>
                        </a:spcBef>
                        <a:spcAft>
                          <a:spcPts val="300"/>
                        </a:spcAft>
                      </a:pPr>
                      <a:r>
                        <a:rPr lang="en-US" sz="1600">
                          <a:effectLst/>
                        </a:rPr>
                        <a:t>April–June 2025</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rPr>
                        <a:t>Resolve comments and prepare final </a:t>
                      </a:r>
                      <a:r>
                        <a:rPr lang="en-US" sz="1600" spc="-10" dirty="0">
                          <a:effectLst/>
                        </a:rPr>
                        <a:t>technical memo</a:t>
                      </a:r>
                      <a:r>
                        <a:rPr lang="en-US" sz="1600" dirty="0">
                          <a:effectLst/>
                        </a:rPr>
                        <a:t>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1646228"/>
                  </a:ext>
                </a:extLst>
              </a:tr>
              <a:tr h="300761">
                <a:tc>
                  <a:txBody>
                    <a:bodyPr/>
                    <a:lstStyle/>
                    <a:p>
                      <a:pPr marL="0" marR="0">
                        <a:spcBef>
                          <a:spcPts val="300"/>
                        </a:spcBef>
                        <a:spcAft>
                          <a:spcPts val="300"/>
                        </a:spcAft>
                      </a:pPr>
                      <a:r>
                        <a:rPr lang="en-US" sz="1600">
                          <a:effectLst/>
                        </a:rPr>
                        <a:t>April–October 2025</a:t>
                      </a:r>
                      <a:endParaRPr lang="en-US" sz="1600" b="1">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rPr>
                        <a:t>Develop Draft HPMP</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0410892"/>
                  </a:ext>
                </a:extLst>
              </a:tr>
              <a:tr h="300761">
                <a:tc>
                  <a:txBody>
                    <a:bodyPr/>
                    <a:lstStyle/>
                    <a:p>
                      <a:pPr marL="0" marR="0">
                        <a:spcBef>
                          <a:spcPts val="300"/>
                        </a:spcBef>
                        <a:spcAft>
                          <a:spcPts val="300"/>
                        </a:spcAft>
                      </a:pPr>
                      <a:r>
                        <a:rPr lang="en-US" sz="1600" dirty="0">
                          <a:effectLst/>
                        </a:rPr>
                        <a:t>December 2025</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rPr>
                        <a:t>Distribute final </a:t>
                      </a:r>
                      <a:r>
                        <a:rPr lang="en-US" sz="1600" spc="-10" dirty="0">
                          <a:effectLst/>
                        </a:rPr>
                        <a:t>technical memo</a:t>
                      </a:r>
                      <a:r>
                        <a:rPr lang="en-US" sz="1600" dirty="0">
                          <a:effectLst/>
                        </a:rPr>
                        <a:t> and Draft HPMP in Draft License Application</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3314385"/>
                  </a:ext>
                </a:extLst>
              </a:tr>
            </a:tbl>
          </a:graphicData>
        </a:graphic>
      </p:graphicFrame>
    </p:spTree>
    <p:extLst>
      <p:ext uri="{BB962C8B-B14F-4D97-AF65-F5344CB8AC3E}">
        <p14:creationId xmlns:p14="http://schemas.microsoft.com/office/powerpoint/2010/main" val="2469790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32</a:t>
            </a:fld>
            <a:endParaRPr lang="en-US"/>
          </a:p>
        </p:txBody>
      </p:sp>
      <p:sp>
        <p:nvSpPr>
          <p:cNvPr id="2" name="Content Placeholder 1"/>
          <p:cNvSpPr>
            <a:spLocks noGrp="1"/>
          </p:cNvSpPr>
          <p:nvPr>
            <p:ph sz="half" idx="1"/>
          </p:nvPr>
        </p:nvSpPr>
        <p:spPr>
          <a:xfrm>
            <a:off x="628650" y="1408175"/>
            <a:ext cx="7886700" cy="4768787"/>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Q&amp;A </a:t>
            </a:r>
          </a:p>
          <a:p>
            <a:pPr marL="0" indent="0" algn="ctr">
              <a:buNone/>
            </a:pPr>
            <a:r>
              <a:rPr lang="en-US" sz="4400" dirty="0">
                <a:solidFill>
                  <a:schemeClr val="tx1"/>
                </a:solidFill>
              </a:rPr>
              <a:t>Open Discussion- Public</a:t>
            </a:r>
          </a:p>
        </p:txBody>
      </p:sp>
    </p:spTree>
    <p:extLst>
      <p:ext uri="{BB962C8B-B14F-4D97-AF65-F5344CB8AC3E}">
        <p14:creationId xmlns:p14="http://schemas.microsoft.com/office/powerpoint/2010/main" val="603804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Draft Technical Study Plan Overview </a:t>
            </a:r>
          </a:p>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CUL 2 Archaeology</a:t>
            </a:r>
          </a:p>
          <a:p>
            <a:pPr lvl="1">
              <a:spcAft>
                <a:spcPts val="900"/>
              </a:spcAft>
              <a:buFontTx/>
              <a:buChar char="–"/>
            </a:pPr>
            <a:r>
              <a:rPr lang="en-US" dirty="0">
                <a:latin typeface="Segoe UI Semilight" panose="020B0402040204020203" pitchFamily="34" charset="0"/>
                <a:cs typeface="Segoe UI Semilight" panose="020B0402040204020203" pitchFamily="34" charset="0"/>
              </a:rPr>
              <a:t>Potential Information Gaps</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Objectives</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Approach</a:t>
            </a:r>
          </a:p>
          <a:p>
            <a:pPr lvl="1">
              <a:spcAft>
                <a:spcPts val="900"/>
              </a:spcAft>
              <a:buFontTx/>
              <a:buChar char="–"/>
            </a:pPr>
            <a:r>
              <a:rPr lang="en-US" dirty="0">
                <a:latin typeface="Segoe UI Semilight" panose="020B0402040204020203" pitchFamily="34" charset="0"/>
                <a:cs typeface="Segoe UI Semilight" panose="020B0402040204020203" pitchFamily="34" charset="0"/>
              </a:rPr>
              <a:t>Reporting</a:t>
            </a:r>
          </a:p>
          <a:p>
            <a:pPr lvl="1">
              <a:spcAft>
                <a:spcPts val="900"/>
              </a:spcAft>
              <a:buFontTx/>
              <a:buChar char="–"/>
            </a:pPr>
            <a:r>
              <a:rPr lang="en-US" dirty="0">
                <a:latin typeface="Segoe UI Semilight" panose="020B0402040204020203" pitchFamily="34" charset="0"/>
                <a:cs typeface="Segoe UI Semilight" panose="020B0402040204020203" pitchFamily="34" charset="0"/>
              </a:rPr>
              <a:t>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33</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spTree>
    <p:extLst>
      <p:ext uri="{BB962C8B-B14F-4D97-AF65-F5344CB8AC3E}">
        <p14:creationId xmlns:p14="http://schemas.microsoft.com/office/powerpoint/2010/main" val="1414045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 CUL 2 Archaeology 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34</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graphicFrame>
        <p:nvGraphicFramePr>
          <p:cNvPr id="2" name="Table 1">
            <a:extLst>
              <a:ext uri="{FF2B5EF4-FFF2-40B4-BE49-F238E27FC236}">
                <a16:creationId xmlns:a16="http://schemas.microsoft.com/office/drawing/2014/main" id="{3186C60A-AC01-9A59-26E1-EF78C045BEE5}"/>
              </a:ext>
            </a:extLst>
          </p:cNvPr>
          <p:cNvGraphicFramePr>
            <a:graphicFrameLocks noGrp="1"/>
          </p:cNvGraphicFramePr>
          <p:nvPr>
            <p:extLst>
              <p:ext uri="{D42A27DB-BD31-4B8C-83A1-F6EECF244321}">
                <p14:modId xmlns:p14="http://schemas.microsoft.com/office/powerpoint/2010/main" val="634309286"/>
              </p:ext>
            </p:extLst>
          </p:nvPr>
        </p:nvGraphicFramePr>
        <p:xfrm>
          <a:off x="419621" y="1976435"/>
          <a:ext cx="8304757" cy="4356808"/>
        </p:xfrm>
        <a:graphic>
          <a:graphicData uri="http://schemas.openxmlformats.org/drawingml/2006/table">
            <a:tbl>
              <a:tblPr firstRow="1" firstCol="1" bandRow="1">
                <a:tableStyleId>{1E171933-4619-4E11-9A3F-F7608DF75F80}</a:tableStyleId>
              </a:tblPr>
              <a:tblGrid>
                <a:gridCol w="3045848">
                  <a:extLst>
                    <a:ext uri="{9D8B030D-6E8A-4147-A177-3AD203B41FA5}">
                      <a16:colId xmlns:a16="http://schemas.microsoft.com/office/drawing/2014/main" val="2051680724"/>
                    </a:ext>
                  </a:extLst>
                </a:gridCol>
                <a:gridCol w="5258909">
                  <a:extLst>
                    <a:ext uri="{9D8B030D-6E8A-4147-A177-3AD203B41FA5}">
                      <a16:colId xmlns:a16="http://schemas.microsoft.com/office/drawing/2014/main" val="4066373300"/>
                    </a:ext>
                  </a:extLst>
                </a:gridCol>
              </a:tblGrid>
              <a:tr h="300761">
                <a:tc>
                  <a:txBody>
                    <a:bodyPr/>
                    <a:lstStyle/>
                    <a:p>
                      <a:pPr marL="0" marR="0">
                        <a:spcBef>
                          <a:spcPts val="300"/>
                        </a:spcBef>
                        <a:spcAft>
                          <a:spcPts val="300"/>
                        </a:spcAft>
                      </a:pPr>
                      <a:r>
                        <a:rPr lang="en-US" sz="1600" b="1" dirty="0">
                          <a:solidFill>
                            <a:srgbClr val="000000"/>
                          </a:solidFill>
                          <a:effectLst/>
                          <a:latin typeface="+mn-lt"/>
                          <a:ea typeface="Times New Roman" panose="02020603050405020304" pitchFamily="18" charset="0"/>
                          <a:cs typeface="Times New Roman" panose="02020603050405020304" pitchFamily="18" charset="0"/>
                        </a:rPr>
                        <a:t>Date</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300"/>
                        </a:spcBef>
                        <a:spcAft>
                          <a:spcPts val="300"/>
                        </a:spcAft>
                      </a:pPr>
                      <a:r>
                        <a:rPr lang="en-US" sz="1600" b="1" dirty="0">
                          <a:solidFill>
                            <a:srgbClr val="000000"/>
                          </a:solidFill>
                          <a:effectLst/>
                          <a:latin typeface="+mn-lt"/>
                          <a:ea typeface="Times New Roman" panose="02020603050405020304" pitchFamily="18" charset="0"/>
                          <a:cs typeface="Times New Roman" panose="02020603050405020304" pitchFamily="18" charset="0"/>
                        </a:rPr>
                        <a:t>Activity</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49746165"/>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June 2023–March 2024</a:t>
                      </a:r>
                    </a:p>
                  </a:txBody>
                  <a:tcPr marL="68580" marR="68580" marT="0" marB="0"/>
                </a:tc>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Meet with the TWG to discuss Draft Study Plan and adequacy of the APE</a:t>
                      </a:r>
                    </a:p>
                  </a:txBody>
                  <a:tcPr marL="68580" marR="68580" marT="0" marB="0"/>
                </a:tc>
                <a:extLst>
                  <a:ext uri="{0D108BD9-81ED-4DB2-BD59-A6C34878D82A}">
                    <a16:rowId xmlns:a16="http://schemas.microsoft.com/office/drawing/2014/main" val="3848770504"/>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June 2023–March 2024</a:t>
                      </a:r>
                    </a:p>
                  </a:txBody>
                  <a:tcPr marL="68580" marR="68580" marT="0" marB="0"/>
                </a:tc>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Consult with SHPO regarding adequacy of the APE</a:t>
                      </a:r>
                    </a:p>
                  </a:txBody>
                  <a:tcPr marL="68580" marR="68580" marT="0" marB="0"/>
                </a:tc>
                <a:extLst>
                  <a:ext uri="{0D108BD9-81ED-4DB2-BD59-A6C34878D82A}">
                    <a16:rowId xmlns:a16="http://schemas.microsoft.com/office/drawing/2014/main" val="3954918874"/>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January 2024</a:t>
                      </a:r>
                    </a:p>
                  </a:txBody>
                  <a:tcPr marL="68580" marR="68580" marT="0" marB="0"/>
                </a:tc>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Submit Archaeological technical qualifications to Sequoia National Forest for permit</a:t>
                      </a:r>
                    </a:p>
                  </a:txBody>
                  <a:tcPr marL="68580" marR="68580" marT="0" marB="0"/>
                </a:tc>
                <a:extLst>
                  <a:ext uri="{0D108BD9-81ED-4DB2-BD59-A6C34878D82A}">
                    <a16:rowId xmlns:a16="http://schemas.microsoft.com/office/drawing/2014/main" val="3907566805"/>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April–December 2024</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Conduct archival research </a:t>
                      </a:r>
                    </a:p>
                  </a:txBody>
                  <a:tcPr marL="68580" marR="68580" marT="0" marB="0"/>
                </a:tc>
                <a:extLst>
                  <a:ext uri="{0D108BD9-81ED-4DB2-BD59-A6C34878D82A}">
                    <a16:rowId xmlns:a16="http://schemas.microsoft.com/office/drawing/2014/main" val="55562090"/>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April–October 2024</a:t>
                      </a:r>
                    </a:p>
                  </a:txBody>
                  <a:tcPr marL="68580" marR="68580" marT="0" marB="0"/>
                </a:tc>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Conduct fieldwork</a:t>
                      </a:r>
                    </a:p>
                  </a:txBody>
                  <a:tcPr marL="68580" marR="68580" marT="0" marB="0"/>
                </a:tc>
                <a:extLst>
                  <a:ext uri="{0D108BD9-81ED-4DB2-BD59-A6C34878D82A}">
                    <a16:rowId xmlns:a16="http://schemas.microsoft.com/office/drawing/2014/main" val="1689205451"/>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October 2024–January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Compile results of research and fieldwork and prepare draft technical memo</a:t>
                      </a:r>
                    </a:p>
                  </a:txBody>
                  <a:tcPr marL="68580" marR="68580" marT="0" marB="0"/>
                </a:tc>
                <a:extLst>
                  <a:ext uri="{0D108BD9-81ED-4DB2-BD59-A6C34878D82A}">
                    <a16:rowId xmlns:a16="http://schemas.microsoft.com/office/drawing/2014/main" val="3481315127"/>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January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Distribute draft technical memo to TWG</a:t>
                      </a:r>
                    </a:p>
                  </a:txBody>
                  <a:tcPr marL="68580" marR="68580" marT="0" marB="0"/>
                </a:tc>
                <a:extLst>
                  <a:ext uri="{0D108BD9-81ED-4DB2-BD59-A6C34878D82A}">
                    <a16:rowId xmlns:a16="http://schemas.microsoft.com/office/drawing/2014/main" val="3227939580"/>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February–April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TWG review and provide comment on draft technical memo </a:t>
                      </a:r>
                    </a:p>
                  </a:txBody>
                  <a:tcPr marL="68580" marR="68580" marT="0" marB="0"/>
                </a:tc>
                <a:extLst>
                  <a:ext uri="{0D108BD9-81ED-4DB2-BD59-A6C34878D82A}">
                    <a16:rowId xmlns:a16="http://schemas.microsoft.com/office/drawing/2014/main" val="1523457531"/>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April–June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Resolve comments and prepare final technical memo</a:t>
                      </a:r>
                    </a:p>
                  </a:txBody>
                  <a:tcPr marL="68580" marR="68580" marT="0" marB="0"/>
                </a:tc>
                <a:extLst>
                  <a:ext uri="{0D108BD9-81ED-4DB2-BD59-A6C34878D82A}">
                    <a16:rowId xmlns:a16="http://schemas.microsoft.com/office/drawing/2014/main" val="1961646228"/>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April–October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Develop Draft HPMP</a:t>
                      </a:r>
                    </a:p>
                  </a:txBody>
                  <a:tcPr marL="68580" marR="68580" marT="0" marB="0"/>
                </a:tc>
                <a:extLst>
                  <a:ext uri="{0D108BD9-81ED-4DB2-BD59-A6C34878D82A}">
                    <a16:rowId xmlns:a16="http://schemas.microsoft.com/office/drawing/2014/main" val="800410892"/>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December 2025</a:t>
                      </a:r>
                    </a:p>
                  </a:txBody>
                  <a:tcPr marL="68580" marR="68580" marT="0" marB="0"/>
                </a:tc>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Distribute final technical memo and Draft HPMP in Draft License Application</a:t>
                      </a:r>
                    </a:p>
                  </a:txBody>
                  <a:tcPr marL="68580" marR="68580" marT="0" marB="0"/>
                </a:tc>
                <a:extLst>
                  <a:ext uri="{0D108BD9-81ED-4DB2-BD59-A6C34878D82A}">
                    <a16:rowId xmlns:a16="http://schemas.microsoft.com/office/drawing/2014/main" val="1303314385"/>
                  </a:ext>
                </a:extLst>
              </a:tr>
            </a:tbl>
          </a:graphicData>
        </a:graphic>
      </p:graphicFrame>
    </p:spTree>
    <p:extLst>
      <p:ext uri="{BB962C8B-B14F-4D97-AF65-F5344CB8AC3E}">
        <p14:creationId xmlns:p14="http://schemas.microsoft.com/office/powerpoint/2010/main" val="430673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35</a:t>
            </a:fld>
            <a:endParaRPr lang="en-US"/>
          </a:p>
        </p:txBody>
      </p:sp>
      <p:sp>
        <p:nvSpPr>
          <p:cNvPr id="2" name="Content Placeholder 1"/>
          <p:cNvSpPr>
            <a:spLocks noGrp="1"/>
          </p:cNvSpPr>
          <p:nvPr>
            <p:ph sz="half" idx="1"/>
          </p:nvPr>
        </p:nvSpPr>
        <p:spPr>
          <a:xfrm>
            <a:off x="628650" y="1408175"/>
            <a:ext cx="7886700" cy="4768787"/>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Q&amp;A </a:t>
            </a:r>
          </a:p>
          <a:p>
            <a:pPr marL="0" indent="0" algn="ctr">
              <a:buNone/>
            </a:pPr>
            <a:r>
              <a:rPr lang="en-US" sz="4400" dirty="0">
                <a:solidFill>
                  <a:schemeClr val="tx1"/>
                </a:solidFill>
              </a:rPr>
              <a:t>Open Discussion- Public</a:t>
            </a:r>
          </a:p>
        </p:txBody>
      </p:sp>
    </p:spTree>
    <p:extLst>
      <p:ext uri="{BB962C8B-B14F-4D97-AF65-F5344CB8AC3E}">
        <p14:creationId xmlns:p14="http://schemas.microsoft.com/office/powerpoint/2010/main" val="924601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Draft Technical Study Plan Overview </a:t>
            </a:r>
          </a:p>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TRI 1 Tribal Resources</a:t>
            </a:r>
          </a:p>
          <a:p>
            <a:pPr lvl="1">
              <a:spcAft>
                <a:spcPts val="900"/>
              </a:spcAft>
              <a:buFontTx/>
              <a:buChar char="–"/>
            </a:pPr>
            <a:r>
              <a:rPr lang="en-US" dirty="0">
                <a:latin typeface="Segoe UI Semilight" panose="020B0402040204020203" pitchFamily="34" charset="0"/>
                <a:cs typeface="Segoe UI Semilight" panose="020B0402040204020203" pitchFamily="34" charset="0"/>
              </a:rPr>
              <a:t>Potential Information Gaps</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Objectives</a:t>
            </a:r>
          </a:p>
          <a:p>
            <a:pPr lvl="1">
              <a:spcAft>
                <a:spcPts val="900"/>
              </a:spcAft>
              <a:buFontTx/>
              <a:buChar char="–"/>
            </a:pPr>
            <a:r>
              <a:rPr lang="en-US" dirty="0">
                <a:latin typeface="Segoe UI Semilight" panose="020B0402040204020203" pitchFamily="34" charset="0"/>
                <a:cs typeface="Segoe UI Semilight" panose="020B0402040204020203" pitchFamily="34" charset="0"/>
              </a:rPr>
              <a:t>Extent of Study Area</a:t>
            </a:r>
          </a:p>
          <a:p>
            <a:pPr lvl="1">
              <a:spcAft>
                <a:spcPts val="900"/>
              </a:spcAft>
              <a:buFontTx/>
              <a:buChar char="–"/>
            </a:pPr>
            <a:r>
              <a:rPr lang="en-US" dirty="0">
                <a:latin typeface="Segoe UI Semilight" panose="020B0402040204020203" pitchFamily="34" charset="0"/>
                <a:cs typeface="Segoe UI Semilight" panose="020B0402040204020203" pitchFamily="34" charset="0"/>
              </a:rPr>
              <a:t>Study Approach</a:t>
            </a:r>
          </a:p>
          <a:p>
            <a:pPr lvl="1">
              <a:spcAft>
                <a:spcPts val="900"/>
              </a:spcAft>
              <a:buFontTx/>
              <a:buChar char="–"/>
            </a:pPr>
            <a:r>
              <a:rPr lang="en-US" dirty="0">
                <a:latin typeface="Segoe UI Semilight" panose="020B0402040204020203" pitchFamily="34" charset="0"/>
                <a:cs typeface="Segoe UI Semilight" panose="020B0402040204020203" pitchFamily="34" charset="0"/>
              </a:rPr>
              <a:t>Reporting</a:t>
            </a:r>
          </a:p>
          <a:p>
            <a:pPr lvl="1">
              <a:spcAft>
                <a:spcPts val="900"/>
              </a:spcAft>
              <a:buFontTx/>
              <a:buChar char="–"/>
            </a:pPr>
            <a:r>
              <a:rPr lang="en-US" dirty="0">
                <a:latin typeface="Segoe UI Semilight" panose="020B0402040204020203" pitchFamily="34" charset="0"/>
                <a:cs typeface="Segoe UI Semilight" panose="020B0402040204020203" pitchFamily="34" charset="0"/>
              </a:rPr>
              <a:t>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36</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spTree>
    <p:extLst>
      <p:ext uri="{BB962C8B-B14F-4D97-AF65-F5344CB8AC3E}">
        <p14:creationId xmlns:p14="http://schemas.microsoft.com/office/powerpoint/2010/main" val="258407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pPr marL="0" lvl="1" indent="0">
              <a:lnSpc>
                <a:spcPct val="110000"/>
              </a:lnSpc>
              <a:spcBef>
                <a:spcPts val="1000"/>
              </a:spcBef>
              <a:spcAft>
                <a:spcPts val="1200"/>
              </a:spcAft>
              <a:buNone/>
            </a:pPr>
            <a:r>
              <a:rPr lang="en-US" sz="3000" dirty="0">
                <a:latin typeface="Segoe UI Semilight" panose="020B0402040204020203" pitchFamily="34" charset="0"/>
                <a:cs typeface="Segoe UI Semilight" panose="020B0402040204020203" pitchFamily="34" charset="0"/>
              </a:rPr>
              <a:t> TRI 1 Tribal Resources Schedule</a:t>
            </a:r>
          </a:p>
          <a:p>
            <a:pPr marL="0" lvl="1" indent="0">
              <a:spcBef>
                <a:spcPts val="1440"/>
              </a:spcBef>
              <a:spcAft>
                <a:spcPts val="600"/>
              </a:spcAft>
              <a:buSzPct val="80000"/>
              <a:buNone/>
              <a:tabLst>
                <a:tab pos="230188" algn="l"/>
              </a:tabLst>
              <a:defRPr/>
            </a:pPr>
            <a:endParaRPr lang="en-US" dirty="0">
              <a:latin typeface="Segoe UI Semilight" panose="020B0402040204020203" pitchFamily="34" charset="0"/>
              <a:cs typeface="Segoe UI Semilight" panose="020B0402040204020203" pitchFamily="34" charset="0"/>
            </a:endParaRP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37</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graphicFrame>
        <p:nvGraphicFramePr>
          <p:cNvPr id="2" name="Table 1">
            <a:extLst>
              <a:ext uri="{FF2B5EF4-FFF2-40B4-BE49-F238E27FC236}">
                <a16:creationId xmlns:a16="http://schemas.microsoft.com/office/drawing/2014/main" id="{3186C60A-AC01-9A59-26E1-EF78C045BEE5}"/>
              </a:ext>
            </a:extLst>
          </p:cNvPr>
          <p:cNvGraphicFramePr>
            <a:graphicFrameLocks noGrp="1"/>
          </p:cNvGraphicFramePr>
          <p:nvPr>
            <p:extLst>
              <p:ext uri="{D42A27DB-BD31-4B8C-83A1-F6EECF244321}">
                <p14:modId xmlns:p14="http://schemas.microsoft.com/office/powerpoint/2010/main" val="2928698422"/>
              </p:ext>
            </p:extLst>
          </p:nvPr>
        </p:nvGraphicFramePr>
        <p:xfrm>
          <a:off x="300624" y="1916617"/>
          <a:ext cx="8542751" cy="4169889"/>
        </p:xfrm>
        <a:graphic>
          <a:graphicData uri="http://schemas.openxmlformats.org/drawingml/2006/table">
            <a:tbl>
              <a:tblPr firstRow="1" firstCol="1" bandRow="1">
                <a:tableStyleId>{1E171933-4619-4E11-9A3F-F7608DF75F80}</a:tableStyleId>
              </a:tblPr>
              <a:tblGrid>
                <a:gridCol w="3133135">
                  <a:extLst>
                    <a:ext uri="{9D8B030D-6E8A-4147-A177-3AD203B41FA5}">
                      <a16:colId xmlns:a16="http://schemas.microsoft.com/office/drawing/2014/main" val="2051680724"/>
                    </a:ext>
                  </a:extLst>
                </a:gridCol>
                <a:gridCol w="5409616">
                  <a:extLst>
                    <a:ext uri="{9D8B030D-6E8A-4147-A177-3AD203B41FA5}">
                      <a16:colId xmlns:a16="http://schemas.microsoft.com/office/drawing/2014/main" val="4066373300"/>
                    </a:ext>
                  </a:extLst>
                </a:gridCol>
              </a:tblGrid>
              <a:tr h="300761">
                <a:tc>
                  <a:txBody>
                    <a:bodyPr/>
                    <a:lstStyle/>
                    <a:p>
                      <a:pPr marL="0" marR="0">
                        <a:spcBef>
                          <a:spcPts val="300"/>
                        </a:spcBef>
                        <a:spcAft>
                          <a:spcPts val="300"/>
                        </a:spcAft>
                      </a:pPr>
                      <a:r>
                        <a:rPr lang="en-US" sz="1600" dirty="0">
                          <a:solidFill>
                            <a:schemeClr val="tx2"/>
                          </a:solidFill>
                          <a:effectLst/>
                          <a:latin typeface="+mn-lt"/>
                          <a:ea typeface="Times New Roman" panose="02020603050405020304" pitchFamily="18" charset="0"/>
                          <a:cs typeface="Times New Roman" panose="02020603050405020304" pitchFamily="18" charset="0"/>
                        </a:rPr>
                        <a:t>April–October 2024</a:t>
                      </a:r>
                    </a:p>
                  </a:txBody>
                  <a:tcPr marL="68580" marR="68580" marT="0" marB="0" anchor="ctr"/>
                </a:tc>
                <a:tc>
                  <a:txBody>
                    <a:bodyPr/>
                    <a:lstStyle/>
                    <a:p>
                      <a:pPr marL="0" marR="0">
                        <a:spcBef>
                          <a:spcPts val="300"/>
                        </a:spcBef>
                        <a:spcAft>
                          <a:spcPts val="300"/>
                        </a:spcAft>
                      </a:pPr>
                      <a:r>
                        <a:rPr lang="en-US" sz="1600" dirty="0">
                          <a:solidFill>
                            <a:schemeClr val="tx2"/>
                          </a:solidFill>
                          <a:effectLst/>
                          <a:latin typeface="+mn-lt"/>
                          <a:ea typeface="Times New Roman" panose="02020603050405020304" pitchFamily="18" charset="0"/>
                          <a:cs typeface="Times New Roman" panose="02020603050405020304" pitchFamily="18" charset="0"/>
                        </a:rPr>
                        <a:t>Conduct Tribal interviews to identify Tribal resources </a:t>
                      </a:r>
                    </a:p>
                  </a:txBody>
                  <a:tcPr marL="68580" marR="68580" marT="0" marB="0" anchor="ctr"/>
                </a:tc>
                <a:extLst>
                  <a:ext uri="{0D108BD9-81ED-4DB2-BD59-A6C34878D82A}">
                    <a16:rowId xmlns:a16="http://schemas.microsoft.com/office/drawing/2014/main" val="224956466"/>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October 2024–December 2025</a:t>
                      </a:r>
                    </a:p>
                  </a:txBody>
                  <a:tcPr marL="68580" marR="68580" marT="0" marB="0" anchor="ctr"/>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Compile results of data gathered, evaluate Tribal resources, and prepare draft technical memo </a:t>
                      </a:r>
                    </a:p>
                  </a:txBody>
                  <a:tcPr marL="68580" marR="68580" marT="0" marB="0" anchor="ctr"/>
                </a:tc>
                <a:extLst>
                  <a:ext uri="{0D108BD9-81ED-4DB2-BD59-A6C34878D82A}">
                    <a16:rowId xmlns:a16="http://schemas.microsoft.com/office/drawing/2014/main" val="1249746165"/>
                  </a:ext>
                </a:extLst>
              </a:tr>
              <a:tr h="300761">
                <a:tc>
                  <a:txBody>
                    <a:bodyPr/>
                    <a:lstStyle/>
                    <a:p>
                      <a:pPr marL="0" marR="0">
                        <a:spcBef>
                          <a:spcPts val="300"/>
                        </a:spcBef>
                        <a:spcAft>
                          <a:spcPts val="300"/>
                        </a:spcAft>
                      </a:pPr>
                      <a:r>
                        <a:rPr lang="en-US" sz="1600" dirty="0">
                          <a:effectLst/>
                          <a:latin typeface="+mn-lt"/>
                          <a:ea typeface="Times New Roman" panose="02020603050405020304" pitchFamily="18" charset="0"/>
                          <a:cs typeface="Times New Roman" panose="02020603050405020304" pitchFamily="18" charset="0"/>
                        </a:rPr>
                        <a:t>December 2025</a:t>
                      </a:r>
                    </a:p>
                  </a:txBody>
                  <a:tcPr marL="68580" marR="68580" marT="0" marB="0" anchor="ctr"/>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Distribute draft technical memo to TWG</a:t>
                      </a:r>
                    </a:p>
                  </a:txBody>
                  <a:tcPr marL="68580" marR="68580" marT="0" marB="0" anchor="ctr"/>
                </a:tc>
                <a:extLst>
                  <a:ext uri="{0D108BD9-81ED-4DB2-BD59-A6C34878D82A}">
                    <a16:rowId xmlns:a16="http://schemas.microsoft.com/office/drawing/2014/main" val="3954918874"/>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February–April 2025</a:t>
                      </a:r>
                    </a:p>
                  </a:txBody>
                  <a:tcPr marL="68580" marR="68580" marT="0" marB="0"/>
                </a:tc>
                <a:tc>
                  <a:txBody>
                    <a:bodyPr/>
                    <a:lstStyle/>
                    <a:p>
                      <a:pPr marL="0" marR="0">
                        <a:spcBef>
                          <a:spcPts val="300"/>
                        </a:spcBef>
                        <a:spcAft>
                          <a:spcPts val="300"/>
                        </a:spcAft>
                      </a:pPr>
                      <a:r>
                        <a:rPr lang="en-US" sz="1600" spc="-15">
                          <a:effectLst/>
                          <a:latin typeface="+mn-lt"/>
                          <a:ea typeface="Times New Roman" panose="02020603050405020304" pitchFamily="18" charset="0"/>
                          <a:cs typeface="Times New Roman" panose="02020603050405020304" pitchFamily="18" charset="0"/>
                        </a:rPr>
                        <a:t>TWG review and provide comment on draft </a:t>
                      </a:r>
                      <a:r>
                        <a:rPr lang="en-US" sz="1600">
                          <a:effectLst/>
                          <a:latin typeface="+mn-lt"/>
                          <a:ea typeface="Times New Roman" panose="02020603050405020304" pitchFamily="18" charset="0"/>
                          <a:cs typeface="Times New Roman" panose="02020603050405020304" pitchFamily="18" charset="0"/>
                        </a:rPr>
                        <a:t>technical memo</a:t>
                      </a:r>
                      <a:r>
                        <a:rPr lang="en-US" sz="1600" spc="-15">
                          <a:effectLst/>
                          <a:latin typeface="+mn-lt"/>
                          <a:ea typeface="Times New Roman" panose="02020603050405020304" pitchFamily="18" charset="0"/>
                          <a:cs typeface="Times New Roman" panose="02020603050405020304" pitchFamily="18" charset="0"/>
                        </a:rPr>
                        <a:t>  </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7566805"/>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April–June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Resolve comments and prepare final technical memo </a:t>
                      </a:r>
                    </a:p>
                  </a:txBody>
                  <a:tcPr marL="68580" marR="68580" marT="0" marB="0"/>
                </a:tc>
                <a:extLst>
                  <a:ext uri="{0D108BD9-81ED-4DB2-BD59-A6C34878D82A}">
                    <a16:rowId xmlns:a16="http://schemas.microsoft.com/office/drawing/2014/main" val="55562090"/>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April–October 2025</a:t>
                      </a:r>
                    </a:p>
                  </a:txBody>
                  <a:tcPr marL="68580" marR="68580" marT="0" marB="0"/>
                </a:tc>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Develop Draft HPMP</a:t>
                      </a:r>
                    </a:p>
                  </a:txBody>
                  <a:tcPr marL="68580" marR="68580" marT="0" marB="0"/>
                </a:tc>
                <a:extLst>
                  <a:ext uri="{0D108BD9-81ED-4DB2-BD59-A6C34878D82A}">
                    <a16:rowId xmlns:a16="http://schemas.microsoft.com/office/drawing/2014/main" val="1689205451"/>
                  </a:ext>
                </a:extLst>
              </a:tr>
              <a:tr h="300761">
                <a:tc>
                  <a:txBody>
                    <a:bodyPr/>
                    <a:lstStyle/>
                    <a:p>
                      <a:pPr marL="0" marR="0">
                        <a:spcBef>
                          <a:spcPts val="300"/>
                        </a:spcBef>
                        <a:spcAft>
                          <a:spcPts val="300"/>
                        </a:spcAft>
                      </a:pPr>
                      <a:r>
                        <a:rPr lang="en-US" sz="1600">
                          <a:effectLst/>
                          <a:latin typeface="+mn-lt"/>
                          <a:ea typeface="Times New Roman" panose="02020603050405020304" pitchFamily="18" charset="0"/>
                          <a:cs typeface="Times New Roman" panose="02020603050405020304" pitchFamily="18" charset="0"/>
                        </a:rPr>
                        <a:t>December 2025</a:t>
                      </a:r>
                    </a:p>
                  </a:txBody>
                  <a:tcPr marL="68580" marR="68580" marT="0" marB="0" anchor="ctr"/>
                </a:tc>
                <a:tc>
                  <a:txBody>
                    <a:bodyPr/>
                    <a:lstStyle/>
                    <a:p>
                      <a:pPr marL="0" marR="0">
                        <a:spcBef>
                          <a:spcPts val="300"/>
                        </a:spcBef>
                        <a:spcAft>
                          <a:spcPts val="300"/>
                        </a:spcAft>
                      </a:pPr>
                      <a:r>
                        <a:rPr lang="en-US" sz="1600" spc="-15" dirty="0">
                          <a:effectLst/>
                          <a:latin typeface="+mn-lt"/>
                          <a:ea typeface="Times New Roman" panose="02020603050405020304" pitchFamily="18" charset="0"/>
                          <a:cs typeface="Times New Roman" panose="02020603050405020304" pitchFamily="18" charset="0"/>
                        </a:rPr>
                        <a:t>Distribute final </a:t>
                      </a:r>
                      <a:r>
                        <a:rPr lang="en-US" sz="1600" dirty="0">
                          <a:effectLst/>
                          <a:latin typeface="+mn-lt"/>
                          <a:ea typeface="Times New Roman" panose="02020603050405020304" pitchFamily="18" charset="0"/>
                          <a:cs typeface="Times New Roman" panose="02020603050405020304" pitchFamily="18" charset="0"/>
                        </a:rPr>
                        <a:t>technical memo</a:t>
                      </a:r>
                      <a:r>
                        <a:rPr lang="en-US" sz="1600" spc="-15" dirty="0">
                          <a:effectLst/>
                          <a:latin typeface="+mn-lt"/>
                          <a:ea typeface="Times New Roman" panose="02020603050405020304" pitchFamily="18" charset="0"/>
                          <a:cs typeface="Times New Roman" panose="02020603050405020304" pitchFamily="18" charset="0"/>
                        </a:rPr>
                        <a:t> and Draft HPMP in Draft License Application</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1315127"/>
                  </a:ext>
                </a:extLst>
              </a:tr>
              <a:tr h="300761">
                <a:tc>
                  <a:txBody>
                    <a:bodyPr/>
                    <a:lstStyle/>
                    <a:p>
                      <a:pPr marL="0" marR="0">
                        <a:spcBef>
                          <a:spcPts val="300"/>
                        </a:spcBef>
                        <a:spcAft>
                          <a:spcPts val="300"/>
                        </a:spcAft>
                      </a:pPr>
                      <a:r>
                        <a:rPr lang="en-US" sz="1600">
                          <a:effectLst/>
                          <a:latin typeface="+mn-lt"/>
                        </a:rPr>
                        <a:t>January 2025</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latin typeface="+mn-lt"/>
                        </a:rPr>
                        <a:t>Distribute draft </a:t>
                      </a:r>
                      <a:r>
                        <a:rPr lang="en-US" sz="1600" spc="-10">
                          <a:effectLst/>
                          <a:latin typeface="+mn-lt"/>
                        </a:rPr>
                        <a:t>technical memo</a:t>
                      </a:r>
                      <a:r>
                        <a:rPr lang="en-US" sz="1600">
                          <a:effectLst/>
                          <a:latin typeface="+mn-lt"/>
                        </a:rPr>
                        <a:t> to TWG</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7939580"/>
                  </a:ext>
                </a:extLst>
              </a:tr>
              <a:tr h="300761">
                <a:tc>
                  <a:txBody>
                    <a:bodyPr/>
                    <a:lstStyle/>
                    <a:p>
                      <a:pPr marL="0" marR="0">
                        <a:spcBef>
                          <a:spcPts val="300"/>
                        </a:spcBef>
                        <a:spcAft>
                          <a:spcPts val="300"/>
                        </a:spcAft>
                      </a:pPr>
                      <a:r>
                        <a:rPr lang="en-US" sz="1600">
                          <a:effectLst/>
                          <a:latin typeface="+mn-lt"/>
                        </a:rPr>
                        <a:t>February–April 2025</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latin typeface="+mn-lt"/>
                        </a:rPr>
                        <a:t>TWG review and provide comment on draft </a:t>
                      </a:r>
                      <a:r>
                        <a:rPr lang="en-US" sz="1600" spc="-10">
                          <a:effectLst/>
                          <a:latin typeface="+mn-lt"/>
                        </a:rPr>
                        <a:t>technical memo</a:t>
                      </a:r>
                      <a:r>
                        <a:rPr lang="en-US" sz="1600">
                          <a:effectLst/>
                          <a:latin typeface="+mn-lt"/>
                        </a:rPr>
                        <a:t> </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3457531"/>
                  </a:ext>
                </a:extLst>
              </a:tr>
              <a:tr h="300761">
                <a:tc>
                  <a:txBody>
                    <a:bodyPr/>
                    <a:lstStyle/>
                    <a:p>
                      <a:pPr marL="0" marR="0">
                        <a:spcBef>
                          <a:spcPts val="300"/>
                        </a:spcBef>
                        <a:spcAft>
                          <a:spcPts val="300"/>
                        </a:spcAft>
                      </a:pPr>
                      <a:r>
                        <a:rPr lang="en-US" sz="1600" dirty="0">
                          <a:effectLst/>
                          <a:latin typeface="+mn-lt"/>
                        </a:rPr>
                        <a:t>April–June 2025</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a:effectLst/>
                          <a:latin typeface="+mn-lt"/>
                        </a:rPr>
                        <a:t>Resolve comments and prepare final </a:t>
                      </a:r>
                      <a:r>
                        <a:rPr lang="en-US" sz="1600" spc="-10">
                          <a:effectLst/>
                          <a:latin typeface="+mn-lt"/>
                        </a:rPr>
                        <a:t>technical memo</a:t>
                      </a:r>
                      <a:r>
                        <a:rPr lang="en-US" sz="1600">
                          <a:effectLst/>
                          <a:latin typeface="+mn-lt"/>
                        </a:rPr>
                        <a:t> </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1646228"/>
                  </a:ext>
                </a:extLst>
              </a:tr>
              <a:tr h="300761">
                <a:tc>
                  <a:txBody>
                    <a:bodyPr/>
                    <a:lstStyle/>
                    <a:p>
                      <a:pPr marL="0" marR="0">
                        <a:spcBef>
                          <a:spcPts val="300"/>
                        </a:spcBef>
                        <a:spcAft>
                          <a:spcPts val="300"/>
                        </a:spcAft>
                      </a:pPr>
                      <a:r>
                        <a:rPr lang="en-US" sz="1600">
                          <a:effectLst/>
                          <a:latin typeface="+mn-lt"/>
                        </a:rPr>
                        <a:t>April–October 2025</a:t>
                      </a:r>
                      <a:endParaRPr lang="en-US" sz="1600" b="1">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latin typeface="+mn-lt"/>
                        </a:rPr>
                        <a:t>Develop Draft HPMP</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0410892"/>
                  </a:ext>
                </a:extLst>
              </a:tr>
              <a:tr h="300761">
                <a:tc>
                  <a:txBody>
                    <a:bodyPr/>
                    <a:lstStyle/>
                    <a:p>
                      <a:pPr marL="0" marR="0">
                        <a:spcBef>
                          <a:spcPts val="300"/>
                        </a:spcBef>
                        <a:spcAft>
                          <a:spcPts val="300"/>
                        </a:spcAft>
                      </a:pPr>
                      <a:r>
                        <a:rPr lang="en-US" sz="1600" dirty="0">
                          <a:effectLst/>
                          <a:latin typeface="+mn-lt"/>
                        </a:rPr>
                        <a:t>December 2025</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300"/>
                        </a:spcBef>
                        <a:spcAft>
                          <a:spcPts val="300"/>
                        </a:spcAft>
                      </a:pPr>
                      <a:r>
                        <a:rPr lang="en-US" sz="1600" dirty="0">
                          <a:effectLst/>
                          <a:latin typeface="+mn-lt"/>
                        </a:rPr>
                        <a:t>Distribute final </a:t>
                      </a:r>
                      <a:r>
                        <a:rPr lang="en-US" sz="1600" spc="-10" dirty="0">
                          <a:effectLst/>
                          <a:latin typeface="+mn-lt"/>
                        </a:rPr>
                        <a:t>technical memo</a:t>
                      </a:r>
                      <a:r>
                        <a:rPr lang="en-US" sz="1600" dirty="0">
                          <a:effectLst/>
                          <a:latin typeface="+mn-lt"/>
                        </a:rPr>
                        <a:t> and Draft HPMP in Draft License Application</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3314385"/>
                  </a:ext>
                </a:extLst>
              </a:tr>
            </a:tbl>
          </a:graphicData>
        </a:graphic>
      </p:graphicFrame>
    </p:spTree>
    <p:extLst>
      <p:ext uri="{BB962C8B-B14F-4D97-AF65-F5344CB8AC3E}">
        <p14:creationId xmlns:p14="http://schemas.microsoft.com/office/powerpoint/2010/main" val="204790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38</a:t>
            </a:fld>
            <a:endParaRPr lang="en-US"/>
          </a:p>
        </p:txBody>
      </p:sp>
      <p:sp>
        <p:nvSpPr>
          <p:cNvPr id="2" name="Content Placeholder 1"/>
          <p:cNvSpPr>
            <a:spLocks noGrp="1"/>
          </p:cNvSpPr>
          <p:nvPr>
            <p:ph sz="half" idx="1"/>
          </p:nvPr>
        </p:nvSpPr>
        <p:spPr>
          <a:xfrm>
            <a:off x="628650" y="1408175"/>
            <a:ext cx="7886700" cy="4768787"/>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Q&amp;A </a:t>
            </a:r>
          </a:p>
          <a:p>
            <a:pPr marL="0" indent="0" algn="ctr">
              <a:buNone/>
            </a:pPr>
            <a:r>
              <a:rPr lang="en-US" sz="4400" dirty="0">
                <a:solidFill>
                  <a:schemeClr val="tx1"/>
                </a:solidFill>
              </a:rPr>
              <a:t>Open Discussion- Public</a:t>
            </a:r>
          </a:p>
        </p:txBody>
      </p:sp>
    </p:spTree>
    <p:extLst>
      <p:ext uri="{BB962C8B-B14F-4D97-AF65-F5344CB8AC3E}">
        <p14:creationId xmlns:p14="http://schemas.microsoft.com/office/powerpoint/2010/main" val="1154801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39</a:t>
            </a:fld>
            <a:endParaRPr lang="en-US"/>
          </a:p>
        </p:txBody>
      </p:sp>
      <p:sp>
        <p:nvSpPr>
          <p:cNvPr id="2" name="Content Placeholder 1"/>
          <p:cNvSpPr>
            <a:spLocks noGrp="1"/>
          </p:cNvSpPr>
          <p:nvPr>
            <p:ph sz="half" idx="1"/>
          </p:nvPr>
        </p:nvSpPr>
        <p:spPr>
          <a:xfrm>
            <a:off x="628650" y="1408175"/>
            <a:ext cx="7886700" cy="4768787"/>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solidFill>
                  <a:schemeClr val="tx1"/>
                </a:solidFill>
              </a:rPr>
              <a:t>Next Steps</a:t>
            </a:r>
          </a:p>
        </p:txBody>
      </p:sp>
    </p:spTree>
    <p:extLst>
      <p:ext uri="{BB962C8B-B14F-4D97-AF65-F5344CB8AC3E}">
        <p14:creationId xmlns:p14="http://schemas.microsoft.com/office/powerpoint/2010/main" val="84119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A1D5-0CEC-4556-A782-F13E562C29ED}"/>
              </a:ext>
            </a:extLst>
          </p:cNvPr>
          <p:cNvSpPr>
            <a:spLocks noGrp="1"/>
          </p:cNvSpPr>
          <p:nvPr>
            <p:ph type="title"/>
          </p:nvPr>
        </p:nvSpPr>
        <p:spPr/>
        <p:txBody>
          <a:bodyPr/>
          <a:lstStyle/>
          <a:p>
            <a:r>
              <a:rPr lang="en-US" dirty="0"/>
              <a:t>River Safety</a:t>
            </a:r>
          </a:p>
        </p:txBody>
      </p:sp>
      <p:sp>
        <p:nvSpPr>
          <p:cNvPr id="3" name="Content Placeholder 2">
            <a:extLst>
              <a:ext uri="{FF2B5EF4-FFF2-40B4-BE49-F238E27FC236}">
                <a16:creationId xmlns:a16="http://schemas.microsoft.com/office/drawing/2014/main" id="{505F433C-9EFB-4050-8F7D-D1CFF4AB3438}"/>
              </a:ext>
            </a:extLst>
          </p:cNvPr>
          <p:cNvSpPr>
            <a:spLocks noGrp="1"/>
          </p:cNvSpPr>
          <p:nvPr>
            <p:ph idx="1"/>
          </p:nvPr>
        </p:nvSpPr>
        <p:spPr>
          <a:xfrm>
            <a:off x="628650" y="1113640"/>
            <a:ext cx="5516511" cy="5063323"/>
          </a:xfrm>
        </p:spPr>
        <p:txBody>
          <a:bodyPr>
            <a:normAutofit fontScale="62500" lnSpcReduction="20000"/>
          </a:bodyPr>
          <a:lstStyle/>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Record-high snowpack has led to extreme high-volume flows in the rivers draining the Sierra </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Water is fast and cold</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Eddy currents and water flow through boulders/rock formations are extremely dangerous</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As temperatures heat up, finding cold water becomes more tempting</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As of June 19, 16 people have drowned in California's rivers this spring </a:t>
            </a:r>
            <a:r>
              <a:rPr lang="en-US" sz="2800" b="0" i="0" u="sng" strike="noStrike" dirty="0">
                <a:solidFill>
                  <a:schemeClr val="tx2">
                    <a:lumMod val="60000"/>
                    <a:lumOff val="40000"/>
                  </a:schemeClr>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NYTimes</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The Merced, Kings, Tule, Kern and Kaweah rivers are currently off-limits for casual recreation, possibly through the summer</a:t>
            </a:r>
            <a:r>
              <a:rPr lang="en-US" sz="2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20000"/>
              </a:lnSpc>
              <a:spcBef>
                <a:spcPts val="600"/>
              </a:spcBef>
              <a:buFont typeface="Arial" panose="020B0604020202020204" pitchFamily="34" charset="0"/>
              <a:buChar char="•"/>
            </a:pPr>
            <a:r>
              <a:rPr lang="en-US" sz="2800" b="0" i="0" u="none" strike="noStrike" dirty="0">
                <a:solidFill>
                  <a:schemeClr val="tx2">
                    <a:lumMod val="60000"/>
                    <a:lumOff val="40000"/>
                  </a:schemeClr>
                </a:solidFill>
                <a:effectLst/>
                <a:latin typeface="Segoe UI" panose="020B0502040204020203" pitchFamily="34" charset="0"/>
              </a:rPr>
              <a:t>Even in smaller bodies of water or lakes, risk remains</a:t>
            </a:r>
            <a:endParaRPr lang="en-US" b="0" i="0" dirty="0">
              <a:solidFill>
                <a:schemeClr val="tx2">
                  <a:lumMod val="60000"/>
                  <a:lumOff val="40000"/>
                </a:schemeClr>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5B8E887-6D10-4527-AA9B-831172C9309F}"/>
              </a:ext>
            </a:extLst>
          </p:cNvPr>
          <p:cNvSpPr>
            <a:spLocks noGrp="1"/>
          </p:cNvSpPr>
          <p:nvPr>
            <p:ph type="sldNum" sz="quarter" idx="12"/>
          </p:nvPr>
        </p:nvSpPr>
        <p:spPr/>
        <p:txBody>
          <a:bodyPr/>
          <a:lstStyle/>
          <a:p>
            <a:fld id="{186DC542-6CB9-419E-B49C-81182B59E367}" type="slidenum">
              <a:rPr lang="en-US" smtClean="0"/>
              <a:t>4</a:t>
            </a:fld>
            <a:endParaRPr lang="en-US"/>
          </a:p>
        </p:txBody>
      </p:sp>
      <p:pic>
        <p:nvPicPr>
          <p:cNvPr id="5" name="Picture 2">
            <a:extLst>
              <a:ext uri="{FF2B5EF4-FFF2-40B4-BE49-F238E27FC236}">
                <a16:creationId xmlns:a16="http://schemas.microsoft.com/office/drawing/2014/main" id="{00ADE309-3745-47C2-9858-BD433403A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951" y="560438"/>
            <a:ext cx="2976048" cy="250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31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6DC542-6CB9-419E-B49C-81182B59E367}" type="slidenum">
              <a:rPr kumimoji="0" lang="en-US" sz="1200" b="0" i="0" u="none" strike="noStrike" kern="1200" cap="none" spc="0" normalizeH="0" baseline="0" noProof="0" smtClean="0">
                <a:ln>
                  <a:noFill/>
                </a:ln>
                <a:solidFill>
                  <a:srgbClr val="FFFFFF"/>
                </a:solidFill>
                <a:effectLst/>
                <a:uLnTx/>
                <a:uFillTx/>
                <a:latin typeface="Segoe UI" panose="020B0502040204020203"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FFFFF"/>
              </a:solidFill>
              <a:effectLst/>
              <a:uLnTx/>
              <a:uFillTx/>
              <a:latin typeface="Segoe UI" panose="020B0502040204020203" pitchFamily="34" charset="0"/>
              <a:cs typeface="Segoe UI" panose="020B0502040204020203" pitchFamily="34" charset="0"/>
            </a:endParaRPr>
          </a:p>
        </p:txBody>
      </p:sp>
      <p:graphicFrame>
        <p:nvGraphicFramePr>
          <p:cNvPr id="14" name="Table 13">
            <a:extLst>
              <a:ext uri="{FF2B5EF4-FFF2-40B4-BE49-F238E27FC236}">
                <a16:creationId xmlns:a16="http://schemas.microsoft.com/office/drawing/2014/main" id="{795A6990-1D99-C65E-7814-DA2A2426C27E}"/>
              </a:ext>
            </a:extLst>
          </p:cNvPr>
          <p:cNvGraphicFramePr>
            <a:graphicFrameLocks noGrp="1"/>
          </p:cNvGraphicFramePr>
          <p:nvPr/>
        </p:nvGraphicFramePr>
        <p:xfrm>
          <a:off x="289428" y="1193005"/>
          <a:ext cx="8535591" cy="4385992"/>
        </p:xfrm>
        <a:graphic>
          <a:graphicData uri="http://schemas.openxmlformats.org/drawingml/2006/table">
            <a:tbl>
              <a:tblPr firstRow="1" firstCol="1" bandRow="1"/>
              <a:tblGrid>
                <a:gridCol w="2424673">
                  <a:extLst>
                    <a:ext uri="{9D8B030D-6E8A-4147-A177-3AD203B41FA5}">
                      <a16:colId xmlns:a16="http://schemas.microsoft.com/office/drawing/2014/main" val="1064321998"/>
                    </a:ext>
                  </a:extLst>
                </a:gridCol>
                <a:gridCol w="555538">
                  <a:extLst>
                    <a:ext uri="{9D8B030D-6E8A-4147-A177-3AD203B41FA5}">
                      <a16:colId xmlns:a16="http://schemas.microsoft.com/office/drawing/2014/main" val="244738826"/>
                    </a:ext>
                  </a:extLst>
                </a:gridCol>
                <a:gridCol w="555538">
                  <a:extLst>
                    <a:ext uri="{9D8B030D-6E8A-4147-A177-3AD203B41FA5}">
                      <a16:colId xmlns:a16="http://schemas.microsoft.com/office/drawing/2014/main" val="4012904639"/>
                    </a:ext>
                  </a:extLst>
                </a:gridCol>
                <a:gridCol w="555538">
                  <a:extLst>
                    <a:ext uri="{9D8B030D-6E8A-4147-A177-3AD203B41FA5}">
                      <a16:colId xmlns:a16="http://schemas.microsoft.com/office/drawing/2014/main" val="1286645179"/>
                    </a:ext>
                  </a:extLst>
                </a:gridCol>
                <a:gridCol w="555538">
                  <a:extLst>
                    <a:ext uri="{9D8B030D-6E8A-4147-A177-3AD203B41FA5}">
                      <a16:colId xmlns:a16="http://schemas.microsoft.com/office/drawing/2014/main" val="2176769469"/>
                    </a:ext>
                  </a:extLst>
                </a:gridCol>
                <a:gridCol w="555538">
                  <a:extLst>
                    <a:ext uri="{9D8B030D-6E8A-4147-A177-3AD203B41FA5}">
                      <a16:colId xmlns:a16="http://schemas.microsoft.com/office/drawing/2014/main" val="3983411151"/>
                    </a:ext>
                  </a:extLst>
                </a:gridCol>
                <a:gridCol w="555538">
                  <a:extLst>
                    <a:ext uri="{9D8B030D-6E8A-4147-A177-3AD203B41FA5}">
                      <a16:colId xmlns:a16="http://schemas.microsoft.com/office/drawing/2014/main" val="892876979"/>
                    </a:ext>
                  </a:extLst>
                </a:gridCol>
                <a:gridCol w="555538">
                  <a:extLst>
                    <a:ext uri="{9D8B030D-6E8A-4147-A177-3AD203B41FA5}">
                      <a16:colId xmlns:a16="http://schemas.microsoft.com/office/drawing/2014/main" val="381162235"/>
                    </a:ext>
                  </a:extLst>
                </a:gridCol>
                <a:gridCol w="555538">
                  <a:extLst>
                    <a:ext uri="{9D8B030D-6E8A-4147-A177-3AD203B41FA5}">
                      <a16:colId xmlns:a16="http://schemas.microsoft.com/office/drawing/2014/main" val="3687888552"/>
                    </a:ext>
                  </a:extLst>
                </a:gridCol>
                <a:gridCol w="555538">
                  <a:extLst>
                    <a:ext uri="{9D8B030D-6E8A-4147-A177-3AD203B41FA5}">
                      <a16:colId xmlns:a16="http://schemas.microsoft.com/office/drawing/2014/main" val="2235627758"/>
                    </a:ext>
                  </a:extLst>
                </a:gridCol>
                <a:gridCol w="555538">
                  <a:extLst>
                    <a:ext uri="{9D8B030D-6E8A-4147-A177-3AD203B41FA5}">
                      <a16:colId xmlns:a16="http://schemas.microsoft.com/office/drawing/2014/main" val="3109193115"/>
                    </a:ext>
                  </a:extLst>
                </a:gridCol>
                <a:gridCol w="555538">
                  <a:extLst>
                    <a:ext uri="{9D8B030D-6E8A-4147-A177-3AD203B41FA5}">
                      <a16:colId xmlns:a16="http://schemas.microsoft.com/office/drawing/2014/main" val="1343886302"/>
                    </a:ext>
                  </a:extLst>
                </a:gridCol>
              </a:tblGrid>
              <a:tr h="202824">
                <a:tc rowSpan="2">
                  <a:txBody>
                    <a:bodyPr/>
                    <a:lstStyle/>
                    <a:p>
                      <a:pPr marL="0" marR="0">
                        <a:lnSpc>
                          <a:spcPct val="107000"/>
                        </a:lnSpc>
                        <a:spcBef>
                          <a:spcPts val="0"/>
                        </a:spcBef>
                        <a:spcAft>
                          <a:spcPts val="0"/>
                        </a:spcAft>
                      </a:pPr>
                      <a:r>
                        <a:rPr lang="en-US"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Technical Study Plan</a:t>
                      </a:r>
                      <a:endParaRPr lang="en-US"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1">
                  <a:txBody>
                    <a:bodyPr/>
                    <a:lstStyle/>
                    <a:p>
                      <a:pPr marL="0" marR="0" algn="ctr">
                        <a:lnSpc>
                          <a:spcPct val="107000"/>
                        </a:lnSpc>
                        <a:spcBef>
                          <a:spcPts val="0"/>
                        </a:spcBef>
                        <a:spcAft>
                          <a:spcPts val="0"/>
                        </a:spcAft>
                      </a:pPr>
                      <a:r>
                        <a:rPr lang="en-US"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Week Starting</a:t>
                      </a:r>
                      <a:endParaRPr lang="en-US" sz="1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947275041"/>
                  </a:ext>
                </a:extLst>
              </a:tr>
              <a:tr h="202824">
                <a:tc vMerge="1">
                  <a:txBody>
                    <a:bodyPr/>
                    <a:lstStyle/>
                    <a:p>
                      <a:endParaRPr lang="en-US"/>
                    </a:p>
                  </a:txBody>
                  <a:tcPr/>
                </a:tc>
                <a:tc>
                  <a:txBody>
                    <a:bodyPr/>
                    <a:lstStyle/>
                    <a:p>
                      <a:pPr algn="ct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26-June</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10-July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17-July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24-July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31-July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7-Aug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14-Aug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21-Aug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28-Aug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4-Sep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81738"/>
                  </a:ext>
                </a:extLst>
              </a:tr>
              <a:tr h="182439">
                <a:tc gridSpan="12">
                  <a:txBody>
                    <a:bodyPr/>
                    <a:lstStyle/>
                    <a:p>
                      <a:pPr marL="0" marR="0" algn="l" defTabSz="914400" rtl="0" eaLnBrk="1" latinLnBrk="0" hangingPunct="1">
                        <a:lnSpc>
                          <a:spcPct val="107000"/>
                        </a:lnSpc>
                        <a:spcBef>
                          <a:spcPts val="0"/>
                        </a:spcBef>
                        <a:spcAft>
                          <a:spcPts val="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Aquatic Resources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516409350"/>
                  </a:ext>
                </a:extLst>
              </a:tr>
              <a:tr h="202824">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AQ 1 – Hydrology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July 7</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10 am- 12</a:t>
                      </a:r>
                      <a:r>
                        <a:rPr lang="en-US" sz="800" b="1" dirty="0">
                          <a:solidFill>
                            <a:schemeClr val="tx2"/>
                          </a:solidFill>
                          <a:effectLst/>
                          <a:latin typeface="+mn-lt"/>
                          <a:ea typeface="Calibri" panose="020F0502020204030204" pitchFamily="34" charset="0"/>
                          <a:cs typeface="Times New Roman" panose="02020603050405020304" pitchFamily="18" charset="0"/>
                        </a:rPr>
                        <a:t> pm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7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07000"/>
                        </a:lnSpc>
                        <a:spcBef>
                          <a:spcPts val="0"/>
                        </a:spcBef>
                        <a:spcAft>
                          <a:spcPts val="0"/>
                        </a:spcAft>
                      </a:pPr>
                      <a:r>
                        <a:rPr lang="en-US" sz="800" b="1" kern="1200" dirty="0">
                          <a:solidFill>
                            <a:schemeClr val="tx1"/>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a:solidFill>
                            <a:schemeClr val="tx2"/>
                          </a:solidFill>
                          <a:effectLst/>
                          <a:latin typeface="+mn-lt"/>
                          <a:cs typeface="Arial" panose="020B0604020202020204" pitchFamily="34" charset="0"/>
                        </a:rPr>
                        <a:t>July 31</a:t>
                      </a:r>
                      <a:endParaRPr lang="en-US" sz="800" b="1" dirty="0">
                        <a:solidFill>
                          <a:schemeClr val="tx2"/>
                        </a:solidFill>
                        <a:effectLst/>
                        <a:latin typeface="+mn-lt"/>
                        <a:cs typeface="Arial" panose="020B0604020202020204" pitchFamily="34" charset="0"/>
                      </a:endParaRPr>
                    </a:p>
                    <a:p>
                      <a:pPr marL="0" marR="0" algn="ctr">
                        <a:lnSpc>
                          <a:spcPct val="107000"/>
                        </a:lnSpc>
                        <a:spcBef>
                          <a:spcPts val="0"/>
                        </a:spcBef>
                        <a:spcAft>
                          <a:spcPts val="0"/>
                        </a:spcAft>
                      </a:pPr>
                      <a:r>
                        <a:rPr lang="en-US" sz="800" b="1">
                          <a:solidFill>
                            <a:schemeClr val="tx2"/>
                          </a:solidFill>
                          <a:effectLst/>
                          <a:latin typeface="+mn-lt"/>
                          <a:ea typeface="Calibri" panose="020F0502020204030204" pitchFamily="34" charset="0"/>
                          <a:cs typeface="Arial" panose="020B0604020202020204" pitchFamily="34" charset="0"/>
                        </a:rPr>
                        <a:t>1-3</a:t>
                      </a:r>
                      <a:r>
                        <a:rPr lang="en-US" sz="800" b="1">
                          <a:solidFill>
                            <a:schemeClr val="tx2"/>
                          </a:solidFill>
                          <a:effectLst/>
                          <a:latin typeface="+mn-lt"/>
                          <a:ea typeface="Calibri" panose="020F0502020204030204" pitchFamily="34" charset="0"/>
                          <a:cs typeface="Times New Roman" panose="02020603050405020304" pitchFamily="18" charset="0"/>
                        </a:rPr>
                        <a:t> pm</a:t>
                      </a:r>
                      <a:endParaRPr lang="en-US" sz="800" b="1"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defTabSz="914400" rtl="0" eaLnBrk="1" latinLnBrk="0" hangingPunct="1">
                        <a:lnSpc>
                          <a:spcPct val="107000"/>
                        </a:lnSpc>
                        <a:spcBef>
                          <a:spcPts val="0"/>
                        </a:spcBef>
                        <a:spcAft>
                          <a:spcPts val="0"/>
                        </a:spcAft>
                      </a:pPr>
                      <a:r>
                        <a:rPr lang="en-US" sz="800" b="1" kern="1200" dirty="0">
                          <a:solidFill>
                            <a:schemeClr val="tx1"/>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Aug 24</a:t>
                      </a:r>
                      <a:r>
                        <a:rPr kumimoji="0" lang="en-US" sz="800" b="0" i="0" u="none" strike="noStrike" kern="1200" cap="none" spc="0" normalizeH="0" baseline="0" noProof="0" dirty="0">
                          <a:ln>
                            <a:noFill/>
                          </a:ln>
                          <a:solidFill>
                            <a:srgbClr val="417300"/>
                          </a:solidFill>
                          <a:effectLst/>
                          <a:uLnTx/>
                          <a:uFillTx/>
                          <a:latin typeface="+mn-lt"/>
                          <a:ea typeface="+mn-ea"/>
                          <a:cs typeface="Segoe UI Semilight" panose="020B0402040204020203" pitchFamily="34" charset="0"/>
                        </a:rPr>
                        <a:t> </a:t>
                      </a:r>
                      <a:endParaRPr lang="en-US" sz="800" b="1" dirty="0">
                        <a:solidFill>
                          <a:schemeClr val="tx2"/>
                        </a:solidFill>
                        <a:effectLst/>
                        <a:latin typeface="+mn-lt"/>
                        <a:cs typeface="Arial" panose="020B0604020202020204" pitchFamily="34" charset="0"/>
                      </a:endParaRP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1574807"/>
                  </a:ext>
                </a:extLst>
              </a:tr>
              <a:tr h="202824">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AQ 2 – Water Quality/Water Temperature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b="1">
                          <a:effectLst/>
                          <a:highlight>
                            <a:srgbClr val="E4E4E4"/>
                          </a:highlight>
                          <a:latin typeface="+mn-lt"/>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 </a:t>
                      </a:r>
                      <a:r>
                        <a:rPr lang="en-US" sz="800" b="1" dirty="0">
                          <a:solidFill>
                            <a:schemeClr val="tx2"/>
                          </a:solidFill>
                          <a:effectLst/>
                          <a:latin typeface="+mn-lt"/>
                          <a:cs typeface="Arial" panose="020B0604020202020204" pitchFamily="34" charset="0"/>
                        </a:rPr>
                        <a:t>7/7</a:t>
                      </a: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r>
                        <a:rPr lang="en-US" sz="800" b="1" dirty="0">
                          <a:solidFill>
                            <a:schemeClr val="tx2"/>
                          </a:solidFill>
                          <a:effectLst/>
                          <a:latin typeface="+mn-lt"/>
                          <a:cs typeface="Arial" panose="020B0604020202020204" pitchFamily="34" charset="0"/>
                        </a:rPr>
                        <a:t>8/25</a:t>
                      </a:r>
                      <a:endParaRPr lang="en-US" sz="800" b="1" dirty="0">
                        <a:effectLst/>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6474449"/>
                  </a:ext>
                </a:extLst>
              </a:tr>
              <a:tr h="218575">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AQ 3 – Fish Population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b="1">
                          <a:effectLst/>
                          <a:highlight>
                            <a:srgbClr val="E4E4E4"/>
                          </a:highlight>
                          <a:latin typeface="+mn-lt"/>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565209"/>
                  </a:ext>
                </a:extLst>
              </a:tr>
              <a:tr h="188848">
                <a:tc gridSpan="12">
                  <a:txBody>
                    <a:bodyPr/>
                    <a:lstStyle/>
                    <a:p>
                      <a:pPr marL="0" marR="0">
                        <a:lnSpc>
                          <a:spcPct val="107000"/>
                        </a:lnSpc>
                        <a:spcBef>
                          <a:spcPts val="0"/>
                        </a:spcBef>
                        <a:spcAft>
                          <a:spcPts val="0"/>
                        </a:spcAft>
                      </a:pPr>
                      <a:r>
                        <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Cultural Resources</a:t>
                      </a: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marL="0" marR="0" algn="ctr">
                        <a:lnSpc>
                          <a:spcPct val="107000"/>
                        </a:lnSpc>
                        <a:spcBef>
                          <a:spcPts val="0"/>
                        </a:spcBef>
                        <a:spcAft>
                          <a:spcPts val="0"/>
                        </a:spcAft>
                      </a:pPr>
                      <a:endPar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chemeClr val="tx2"/>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dirty="0"/>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133562579"/>
                  </a:ext>
                </a:extLst>
              </a:tr>
              <a:tr h="202824">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CUL 1 – Built Environment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June 29</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July 27</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accent2"/>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Aug 29</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7337718"/>
                  </a:ext>
                </a:extLst>
              </a:tr>
              <a:tr h="202824">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CUL 2 – Archaeology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marR="0">
                        <a:lnSpc>
                          <a:spcPct val="107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4559026"/>
                  </a:ext>
                </a:extLst>
              </a:tr>
              <a:tr h="191968">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TRI 1 – Tribal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marR="0">
                        <a:lnSpc>
                          <a:spcPct val="107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2248360"/>
                  </a:ext>
                </a:extLst>
              </a:tr>
              <a:tr h="220199">
                <a:tc gridSpan="12">
                  <a:txBody>
                    <a:bodyPr/>
                    <a:lstStyle/>
                    <a:p>
                      <a:pPr marL="0" marR="0" algn="l" defTabSz="914400" rtl="0" eaLnBrk="1" latinLnBrk="0" hangingPunct="1">
                        <a:lnSpc>
                          <a:spcPct val="107000"/>
                        </a:lnSpc>
                        <a:spcBef>
                          <a:spcPts val="0"/>
                        </a:spcBef>
                        <a:spcAft>
                          <a:spcPts val="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Land Resources</a:t>
                      </a: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hMerge="1">
                  <a:txBody>
                    <a:bodyPr/>
                    <a:lstStyle/>
                    <a:p>
                      <a:endParaRPr lang="en-US"/>
                    </a:p>
                  </a:txBody>
                  <a:tcPr/>
                </a:tc>
                <a:tc hMerge="1">
                  <a:txBody>
                    <a:bodyPr/>
                    <a:lstStyle/>
                    <a:p>
                      <a:pPr marL="0" marR="0" algn="ctr" defTabSz="914400" rtl="0" eaLnBrk="1" latinLnBrk="0" hangingPunct="1">
                        <a:lnSpc>
                          <a:spcPct val="107000"/>
                        </a:lnSpc>
                        <a:spcBef>
                          <a:spcPts val="0"/>
                        </a:spcBef>
                        <a:spcAft>
                          <a:spcPts val="0"/>
                        </a:spcAft>
                      </a:pPr>
                      <a:endParaRPr lang="en-US" sz="1100" b="1" kern="12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100" b="1" kern="12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lnR w="12700" cap="flat" cmpd="sng" algn="ctr">
                      <a:solidFill>
                        <a:schemeClr val="tx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dirty="0"/>
                    </a:p>
                  </a:txBody>
                  <a:tcPr/>
                </a:tc>
                <a:tc hMerge="1">
                  <a:txBody>
                    <a:bodyPr/>
                    <a:lstStyle/>
                    <a:p>
                      <a:pPr marL="0" marR="0" algn="ctr" defTabSz="914400" rtl="0" eaLnBrk="1" latinLnBrk="0" hangingPunct="1">
                        <a:lnSpc>
                          <a:spcPct val="107000"/>
                        </a:lnSpc>
                        <a:spcBef>
                          <a:spcPts val="0"/>
                        </a:spcBef>
                        <a:spcAft>
                          <a:spcPts val="0"/>
                        </a:spcAft>
                      </a:pPr>
                      <a:endParaRPr lang="en-US" sz="1100" b="1" kern="12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marL="0" marR="0" algn="ctr" defTabSz="914400" rtl="0" eaLnBrk="1" latinLnBrk="0" hangingPunct="1">
                        <a:lnSpc>
                          <a:spcPct val="107000"/>
                        </a:lnSpc>
                        <a:spcBef>
                          <a:spcPts val="0"/>
                        </a:spcBef>
                        <a:spcAft>
                          <a:spcPts val="0"/>
                        </a:spcAft>
                      </a:pPr>
                      <a:endParaRPr lang="en-US" sz="1100" b="1" kern="1200" dirty="0">
                        <a:solidFill>
                          <a:srgbClr val="000000"/>
                        </a:solidFill>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557681408"/>
                  </a:ext>
                </a:extLst>
              </a:tr>
              <a:tr h="207472">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LAND 1 – Road and Trail Condition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r>
                        <a:rPr lang="en-US" sz="800" b="1" dirty="0">
                          <a:solidFill>
                            <a:schemeClr val="tx2"/>
                          </a:solidFill>
                          <a:effectLst/>
                          <a:latin typeface="+mn-lt"/>
                          <a:cs typeface="Arial" panose="020B0604020202020204" pitchFamily="34" charset="0"/>
                        </a:rPr>
                        <a:t>June 28</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r>
                        <a:rPr lang="en-US" sz="800" b="1" dirty="0">
                          <a:solidFill>
                            <a:schemeClr val="tx2"/>
                          </a:solidFill>
                          <a:effectLst/>
                          <a:latin typeface="+mn-lt"/>
                          <a:ea typeface="Calibri" panose="020F0502020204030204" pitchFamily="34" charset="0"/>
                          <a:cs typeface="Arial" panose="020B0604020202020204" pitchFamily="34" charset="0"/>
                        </a:rPr>
                        <a:t>July </a:t>
                      </a:r>
                      <a:r>
                        <a:rPr lang="en-US" sz="800" b="1" dirty="0">
                          <a:solidFill>
                            <a:schemeClr val="tx2"/>
                          </a:solidFill>
                          <a:effectLst/>
                          <a:latin typeface="+mn-lt"/>
                          <a:cs typeface="Arial" panose="020B0604020202020204" pitchFamily="34" charset="0"/>
                        </a:rPr>
                        <a:t>26</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chemeClr val="accent4"/>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Aug 23</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chemeClr val="accent4"/>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50239494"/>
                  </a:ext>
                </a:extLst>
              </a:tr>
              <a:tr h="175613">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LAND 2 – Erosion and Sedimentation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marR="0">
                        <a:lnSpc>
                          <a:spcPct val="107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8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4427314"/>
                  </a:ext>
                </a:extLst>
              </a:tr>
              <a:tr h="202824">
                <a:tc gridSpan="12">
                  <a:txBody>
                    <a:bodyPr/>
                    <a:lstStyle/>
                    <a:p>
                      <a:pPr marL="0" marR="0">
                        <a:lnSpc>
                          <a:spcPct val="107000"/>
                        </a:lnSpc>
                        <a:spcBef>
                          <a:spcPts val="0"/>
                        </a:spcBef>
                        <a:spcAft>
                          <a:spcPts val="0"/>
                        </a:spcAft>
                      </a:pPr>
                      <a:r>
                        <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Recreation Resources</a:t>
                      </a: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marL="0" marR="0" algn="ctr">
                        <a:lnSpc>
                          <a:spcPct val="107000"/>
                        </a:lnSpc>
                        <a:spcBef>
                          <a:spcPts val="0"/>
                        </a:spcBef>
                        <a:spcAft>
                          <a:spcPts val="0"/>
                        </a:spcAft>
                      </a:pPr>
                      <a:endPar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chemeClr val="tx2"/>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algn="ctr"/>
                      <a:endParaRPr lang="en-US" dirty="0"/>
                    </a:p>
                  </a:txBody>
                  <a:tcPr marL="68580" marR="68580" marT="0" marB="0" anchor="ctr">
                    <a:lnR w="12700" cap="flat" cmpd="sng" algn="ctr">
                      <a:solidFill>
                        <a:schemeClr val="tx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dirty="0"/>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331896631"/>
                  </a:ext>
                </a:extLst>
              </a:tr>
              <a:tr h="229072">
                <a:tc>
                  <a:txBody>
                    <a:bodyPr/>
                    <a:lstStyle/>
                    <a:p>
                      <a:pPr marL="0" marR="0" algn="l">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REC 1 – Recreation Facility Condition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July 12</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2">
                        <a:lumMod val="20000"/>
                        <a:lumOff val="80000"/>
                      </a:schemeClr>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Aug 10</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Sep 6</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50829043"/>
                  </a:ext>
                </a:extLst>
              </a:tr>
              <a:tr h="202824">
                <a:tc>
                  <a:txBody>
                    <a:bodyPr/>
                    <a:lstStyle/>
                    <a:p>
                      <a:pPr marL="0" marR="0" algn="l">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REC 2 – Recreation Facility Use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4385110"/>
                  </a:ext>
                </a:extLst>
              </a:tr>
              <a:tr h="202824">
                <a:tc>
                  <a:txBody>
                    <a:bodyPr/>
                    <a:lstStyle/>
                    <a:p>
                      <a:pPr marL="0" marR="0" algn="l">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REC 3 – Whitewater Boating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solidFill>
                            <a:schemeClr val="tx2"/>
                          </a:solidFill>
                          <a:effectLst/>
                          <a:latin typeface="+mn-lt"/>
                          <a:cs typeface="Arial" panose="020B0604020202020204" pitchFamily="34" charset="0"/>
                        </a:rPr>
                        <a:t>7/12</a:t>
                      </a: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2">
                        <a:lumMod val="20000"/>
                        <a:lumOff val="8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vMerge="1">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r>
                        <a:rPr lang="en-US" sz="800" b="1" kern="1200" dirty="0">
                          <a:solidFill>
                            <a:schemeClr val="tx2"/>
                          </a:solidFill>
                          <a:effectLst/>
                          <a:latin typeface="+mn-lt"/>
                          <a:ea typeface="+mn-ea"/>
                          <a:cs typeface="Arial" panose="020B0604020202020204" pitchFamily="34" charset="0"/>
                        </a:rPr>
                        <a:t>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23397027"/>
                  </a:ext>
                </a:extLst>
              </a:tr>
              <a:tr h="202824">
                <a:tc gridSpan="12">
                  <a:txBody>
                    <a:bodyPr/>
                    <a:lstStyle/>
                    <a:p>
                      <a:pPr marL="0" marR="0">
                        <a:lnSpc>
                          <a:spcPct val="107000"/>
                        </a:lnSpc>
                        <a:spcBef>
                          <a:spcPts val="0"/>
                        </a:spcBef>
                        <a:spcAft>
                          <a:spcPts val="0"/>
                        </a:spcAft>
                      </a:pPr>
                      <a:r>
                        <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Terrestrial Resources</a:t>
                      </a: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pPr marL="0" marR="0" algn="ctr">
                        <a:lnSpc>
                          <a:spcPct val="107000"/>
                        </a:lnSpc>
                        <a:spcBef>
                          <a:spcPts val="0"/>
                        </a:spcBef>
                        <a:spcAft>
                          <a:spcPts val="0"/>
                        </a:spcAft>
                      </a:pPr>
                      <a:endParaRPr lang="en-US" sz="9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hMerge="1">
                  <a:txBody>
                    <a:bodyPr/>
                    <a:lstStyle/>
                    <a:p>
                      <a:endParaRPr lang="en-US"/>
                    </a:p>
                  </a:txBody>
                  <a:tcPr>
                    <a:lnL w="12700" cap="flat" cmpd="sng" algn="ctr">
                      <a:solidFill>
                        <a:schemeClr val="tx2"/>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dirty="0"/>
                    </a:p>
                  </a:txBody>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2">
                        <a:lumMod val="40000"/>
                        <a:lumOff val="60000"/>
                      </a:schemeClr>
                    </a:solidFill>
                  </a:tcPr>
                </a:tc>
                <a:tc hMerge="1">
                  <a:txBody>
                    <a:bodyPr/>
                    <a:lstStyle/>
                    <a:p>
                      <a:pPr algn="ctr"/>
                      <a:endParaRPr lang="en-US" dirty="0"/>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lumMod val="40000"/>
                        <a:lumOff val="60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4619901"/>
                  </a:ext>
                </a:extLst>
              </a:tr>
              <a:tr h="202824">
                <a:tc>
                  <a:txBody>
                    <a:bodyPr/>
                    <a:lstStyle/>
                    <a:p>
                      <a:pPr marL="0" marR="0">
                        <a:lnSpc>
                          <a:spcPct val="107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TERR 1 – Botanical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r>
                        <a:rPr lang="en-US" sz="800" b="1" dirty="0">
                          <a:solidFill>
                            <a:schemeClr val="tx2"/>
                          </a:solidFill>
                          <a:effectLst/>
                          <a:latin typeface="+mn-lt"/>
                          <a:cs typeface="Arial" panose="020B0604020202020204" pitchFamily="34" charset="0"/>
                        </a:rPr>
                        <a:t>July 11</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US" sz="800" b="1" dirty="0">
                          <a:solidFill>
                            <a:schemeClr val="tx2"/>
                          </a:solidFill>
                          <a:effectLst/>
                          <a:latin typeface="+mn-lt"/>
                          <a:cs typeface="Arial" panose="020B0604020202020204" pitchFamily="34" charset="0"/>
                        </a:rPr>
                        <a:t>Aug 8</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00000"/>
                        </a:lnSpc>
                        <a:spcBef>
                          <a:spcPts val="0"/>
                        </a:spcBef>
                        <a:spcAft>
                          <a:spcPts val="0"/>
                        </a:spcAft>
                      </a:pPr>
                      <a:r>
                        <a:rPr lang="en-US" sz="800" b="1" dirty="0">
                          <a:effectLst/>
                          <a:latin typeface="+mn-lt"/>
                          <a:cs typeface="Times New Roman" panose="02020603050405020304" pitchFamily="18" charset="0"/>
                        </a:rPr>
                        <a:t> </a:t>
                      </a:r>
                      <a:r>
                        <a:rPr lang="en-US" sz="800" b="1" dirty="0">
                          <a:solidFill>
                            <a:schemeClr val="tx2"/>
                          </a:solidFill>
                          <a:effectLst/>
                          <a:latin typeface="+mn-lt"/>
                          <a:cs typeface="Arial" panose="020B0604020202020204" pitchFamily="34" charset="0"/>
                        </a:rPr>
                        <a:t>Sep 7</a:t>
                      </a:r>
                    </a:p>
                    <a:p>
                      <a:pPr marL="0" marR="0" algn="ctr">
                        <a:lnSpc>
                          <a:spcPct val="107000"/>
                        </a:lnSpc>
                        <a:spcBef>
                          <a:spcPts val="0"/>
                        </a:spcBef>
                        <a:spcAft>
                          <a:spcPts val="0"/>
                        </a:spcAft>
                      </a:pPr>
                      <a:r>
                        <a:rPr lang="en-US" sz="800" b="1" dirty="0">
                          <a:solidFill>
                            <a:schemeClr val="tx2"/>
                          </a:solidFill>
                          <a:effectLst/>
                          <a:latin typeface="+mn-lt"/>
                          <a:ea typeface="Calibri" panose="020F0502020204030204" pitchFamily="34" charset="0"/>
                          <a:cs typeface="Arial" panose="020B0604020202020204" pitchFamily="34" charset="0"/>
                        </a:rPr>
                        <a:t>1-3</a:t>
                      </a:r>
                      <a:r>
                        <a:rPr lang="en-US" sz="800" b="1" dirty="0">
                          <a:solidFill>
                            <a:schemeClr val="tx2"/>
                          </a:solidFill>
                          <a:effectLst/>
                          <a:latin typeface="+mn-lt"/>
                          <a:ea typeface="Calibri" panose="020F0502020204030204" pitchFamily="34" charset="0"/>
                          <a:cs typeface="Times New Roman" panose="02020603050405020304" pitchFamily="18" charset="0"/>
                        </a:rPr>
                        <a:t>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55511892"/>
                  </a:ext>
                </a:extLst>
              </a:tr>
              <a:tr h="0">
                <a:tc>
                  <a:txBody>
                    <a:bodyPr/>
                    <a:lstStyle/>
                    <a:p>
                      <a:pPr marL="0" marR="0">
                        <a:lnSpc>
                          <a:spcPct val="100000"/>
                        </a:lnSpc>
                        <a:spcBef>
                          <a:spcPts val="0"/>
                        </a:spcBef>
                        <a:spcAft>
                          <a:spcPts val="0"/>
                        </a:spcAft>
                      </a:pP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TERR 2 – Wildlife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800" b="1" dirty="0">
                          <a:effectLst/>
                          <a:latin typeface="+mn-lt"/>
                          <a:ea typeface="Calibri" panose="020F050202020403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420818"/>
                  </a:ext>
                </a:extLst>
              </a:tr>
              <a:tr h="373102">
                <a:tc>
                  <a:txBody>
                    <a:bodyPr/>
                    <a:lstStyle/>
                    <a:p>
                      <a:pPr marL="0" marR="0">
                        <a:lnSpc>
                          <a:spcPct val="100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00000"/>
                        </a:lnSpc>
                        <a:spcBef>
                          <a:spcPts val="0"/>
                        </a:spcBef>
                        <a:spcAft>
                          <a:spcPts val="0"/>
                        </a:spcAft>
                      </a:pPr>
                      <a:endPar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800" b="1"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gridSpan="4">
                  <a:txBody>
                    <a:bodyPr/>
                    <a:lstStyle/>
                    <a:p>
                      <a:pPr marL="0" marR="0" algn="ctr">
                        <a:lnSpc>
                          <a:spcPct val="100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800" b="1"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800" b="1"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800" b="1"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8157219"/>
                  </a:ext>
                </a:extLst>
              </a:tr>
            </a:tbl>
          </a:graphicData>
        </a:graphic>
      </p:graphicFrame>
      <p:sp>
        <p:nvSpPr>
          <p:cNvPr id="16" name="TextBox 15">
            <a:extLst>
              <a:ext uri="{FF2B5EF4-FFF2-40B4-BE49-F238E27FC236}">
                <a16:creationId xmlns:a16="http://schemas.microsoft.com/office/drawing/2014/main" id="{243A9EB3-61ED-19DE-D52F-7E4C9EADF46E}"/>
              </a:ext>
            </a:extLst>
          </p:cNvPr>
          <p:cNvSpPr txBox="1"/>
          <p:nvPr/>
        </p:nvSpPr>
        <p:spPr>
          <a:xfrm>
            <a:off x="400050" y="616320"/>
            <a:ext cx="6000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17300"/>
                </a:solidFill>
                <a:effectLst/>
                <a:uLnTx/>
                <a:uFillTx/>
                <a:latin typeface="Segoe UI Semilight" panose="020B0402040204020203" pitchFamily="34" charset="0"/>
                <a:ea typeface="+mn-ea"/>
                <a:cs typeface="Segoe UI Semilight" panose="020B0402040204020203" pitchFamily="34" charset="0"/>
              </a:rPr>
              <a:t>Technical Working Meeting Schedule</a:t>
            </a:r>
            <a:endParaRPr kumimoji="0" lang="en-US" sz="2800" b="1" i="0" u="none" strike="noStrike" kern="1200" cap="none" spc="0" normalizeH="0" baseline="0" noProof="0" dirty="0">
              <a:ln>
                <a:noFill/>
              </a:ln>
              <a:solidFill>
                <a:srgbClr val="4173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5C55E00-2893-9CA4-C010-7D669AD37A66}"/>
              </a:ext>
            </a:extLst>
          </p:cNvPr>
          <p:cNvSpPr txBox="1"/>
          <p:nvPr/>
        </p:nvSpPr>
        <p:spPr>
          <a:xfrm>
            <a:off x="289428" y="6071709"/>
            <a:ext cx="7000108" cy="246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17300"/>
                </a:solidFill>
                <a:effectLst/>
                <a:uLnTx/>
                <a:uFillTx/>
                <a:latin typeface="Calibri" panose="020F0502020204030204"/>
                <a:ea typeface="+mn-ea"/>
                <a:cs typeface="Segoe UI Semilight" panose="020B0402040204020203" pitchFamily="34" charset="0"/>
              </a:rPr>
              <a:t>* Contingency meeting if needed.</a:t>
            </a:r>
            <a:endParaRPr kumimoji="0" lang="en-US" sz="1000" b="0" i="0" u="none" strike="noStrike" kern="1200" cap="none" spc="0" normalizeH="0" baseline="0" noProof="0" dirty="0">
              <a:ln>
                <a:noFill/>
              </a:ln>
              <a:solidFill>
                <a:srgbClr val="4173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166370-C085-9E91-5920-6A4A3D99A028}"/>
              </a:ext>
            </a:extLst>
          </p:cNvPr>
          <p:cNvSpPr txBox="1"/>
          <p:nvPr/>
        </p:nvSpPr>
        <p:spPr>
          <a:xfrm>
            <a:off x="289428" y="6243301"/>
            <a:ext cx="7000108" cy="246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17300"/>
                </a:solidFill>
                <a:effectLst/>
                <a:uLnTx/>
                <a:uFillTx/>
                <a:latin typeface="Calibri" panose="020F0502020204030204"/>
                <a:ea typeface="+mn-ea"/>
                <a:cs typeface="Segoe UI Semilight" panose="020B0402040204020203" pitchFamily="34" charset="0"/>
              </a:rPr>
              <a:t>The proposed meeting schedule could be modified based on stakeholder interest and participation.</a:t>
            </a:r>
            <a:endParaRPr kumimoji="0" lang="en-US" sz="1000" b="0" i="0" u="none" strike="noStrike" kern="1200" cap="none" spc="0" normalizeH="0" baseline="0" noProof="0" dirty="0">
              <a:ln>
                <a:noFill/>
              </a:ln>
              <a:solidFill>
                <a:srgbClr val="4173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282473-9695-9A32-1125-96BB339C7F57}"/>
              </a:ext>
            </a:extLst>
          </p:cNvPr>
          <p:cNvSpPr txBox="1"/>
          <p:nvPr/>
        </p:nvSpPr>
        <p:spPr>
          <a:xfrm>
            <a:off x="2686050" y="5199663"/>
            <a:ext cx="1683393" cy="369332"/>
          </a:xfrm>
          <a:prstGeom prst="rect">
            <a:avLst/>
          </a:prstGeom>
          <a:noFill/>
        </p:spPr>
        <p:txBody>
          <a:bodyPr wrap="square">
            <a:spAutoFit/>
          </a:bodyPr>
          <a:lstStyle/>
          <a:p>
            <a:pPr algn="ctr"/>
            <a:r>
              <a:rPr lang="en-US" dirty="0"/>
              <a:t>TWG #1</a:t>
            </a:r>
          </a:p>
        </p:txBody>
      </p:sp>
      <p:sp>
        <p:nvSpPr>
          <p:cNvPr id="12" name="TextBox 11">
            <a:extLst>
              <a:ext uri="{FF2B5EF4-FFF2-40B4-BE49-F238E27FC236}">
                <a16:creationId xmlns:a16="http://schemas.microsoft.com/office/drawing/2014/main" id="{8BBD5DD5-A752-23DA-943E-D0BB5A41F9F4}"/>
              </a:ext>
            </a:extLst>
          </p:cNvPr>
          <p:cNvSpPr txBox="1"/>
          <p:nvPr/>
        </p:nvSpPr>
        <p:spPr>
          <a:xfrm>
            <a:off x="4369443" y="5199663"/>
            <a:ext cx="2215655" cy="369332"/>
          </a:xfrm>
          <a:prstGeom prst="rect">
            <a:avLst/>
          </a:prstGeom>
          <a:noFill/>
        </p:spPr>
        <p:txBody>
          <a:bodyPr wrap="square">
            <a:spAutoFit/>
          </a:bodyPr>
          <a:lstStyle/>
          <a:p>
            <a:pPr algn="ctr"/>
            <a:r>
              <a:rPr lang="en-US" dirty="0"/>
              <a:t>TWG #2</a:t>
            </a:r>
          </a:p>
        </p:txBody>
      </p:sp>
      <p:sp>
        <p:nvSpPr>
          <p:cNvPr id="13" name="TextBox 12">
            <a:extLst>
              <a:ext uri="{FF2B5EF4-FFF2-40B4-BE49-F238E27FC236}">
                <a16:creationId xmlns:a16="http://schemas.microsoft.com/office/drawing/2014/main" id="{25D604F5-C280-85D2-0725-07B3FC17772B}"/>
              </a:ext>
            </a:extLst>
          </p:cNvPr>
          <p:cNvSpPr txBox="1"/>
          <p:nvPr/>
        </p:nvSpPr>
        <p:spPr>
          <a:xfrm>
            <a:off x="6609364" y="5207562"/>
            <a:ext cx="2215655" cy="369332"/>
          </a:xfrm>
          <a:prstGeom prst="rect">
            <a:avLst/>
          </a:prstGeom>
          <a:noFill/>
        </p:spPr>
        <p:txBody>
          <a:bodyPr wrap="square">
            <a:spAutoFit/>
          </a:bodyPr>
          <a:lstStyle/>
          <a:p>
            <a:pPr algn="ctr"/>
            <a:r>
              <a:rPr lang="en-US" dirty="0"/>
              <a:t>TWG #3*</a:t>
            </a:r>
          </a:p>
        </p:txBody>
      </p:sp>
    </p:spTree>
    <p:extLst>
      <p:ext uri="{BB962C8B-B14F-4D97-AF65-F5344CB8AC3E}">
        <p14:creationId xmlns:p14="http://schemas.microsoft.com/office/powerpoint/2010/main" val="2197224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01125" y="1298301"/>
            <a:ext cx="7886700" cy="4878662"/>
          </a:xfrm>
        </p:spPr>
        <p:txBody>
          <a:bodyPr>
            <a:normAutofit/>
          </a:bodyPr>
          <a:lstStyle/>
          <a:p>
            <a:pPr marL="0" lvl="1" indent="0">
              <a:spcBef>
                <a:spcPts val="1440"/>
              </a:spcBef>
              <a:spcAft>
                <a:spcPts val="600"/>
              </a:spcAft>
              <a:buSzPct val="80000"/>
              <a:buNone/>
              <a:tabLst>
                <a:tab pos="230188" algn="l"/>
              </a:tabLst>
              <a:defRPr/>
            </a:pPr>
            <a:r>
              <a:rPr lang="en-US" dirty="0">
                <a:latin typeface="Segoe UI Semilight" panose="020B0402040204020203" pitchFamily="34" charset="0"/>
                <a:cs typeface="Segoe UI Semilight" panose="020B0402040204020203" pitchFamily="34" charset="0"/>
              </a:rPr>
              <a:t>PAD Appendix C includes 13 Draft Technical Study Plans –   </a:t>
            </a:r>
          </a:p>
          <a:p>
            <a:pPr marL="0" lvl="1" indent="0">
              <a:spcBef>
                <a:spcPts val="1440"/>
              </a:spcBef>
              <a:spcAft>
                <a:spcPts val="600"/>
              </a:spcAft>
              <a:buSzPct val="80000"/>
              <a:buNone/>
              <a:tabLst>
                <a:tab pos="230188" algn="l"/>
              </a:tabLst>
              <a:defRPr/>
            </a:pPr>
            <a:endParaRPr lang="en-US" sz="28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12"/>
          </p:nvPr>
        </p:nvSpPr>
        <p:spPr/>
        <p:txBody>
          <a:bodyPr/>
          <a:lstStyle/>
          <a:p>
            <a:fld id="{186DC542-6CB9-419E-B49C-81182B59E367}" type="slidenum">
              <a:rPr lang="en-US" smtClean="0"/>
              <a:t>41</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a:bodyPr>
          <a:lstStyle/>
          <a:p>
            <a:r>
              <a:rPr lang="en-US" dirty="0"/>
              <a:t>Draft Technical Study Plans</a:t>
            </a:r>
          </a:p>
        </p:txBody>
      </p:sp>
      <p:graphicFrame>
        <p:nvGraphicFramePr>
          <p:cNvPr id="2" name="Table 1"/>
          <p:cNvGraphicFramePr>
            <a:graphicFrameLocks noGrp="1"/>
          </p:cNvGraphicFramePr>
          <p:nvPr>
            <p:extLst>
              <p:ext uri="{D42A27DB-BD31-4B8C-83A1-F6EECF244321}">
                <p14:modId xmlns:p14="http://schemas.microsoft.com/office/powerpoint/2010/main" val="3042204771"/>
              </p:ext>
            </p:extLst>
          </p:nvPr>
        </p:nvGraphicFramePr>
        <p:xfrm>
          <a:off x="760693" y="2003552"/>
          <a:ext cx="3811305" cy="1102360"/>
        </p:xfrm>
        <a:graphic>
          <a:graphicData uri="http://schemas.openxmlformats.org/drawingml/2006/table">
            <a:tbl>
              <a:tblPr firstRow="1" bandRow="1">
                <a:tableStyleId>{93296810-A885-4BE3-A3E7-6D5BEEA58F35}</a:tableStyleId>
              </a:tblPr>
              <a:tblGrid>
                <a:gridCol w="3811305">
                  <a:extLst>
                    <a:ext uri="{9D8B030D-6E8A-4147-A177-3AD203B41FA5}">
                      <a16:colId xmlns:a16="http://schemas.microsoft.com/office/drawing/2014/main" val="2891461803"/>
                    </a:ext>
                  </a:extLst>
                </a:gridCol>
              </a:tblGrid>
              <a:tr h="370840">
                <a:tc>
                  <a:txBody>
                    <a:bodyPr/>
                    <a:lstStyle/>
                    <a:p>
                      <a:r>
                        <a:rPr lang="en-US" dirty="0">
                          <a:solidFill>
                            <a:schemeClr val="bg1"/>
                          </a:solidFill>
                        </a:rPr>
                        <a:t>Aquatic Resources</a:t>
                      </a:r>
                    </a:p>
                  </a:txBody>
                  <a:tcPr/>
                </a:tc>
                <a:extLst>
                  <a:ext uri="{0D108BD9-81ED-4DB2-BD59-A6C34878D82A}">
                    <a16:rowId xmlns:a16="http://schemas.microsoft.com/office/drawing/2014/main" val="564292113"/>
                  </a:ext>
                </a:extLst>
              </a:tr>
              <a:tr h="370840">
                <a:tc>
                  <a:txBody>
                    <a:bodyPr/>
                    <a:lstStyle/>
                    <a:p>
                      <a:pPr lvl="0"/>
                      <a:r>
                        <a:rPr lang="en-US" sz="1400" kern="1200" dirty="0">
                          <a:solidFill>
                            <a:schemeClr val="tx2">
                              <a:lumMod val="50000"/>
                            </a:schemeClr>
                          </a:solidFill>
                          <a:effectLst/>
                        </a:rPr>
                        <a:t>AQ 1 – Hydrology</a:t>
                      </a:r>
                    </a:p>
                    <a:p>
                      <a:pPr lvl="0">
                        <a:tabLst>
                          <a:tab pos="230188" algn="l"/>
                        </a:tabLst>
                      </a:pPr>
                      <a:r>
                        <a:rPr lang="en-US" sz="1400" kern="1200" dirty="0">
                          <a:solidFill>
                            <a:schemeClr val="tx2">
                              <a:lumMod val="50000"/>
                            </a:schemeClr>
                          </a:solidFill>
                          <a:effectLst/>
                        </a:rPr>
                        <a:t>AQ 2 – Water Quality / Water Temperature</a:t>
                      </a:r>
                    </a:p>
                    <a:p>
                      <a:pPr lvl="0">
                        <a:tabLst>
                          <a:tab pos="230188" algn="l"/>
                        </a:tabLst>
                      </a:pPr>
                      <a:r>
                        <a:rPr lang="en-US" sz="1400" kern="1200" dirty="0">
                          <a:solidFill>
                            <a:schemeClr val="tx2">
                              <a:lumMod val="50000"/>
                            </a:schemeClr>
                          </a:solidFill>
                          <a:effectLst/>
                        </a:rPr>
                        <a:t>AQ 3 – Fish Population</a:t>
                      </a:r>
                    </a:p>
                  </a:txBody>
                  <a:tcPr/>
                </a:tc>
                <a:extLst>
                  <a:ext uri="{0D108BD9-81ED-4DB2-BD59-A6C34878D82A}">
                    <a16:rowId xmlns:a16="http://schemas.microsoft.com/office/drawing/2014/main" val="17372971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27236679"/>
              </p:ext>
            </p:extLst>
          </p:nvPr>
        </p:nvGraphicFramePr>
        <p:xfrm>
          <a:off x="760693" y="3404362"/>
          <a:ext cx="3811306" cy="1102360"/>
        </p:xfrm>
        <a:graphic>
          <a:graphicData uri="http://schemas.openxmlformats.org/drawingml/2006/table">
            <a:tbl>
              <a:tblPr firstRow="1" bandRow="1">
                <a:tableStyleId>{21E4AEA4-8DFA-4A89-87EB-49C32662AFE0}</a:tableStyleId>
              </a:tblPr>
              <a:tblGrid>
                <a:gridCol w="3811306">
                  <a:extLst>
                    <a:ext uri="{9D8B030D-6E8A-4147-A177-3AD203B41FA5}">
                      <a16:colId xmlns:a16="http://schemas.microsoft.com/office/drawing/2014/main" val="552735724"/>
                    </a:ext>
                  </a:extLst>
                </a:gridCol>
              </a:tblGrid>
              <a:tr h="370840">
                <a:tc>
                  <a:txBody>
                    <a:bodyPr/>
                    <a:lstStyle/>
                    <a:p>
                      <a:r>
                        <a:rPr lang="en-US" dirty="0"/>
                        <a:t>Cultural Resources</a:t>
                      </a:r>
                    </a:p>
                  </a:txBody>
                  <a:tcPr/>
                </a:tc>
                <a:extLst>
                  <a:ext uri="{0D108BD9-81ED-4DB2-BD59-A6C34878D82A}">
                    <a16:rowId xmlns:a16="http://schemas.microsoft.com/office/drawing/2014/main" val="351436859"/>
                  </a:ext>
                </a:extLst>
              </a:tr>
              <a:tr h="370840">
                <a:tc>
                  <a:txBody>
                    <a:bodyPr/>
                    <a:lstStyle/>
                    <a:p>
                      <a:pPr marL="0" lvl="0" algn="l" defTabSz="914400" rtl="0" eaLnBrk="1" latinLnBrk="0" hangingPunct="1"/>
                      <a:r>
                        <a:rPr lang="en-US" sz="1400" kern="1200" dirty="0">
                          <a:solidFill>
                            <a:schemeClr val="tx2">
                              <a:lumMod val="50000"/>
                            </a:schemeClr>
                          </a:solidFill>
                          <a:effectLst/>
                        </a:rPr>
                        <a:t>CUL 1 – Built Environment</a:t>
                      </a:r>
                    </a:p>
                    <a:p>
                      <a:pPr marL="0" lvl="0" algn="l" defTabSz="914400" rtl="0" eaLnBrk="1" latinLnBrk="0" hangingPunct="1"/>
                      <a:r>
                        <a:rPr lang="en-US" sz="1400" kern="1200" dirty="0">
                          <a:solidFill>
                            <a:schemeClr val="tx2">
                              <a:lumMod val="50000"/>
                            </a:schemeClr>
                          </a:solidFill>
                          <a:effectLst/>
                        </a:rPr>
                        <a:t>CUL 2 – Archaeology</a:t>
                      </a:r>
                    </a:p>
                    <a:p>
                      <a:pPr marL="0" lvl="0" algn="l" defTabSz="914400" rtl="0" eaLnBrk="1" latinLnBrk="0" hangingPunct="1"/>
                      <a:r>
                        <a:rPr lang="en-US" sz="1400" kern="1200" dirty="0">
                          <a:solidFill>
                            <a:schemeClr val="tx2">
                              <a:lumMod val="50000"/>
                            </a:schemeClr>
                          </a:solidFill>
                          <a:effectLst/>
                        </a:rPr>
                        <a:t>TRI 1 – Tribal </a:t>
                      </a:r>
                      <a:endParaRPr lang="en-US" sz="1400" kern="1200" dirty="0">
                        <a:solidFill>
                          <a:schemeClr val="tx2">
                            <a:lumMod val="50000"/>
                          </a:schemeClr>
                        </a:solidFill>
                        <a:effectLst/>
                        <a:latin typeface="+mn-lt"/>
                        <a:ea typeface="+mn-ea"/>
                        <a:cs typeface="+mn-cs"/>
                      </a:endParaRPr>
                    </a:p>
                  </a:txBody>
                  <a:tcPr/>
                </a:tc>
                <a:extLst>
                  <a:ext uri="{0D108BD9-81ED-4DB2-BD59-A6C34878D82A}">
                    <a16:rowId xmlns:a16="http://schemas.microsoft.com/office/drawing/2014/main" val="159858616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87331742"/>
              </p:ext>
            </p:extLst>
          </p:nvPr>
        </p:nvGraphicFramePr>
        <p:xfrm>
          <a:off x="760692" y="4790513"/>
          <a:ext cx="3811307" cy="889000"/>
        </p:xfrm>
        <a:graphic>
          <a:graphicData uri="http://schemas.openxmlformats.org/drawingml/2006/table">
            <a:tbl>
              <a:tblPr firstRow="1" bandRow="1">
                <a:tableStyleId>{073A0DAA-6AF3-43AB-8588-CEC1D06C72B9}</a:tableStyleId>
              </a:tblPr>
              <a:tblGrid>
                <a:gridCol w="3811307">
                  <a:extLst>
                    <a:ext uri="{9D8B030D-6E8A-4147-A177-3AD203B41FA5}">
                      <a16:colId xmlns:a16="http://schemas.microsoft.com/office/drawing/2014/main" val="448304261"/>
                    </a:ext>
                  </a:extLst>
                </a:gridCol>
              </a:tblGrid>
              <a:tr h="370840">
                <a:tc>
                  <a:txBody>
                    <a:bodyPr/>
                    <a:lstStyle/>
                    <a:p>
                      <a:r>
                        <a:rPr lang="en-US" dirty="0"/>
                        <a:t>Land Resources</a:t>
                      </a:r>
                    </a:p>
                  </a:txBody>
                  <a:tcPr/>
                </a:tc>
                <a:extLst>
                  <a:ext uri="{0D108BD9-81ED-4DB2-BD59-A6C34878D82A}">
                    <a16:rowId xmlns:a16="http://schemas.microsoft.com/office/drawing/2014/main" val="3753991253"/>
                  </a:ext>
                </a:extLst>
              </a:tr>
              <a:tr h="370840">
                <a:tc>
                  <a:txBody>
                    <a:bodyPr/>
                    <a:lstStyle/>
                    <a:p>
                      <a:pPr marL="0" lvl="0" algn="l" defTabSz="914400" rtl="0" eaLnBrk="1" latinLnBrk="0" hangingPunct="1"/>
                      <a:r>
                        <a:rPr lang="en-US" sz="1400" kern="1200" dirty="0">
                          <a:solidFill>
                            <a:schemeClr val="tx2">
                              <a:lumMod val="50000"/>
                            </a:schemeClr>
                          </a:solidFill>
                          <a:effectLst/>
                        </a:rPr>
                        <a:t>LAND 1 – Road and Trail Condition Assessment</a:t>
                      </a:r>
                    </a:p>
                    <a:p>
                      <a:pPr marL="0" lvl="0" algn="l" defTabSz="914400" rtl="0" eaLnBrk="1" latinLnBrk="0" hangingPunct="1"/>
                      <a:r>
                        <a:rPr lang="en-US" sz="1400" kern="1200" dirty="0">
                          <a:solidFill>
                            <a:schemeClr val="tx2">
                              <a:lumMod val="50000"/>
                            </a:schemeClr>
                          </a:solidFill>
                          <a:effectLst/>
                        </a:rPr>
                        <a:t>LAND 2 – Erosion and Sedimentation</a:t>
                      </a:r>
                      <a:endParaRPr lang="en-US" sz="1400" kern="1200" dirty="0">
                        <a:solidFill>
                          <a:schemeClr val="tx2">
                            <a:lumMod val="50000"/>
                          </a:schemeClr>
                        </a:solidFill>
                        <a:effectLst/>
                        <a:latin typeface="+mn-lt"/>
                        <a:ea typeface="+mn-ea"/>
                        <a:cs typeface="+mn-cs"/>
                      </a:endParaRPr>
                    </a:p>
                  </a:txBody>
                  <a:tcPr/>
                </a:tc>
                <a:extLst>
                  <a:ext uri="{0D108BD9-81ED-4DB2-BD59-A6C34878D82A}">
                    <a16:rowId xmlns:a16="http://schemas.microsoft.com/office/drawing/2014/main" val="264402871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75130512"/>
              </p:ext>
            </p:extLst>
          </p:nvPr>
        </p:nvGraphicFramePr>
        <p:xfrm>
          <a:off x="4893781" y="2030258"/>
          <a:ext cx="3753612" cy="1102360"/>
        </p:xfrm>
        <a:graphic>
          <a:graphicData uri="http://schemas.openxmlformats.org/drawingml/2006/table">
            <a:tbl>
              <a:tblPr firstRow="1" bandRow="1">
                <a:tableStyleId>{F5AB1C69-6EDB-4FF4-983F-18BD219EF322}</a:tableStyleId>
              </a:tblPr>
              <a:tblGrid>
                <a:gridCol w="3753612">
                  <a:extLst>
                    <a:ext uri="{9D8B030D-6E8A-4147-A177-3AD203B41FA5}">
                      <a16:colId xmlns:a16="http://schemas.microsoft.com/office/drawing/2014/main" val="3476845991"/>
                    </a:ext>
                  </a:extLst>
                </a:gridCol>
              </a:tblGrid>
              <a:tr h="370840">
                <a:tc>
                  <a:txBody>
                    <a:bodyPr/>
                    <a:lstStyle/>
                    <a:p>
                      <a:r>
                        <a:rPr lang="en-US" dirty="0"/>
                        <a:t>Recreation Resources</a:t>
                      </a:r>
                    </a:p>
                  </a:txBody>
                  <a:tcPr/>
                </a:tc>
                <a:extLst>
                  <a:ext uri="{0D108BD9-81ED-4DB2-BD59-A6C34878D82A}">
                    <a16:rowId xmlns:a16="http://schemas.microsoft.com/office/drawing/2014/main" val="3388754320"/>
                  </a:ext>
                </a:extLst>
              </a:tr>
              <a:tr h="370840">
                <a:tc>
                  <a:txBody>
                    <a:bodyPr/>
                    <a:lstStyle/>
                    <a:p>
                      <a:pPr marL="0" lvl="0" algn="l" defTabSz="914400" rtl="0" eaLnBrk="1" latinLnBrk="0" hangingPunct="1"/>
                      <a:r>
                        <a:rPr lang="en-US" sz="1400" kern="1200" dirty="0">
                          <a:solidFill>
                            <a:schemeClr val="tx2">
                              <a:lumMod val="50000"/>
                            </a:schemeClr>
                          </a:solidFill>
                          <a:effectLst/>
                        </a:rPr>
                        <a:t>REC 1 – Recreation Facility Condition Assessment</a:t>
                      </a:r>
                    </a:p>
                    <a:p>
                      <a:pPr marL="0" lvl="0" algn="l" defTabSz="914400" rtl="0" eaLnBrk="1" latinLnBrk="0" hangingPunct="1"/>
                      <a:r>
                        <a:rPr lang="en-US" sz="1400" kern="1200" dirty="0">
                          <a:solidFill>
                            <a:schemeClr val="tx2">
                              <a:lumMod val="50000"/>
                            </a:schemeClr>
                          </a:solidFill>
                          <a:effectLst/>
                          <a:latin typeface="+mn-lt"/>
                          <a:ea typeface="+mn-ea"/>
                          <a:cs typeface="+mn-cs"/>
                        </a:rPr>
                        <a:t>REC 2 – Recreation Facility Use Assessment</a:t>
                      </a:r>
                    </a:p>
                    <a:p>
                      <a:pPr marL="0" lvl="0" algn="l" defTabSz="914400" rtl="0" eaLnBrk="1" latinLnBrk="0" hangingPunct="1"/>
                      <a:r>
                        <a:rPr lang="en-US" sz="1400" kern="1200" dirty="0">
                          <a:solidFill>
                            <a:schemeClr val="tx2">
                              <a:lumMod val="50000"/>
                            </a:schemeClr>
                          </a:solidFill>
                          <a:effectLst/>
                          <a:latin typeface="+mn-lt"/>
                          <a:ea typeface="+mn-ea"/>
                          <a:cs typeface="+mn-cs"/>
                        </a:rPr>
                        <a:t>REC 3 – Whitewater Boating</a:t>
                      </a:r>
                    </a:p>
                  </a:txBody>
                  <a:tcPr/>
                </a:tc>
                <a:extLst>
                  <a:ext uri="{0D108BD9-81ED-4DB2-BD59-A6C34878D82A}">
                    <a16:rowId xmlns:a16="http://schemas.microsoft.com/office/drawing/2014/main" val="273293329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36864242"/>
              </p:ext>
            </p:extLst>
          </p:nvPr>
        </p:nvGraphicFramePr>
        <p:xfrm>
          <a:off x="4955665" y="3429000"/>
          <a:ext cx="3691727" cy="889000"/>
        </p:xfrm>
        <a:graphic>
          <a:graphicData uri="http://schemas.openxmlformats.org/drawingml/2006/table">
            <a:tbl>
              <a:tblPr firstRow="1" bandRow="1">
                <a:tableStyleId>{5C22544A-7EE6-4342-B048-85BDC9FD1C3A}</a:tableStyleId>
              </a:tblPr>
              <a:tblGrid>
                <a:gridCol w="3691727">
                  <a:extLst>
                    <a:ext uri="{9D8B030D-6E8A-4147-A177-3AD203B41FA5}">
                      <a16:colId xmlns:a16="http://schemas.microsoft.com/office/drawing/2014/main" val="1761576282"/>
                    </a:ext>
                  </a:extLst>
                </a:gridCol>
              </a:tblGrid>
              <a:tr h="370840">
                <a:tc>
                  <a:txBody>
                    <a:bodyPr/>
                    <a:lstStyle/>
                    <a:p>
                      <a:r>
                        <a:rPr lang="en-US" dirty="0"/>
                        <a:t>Terrestrial Resources</a:t>
                      </a:r>
                    </a:p>
                  </a:txBody>
                  <a:tcPr/>
                </a:tc>
                <a:extLst>
                  <a:ext uri="{0D108BD9-81ED-4DB2-BD59-A6C34878D82A}">
                    <a16:rowId xmlns:a16="http://schemas.microsoft.com/office/drawing/2014/main" val="1273749694"/>
                  </a:ext>
                </a:extLst>
              </a:tr>
              <a:tr h="370840">
                <a:tc>
                  <a:txBody>
                    <a:bodyPr/>
                    <a:lstStyle/>
                    <a:p>
                      <a:pPr marL="0" lvl="0" algn="l" defTabSz="914400" rtl="0" eaLnBrk="1" latinLnBrk="0" hangingPunct="1"/>
                      <a:r>
                        <a:rPr lang="en-US" sz="1400" kern="1200" dirty="0">
                          <a:solidFill>
                            <a:schemeClr val="tx2">
                              <a:lumMod val="50000"/>
                            </a:schemeClr>
                          </a:solidFill>
                          <a:effectLst/>
                        </a:rPr>
                        <a:t>TERR 1 – Botanical</a:t>
                      </a:r>
                    </a:p>
                    <a:p>
                      <a:pPr marL="0" lvl="0" algn="l" defTabSz="914400" rtl="0" eaLnBrk="1" latinLnBrk="0" hangingPunct="1"/>
                      <a:r>
                        <a:rPr lang="en-US" sz="1400" kern="1200" dirty="0">
                          <a:solidFill>
                            <a:schemeClr val="tx2">
                              <a:lumMod val="50000"/>
                            </a:schemeClr>
                          </a:solidFill>
                          <a:effectLst/>
                        </a:rPr>
                        <a:t>TERR 2 – Wildlife </a:t>
                      </a:r>
                      <a:endParaRPr lang="en-US" sz="1400" kern="1200" dirty="0">
                        <a:solidFill>
                          <a:schemeClr val="tx2">
                            <a:lumMod val="50000"/>
                          </a:schemeClr>
                        </a:solidFill>
                        <a:effectLst/>
                        <a:latin typeface="+mn-lt"/>
                        <a:ea typeface="+mn-ea"/>
                        <a:cs typeface="+mn-cs"/>
                      </a:endParaRPr>
                    </a:p>
                  </a:txBody>
                  <a:tcPr/>
                </a:tc>
                <a:extLst>
                  <a:ext uri="{0D108BD9-81ED-4DB2-BD59-A6C34878D82A}">
                    <a16:rowId xmlns:a16="http://schemas.microsoft.com/office/drawing/2014/main" val="3834923161"/>
                  </a:ext>
                </a:extLst>
              </a:tr>
            </a:tbl>
          </a:graphicData>
        </a:graphic>
      </p:graphicFrame>
    </p:spTree>
    <p:extLst>
      <p:ext uri="{BB962C8B-B14F-4D97-AF65-F5344CB8AC3E}">
        <p14:creationId xmlns:p14="http://schemas.microsoft.com/office/powerpoint/2010/main" val="3471862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42</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normAutofit fontScale="90000"/>
          </a:bodyPr>
          <a:lstStyle/>
          <a:p>
            <a:r>
              <a:rPr lang="en-US" dirty="0"/>
              <a:t>FERC Study Plan Development Process</a:t>
            </a:r>
          </a:p>
        </p:txBody>
      </p:sp>
      <p:sp>
        <p:nvSpPr>
          <p:cNvPr id="22" name="Content Placeholder 2"/>
          <p:cNvSpPr>
            <a:spLocks noGrp="1"/>
          </p:cNvSpPr>
          <p:nvPr>
            <p:ph idx="1"/>
          </p:nvPr>
        </p:nvSpPr>
        <p:spPr>
          <a:xfrm>
            <a:off x="-61645" y="1441248"/>
            <a:ext cx="9205645" cy="4905326"/>
          </a:xfrm>
        </p:spPr>
        <p:txBody>
          <a:bodyPr>
            <a:normAutofit/>
          </a:bodyPr>
          <a:lstStyle/>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Applicant includes list of potential studies in PAD (</a:t>
            </a:r>
            <a:r>
              <a:rPr lang="en-US" altLang="en-US" sz="2000" i="1" dirty="0">
                <a:latin typeface="Segoe UI Semilight" panose="020B0402040204020203" pitchFamily="34" charset="0"/>
                <a:cs typeface="Segoe UI Semilight" panose="020B0402040204020203" pitchFamily="34" charset="0"/>
              </a:rPr>
              <a:t>May 2023</a:t>
            </a:r>
            <a:r>
              <a:rPr lang="en-US" altLang="en-US" sz="2000" dirty="0">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FERC issues Notice of Commencement and Scoping Doc 1 (</a:t>
            </a:r>
            <a:r>
              <a:rPr lang="en-US" altLang="en-US" sz="2000" i="1" dirty="0">
                <a:latin typeface="Segoe UI Semilight" panose="020B0402040204020203" pitchFamily="34" charset="0"/>
                <a:cs typeface="Segoe UI Semilight" panose="020B0402040204020203" pitchFamily="34" charset="0"/>
              </a:rPr>
              <a:t>July 2023</a:t>
            </a:r>
            <a:r>
              <a:rPr lang="en-US" altLang="en-US" sz="2000" dirty="0">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b="1" dirty="0">
                <a:solidFill>
                  <a:srgbClr val="0070C0"/>
                </a:solidFill>
                <a:latin typeface="Segoe UI Semilight" panose="020B0402040204020203" pitchFamily="34" charset="0"/>
                <a:cs typeface="Segoe UI Semilight" panose="020B0402040204020203" pitchFamily="34" charset="0"/>
              </a:rPr>
              <a:t>Stakeholders file comments on PAD/Scoping Doc 1 and study requests (</a:t>
            </a:r>
            <a:r>
              <a:rPr lang="en-US" altLang="en-US" sz="2000" b="1" i="1" dirty="0">
                <a:solidFill>
                  <a:srgbClr val="0070C0"/>
                </a:solidFill>
                <a:latin typeface="Segoe UI Semilight" panose="020B0402040204020203" pitchFamily="34" charset="0"/>
                <a:cs typeface="Segoe UI Semilight" panose="020B0402040204020203" pitchFamily="34" charset="0"/>
              </a:rPr>
              <a:t>Sept. 2023</a:t>
            </a:r>
            <a:r>
              <a:rPr lang="en-US" altLang="en-US" sz="2000" b="1" dirty="0">
                <a:solidFill>
                  <a:srgbClr val="0070C0"/>
                </a:solidFill>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Applicant files Proposed Study Plan (</a:t>
            </a:r>
            <a:r>
              <a:rPr lang="en-US" altLang="en-US" sz="2000" i="1" dirty="0">
                <a:latin typeface="Segoe UI Semilight" panose="020B0402040204020203" pitchFamily="34" charset="0"/>
                <a:cs typeface="Segoe UI Semilight" panose="020B0402040204020203" pitchFamily="34" charset="0"/>
              </a:rPr>
              <a:t>November 2023</a:t>
            </a:r>
            <a:r>
              <a:rPr lang="en-US" altLang="en-US" sz="2000" dirty="0">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Stakeholders file comments on Proposed Study Plan (</a:t>
            </a:r>
            <a:r>
              <a:rPr lang="en-US" altLang="en-US" sz="2000" i="1" dirty="0">
                <a:latin typeface="Segoe UI Semilight" panose="020B0402040204020203" pitchFamily="34" charset="0"/>
                <a:cs typeface="Segoe UI Semilight" panose="020B0402040204020203" pitchFamily="34" charset="0"/>
              </a:rPr>
              <a:t>Feb. 2024</a:t>
            </a:r>
            <a:r>
              <a:rPr lang="en-US" altLang="en-US" sz="2000" dirty="0">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Applicant files Revised Study Plan (</a:t>
            </a:r>
            <a:r>
              <a:rPr lang="en-US" altLang="en-US" sz="2000" i="1" dirty="0">
                <a:latin typeface="Segoe UI Semilight" panose="020B0402040204020203" pitchFamily="34" charset="0"/>
                <a:cs typeface="Segoe UI Semilight" panose="020B0402040204020203" pitchFamily="34" charset="0"/>
              </a:rPr>
              <a:t>March 2024</a:t>
            </a:r>
            <a:r>
              <a:rPr lang="en-US" altLang="en-US" sz="2000" dirty="0">
                <a:latin typeface="Segoe UI Semilight" panose="020B0402040204020203" pitchFamily="34" charset="0"/>
                <a:cs typeface="Segoe UI Semilight" panose="020B0402040204020203" pitchFamily="34" charset="0"/>
              </a:rPr>
              <a:t>)</a:t>
            </a:r>
          </a:p>
          <a:p>
            <a:pPr marL="0" indent="0" algn="ctr">
              <a:spcBef>
                <a:spcPts val="1200"/>
              </a:spcBef>
              <a:spcAft>
                <a:spcPts val="1200"/>
              </a:spcAft>
              <a:buNone/>
              <a:defRPr/>
            </a:pPr>
            <a:r>
              <a:rPr lang="en-US" altLang="en-US" sz="2000" dirty="0">
                <a:latin typeface="Segoe UI Semilight" panose="020B0402040204020203" pitchFamily="34" charset="0"/>
                <a:cs typeface="Segoe UI Semilight" panose="020B0402040204020203" pitchFamily="34" charset="0"/>
              </a:rPr>
              <a:t>FERC issues Study Plan Determination (</a:t>
            </a:r>
            <a:r>
              <a:rPr lang="en-US" altLang="en-US" sz="2000" i="1" dirty="0">
                <a:latin typeface="Segoe UI Semilight" panose="020B0402040204020203" pitchFamily="34" charset="0"/>
                <a:cs typeface="Segoe UI Semilight" panose="020B0402040204020203" pitchFamily="34" charset="0"/>
              </a:rPr>
              <a:t>April 2024</a:t>
            </a:r>
            <a:r>
              <a:rPr lang="en-US" altLang="en-US" sz="2000" dirty="0">
                <a:latin typeface="Segoe UI Semilight" panose="020B0402040204020203" pitchFamily="34" charset="0"/>
                <a:cs typeface="Segoe UI Semilight" panose="020B0402040204020203" pitchFamily="34" charset="0"/>
              </a:rPr>
              <a:t>)</a:t>
            </a:r>
          </a:p>
          <a:p>
            <a:pPr marL="0" indent="0" algn="ctr">
              <a:spcBef>
                <a:spcPts val="2400"/>
              </a:spcBef>
              <a:spcAft>
                <a:spcPts val="1200"/>
              </a:spcAft>
              <a:buNone/>
              <a:defRPr/>
            </a:pPr>
            <a:r>
              <a:rPr lang="en-US" altLang="en-US" sz="2000" dirty="0">
                <a:solidFill>
                  <a:srgbClr val="FF0000"/>
                </a:solidFill>
                <a:latin typeface="Segoe UI Semilight" panose="020B0402040204020203" pitchFamily="34" charset="0"/>
                <a:cs typeface="Segoe UI Semilight" panose="020B0402040204020203" pitchFamily="34" charset="0"/>
              </a:rPr>
              <a:t>Process takes approximately 10-14 months</a:t>
            </a:r>
          </a:p>
          <a:p>
            <a:endParaRPr lang="en-US" dirty="0"/>
          </a:p>
          <a:p>
            <a:pPr lvl="1">
              <a:lnSpc>
                <a:spcPct val="110000"/>
              </a:lnSpc>
              <a:spcAft>
                <a:spcPts val="600"/>
              </a:spcAft>
              <a:buSzPct val="80000"/>
              <a:tabLst>
                <a:tab pos="230188" algn="l"/>
              </a:tabLst>
              <a:defRPr/>
            </a:pPr>
            <a:endParaRPr lang="en-US" dirty="0">
              <a:latin typeface="Segoe UI Semilight" panose="020B0402040204020203" pitchFamily="34" charset="0"/>
              <a:cs typeface="Segoe UI Semilight" panose="020B0402040204020203" pitchFamily="34" charset="0"/>
            </a:endParaRPr>
          </a:p>
        </p:txBody>
      </p:sp>
      <p:sp>
        <p:nvSpPr>
          <p:cNvPr id="23" name="Line 5"/>
          <p:cNvSpPr>
            <a:spLocks noChangeShapeType="1"/>
          </p:cNvSpPr>
          <p:nvPr/>
        </p:nvSpPr>
        <p:spPr bwMode="auto">
          <a:xfrm>
            <a:off x="4480560" y="1863045"/>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24" name="Line 5"/>
          <p:cNvSpPr>
            <a:spLocks noChangeShapeType="1"/>
          </p:cNvSpPr>
          <p:nvPr/>
        </p:nvSpPr>
        <p:spPr bwMode="auto">
          <a:xfrm>
            <a:off x="4477798" y="2350901"/>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25" name="Line 5"/>
          <p:cNvSpPr>
            <a:spLocks noChangeShapeType="1"/>
          </p:cNvSpPr>
          <p:nvPr/>
        </p:nvSpPr>
        <p:spPr bwMode="auto">
          <a:xfrm>
            <a:off x="4480560" y="2922944"/>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26" name="Line 5"/>
          <p:cNvSpPr>
            <a:spLocks noChangeShapeType="1"/>
          </p:cNvSpPr>
          <p:nvPr/>
        </p:nvSpPr>
        <p:spPr bwMode="auto">
          <a:xfrm>
            <a:off x="4480560" y="3476169"/>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27" name="Line 5"/>
          <p:cNvSpPr>
            <a:spLocks noChangeShapeType="1"/>
          </p:cNvSpPr>
          <p:nvPr/>
        </p:nvSpPr>
        <p:spPr bwMode="auto">
          <a:xfrm>
            <a:off x="4477798" y="4050546"/>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28" name="Line 10"/>
          <p:cNvSpPr>
            <a:spLocks noChangeShapeType="1"/>
          </p:cNvSpPr>
          <p:nvPr/>
        </p:nvSpPr>
        <p:spPr bwMode="auto">
          <a:xfrm>
            <a:off x="4819799" y="5416751"/>
            <a:ext cx="514996" cy="0"/>
          </a:xfrm>
          <a:prstGeom prst="line">
            <a:avLst/>
          </a:prstGeom>
          <a:noFill/>
          <a:ln w="317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400" dirty="0">
              <a:solidFill>
                <a:srgbClr val="000000"/>
              </a:solidFill>
            </a:endParaRPr>
          </a:p>
        </p:txBody>
      </p:sp>
      <p:sp>
        <p:nvSpPr>
          <p:cNvPr id="29" name="Text Box 4"/>
          <p:cNvSpPr txBox="1">
            <a:spLocks noChangeArrowheads="1"/>
          </p:cNvSpPr>
          <p:nvPr/>
        </p:nvSpPr>
        <p:spPr bwMode="auto">
          <a:xfrm>
            <a:off x="5411061" y="5278252"/>
            <a:ext cx="259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en-US" sz="1200" i="1" dirty="0">
                <a:solidFill>
                  <a:srgbClr val="000000"/>
                </a:solidFill>
                <a:latin typeface="Segoe UI Semilight" panose="020B0402040204020203" pitchFamily="34" charset="0"/>
                <a:cs typeface="Segoe UI Semilight" panose="020B0402040204020203" pitchFamily="34" charset="0"/>
              </a:rPr>
              <a:t>Formal Dispute Process, if needed</a:t>
            </a:r>
          </a:p>
        </p:txBody>
      </p:sp>
      <p:sp>
        <p:nvSpPr>
          <p:cNvPr id="30" name="Line 5"/>
          <p:cNvSpPr>
            <a:spLocks noChangeShapeType="1"/>
          </p:cNvSpPr>
          <p:nvPr/>
        </p:nvSpPr>
        <p:spPr bwMode="auto">
          <a:xfrm>
            <a:off x="4477798" y="4667858"/>
            <a:ext cx="0" cy="27432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800" dirty="0">
              <a:solidFill>
                <a:srgbClr val="000000"/>
              </a:solidFill>
            </a:endParaRPr>
          </a:p>
        </p:txBody>
      </p:sp>
      <p:sp>
        <p:nvSpPr>
          <p:cNvPr id="31" name="Line 10"/>
          <p:cNvSpPr>
            <a:spLocks noChangeShapeType="1"/>
          </p:cNvSpPr>
          <p:nvPr/>
        </p:nvSpPr>
        <p:spPr bwMode="auto">
          <a:xfrm>
            <a:off x="4840032" y="3580117"/>
            <a:ext cx="514996" cy="0"/>
          </a:xfrm>
          <a:prstGeom prst="line">
            <a:avLst/>
          </a:prstGeom>
          <a:noFill/>
          <a:ln w="317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400" dirty="0">
              <a:solidFill>
                <a:srgbClr val="000000"/>
              </a:solidFill>
            </a:endParaRPr>
          </a:p>
        </p:txBody>
      </p:sp>
      <p:sp>
        <p:nvSpPr>
          <p:cNvPr id="32" name="Text Box 4"/>
          <p:cNvSpPr txBox="1">
            <a:spLocks noChangeArrowheads="1"/>
          </p:cNvSpPr>
          <p:nvPr/>
        </p:nvSpPr>
        <p:spPr bwMode="auto">
          <a:xfrm>
            <a:off x="5411061" y="3456351"/>
            <a:ext cx="2107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en-US" sz="1200" i="1" dirty="0">
                <a:solidFill>
                  <a:srgbClr val="000000"/>
                </a:solidFill>
                <a:latin typeface="Segoe UI Semilight" panose="020B0402040204020203" pitchFamily="34" charset="0"/>
                <a:cs typeface="Segoe UI Semilight" panose="020B0402040204020203" pitchFamily="34" charset="0"/>
              </a:rPr>
              <a:t>Initial Study Plan Meeting</a:t>
            </a:r>
          </a:p>
        </p:txBody>
      </p:sp>
      <p:sp>
        <p:nvSpPr>
          <p:cNvPr id="33" name="TextBox 32"/>
          <p:cNvSpPr txBox="1"/>
          <p:nvPr/>
        </p:nvSpPr>
        <p:spPr>
          <a:xfrm>
            <a:off x="3661471" y="1805238"/>
            <a:ext cx="748145" cy="276999"/>
          </a:xfrm>
          <a:prstGeom prst="rect">
            <a:avLst/>
          </a:prstGeom>
          <a:noFill/>
        </p:spPr>
        <p:txBody>
          <a:bodyPr wrap="square" rtlCol="0">
            <a:spAutoFit/>
          </a:bodyPr>
          <a:lstStyle/>
          <a:p>
            <a:pPr algn="ctr"/>
            <a:r>
              <a:rPr lang="en-US" sz="1200" dirty="0"/>
              <a:t>60 days</a:t>
            </a:r>
          </a:p>
        </p:txBody>
      </p:sp>
      <p:sp>
        <p:nvSpPr>
          <p:cNvPr id="34" name="TextBox 33"/>
          <p:cNvSpPr txBox="1"/>
          <p:nvPr/>
        </p:nvSpPr>
        <p:spPr>
          <a:xfrm>
            <a:off x="3635242" y="2357815"/>
            <a:ext cx="748145" cy="276999"/>
          </a:xfrm>
          <a:prstGeom prst="rect">
            <a:avLst/>
          </a:prstGeom>
          <a:noFill/>
        </p:spPr>
        <p:txBody>
          <a:bodyPr wrap="square" rtlCol="0">
            <a:spAutoFit/>
          </a:bodyPr>
          <a:lstStyle/>
          <a:p>
            <a:pPr algn="ctr"/>
            <a:r>
              <a:rPr lang="en-US" sz="1200" dirty="0"/>
              <a:t>60 days</a:t>
            </a:r>
          </a:p>
        </p:txBody>
      </p:sp>
      <p:sp>
        <p:nvSpPr>
          <p:cNvPr id="35" name="TextBox 34"/>
          <p:cNvSpPr txBox="1"/>
          <p:nvPr/>
        </p:nvSpPr>
        <p:spPr>
          <a:xfrm>
            <a:off x="3661468" y="2944099"/>
            <a:ext cx="748145" cy="276999"/>
          </a:xfrm>
          <a:prstGeom prst="rect">
            <a:avLst/>
          </a:prstGeom>
          <a:noFill/>
        </p:spPr>
        <p:txBody>
          <a:bodyPr wrap="square" rtlCol="0">
            <a:spAutoFit/>
          </a:bodyPr>
          <a:lstStyle/>
          <a:p>
            <a:pPr algn="ctr"/>
            <a:r>
              <a:rPr lang="en-US" sz="1200" dirty="0"/>
              <a:t>45 days</a:t>
            </a:r>
          </a:p>
        </p:txBody>
      </p:sp>
      <p:sp>
        <p:nvSpPr>
          <p:cNvPr id="36" name="TextBox 35"/>
          <p:cNvSpPr txBox="1"/>
          <p:nvPr/>
        </p:nvSpPr>
        <p:spPr>
          <a:xfrm>
            <a:off x="3661469" y="3530383"/>
            <a:ext cx="748145" cy="276999"/>
          </a:xfrm>
          <a:prstGeom prst="rect">
            <a:avLst/>
          </a:prstGeom>
          <a:noFill/>
        </p:spPr>
        <p:txBody>
          <a:bodyPr wrap="square" rtlCol="0">
            <a:spAutoFit/>
          </a:bodyPr>
          <a:lstStyle/>
          <a:p>
            <a:pPr algn="ctr"/>
            <a:r>
              <a:rPr lang="en-US" sz="1200" dirty="0"/>
              <a:t>90 days</a:t>
            </a:r>
          </a:p>
        </p:txBody>
      </p:sp>
      <p:sp>
        <p:nvSpPr>
          <p:cNvPr id="37" name="TextBox 36"/>
          <p:cNvSpPr txBox="1"/>
          <p:nvPr/>
        </p:nvSpPr>
        <p:spPr>
          <a:xfrm>
            <a:off x="3661468" y="4075195"/>
            <a:ext cx="748145" cy="276999"/>
          </a:xfrm>
          <a:prstGeom prst="rect">
            <a:avLst/>
          </a:prstGeom>
          <a:noFill/>
        </p:spPr>
        <p:txBody>
          <a:bodyPr wrap="square" rtlCol="0">
            <a:spAutoFit/>
          </a:bodyPr>
          <a:lstStyle/>
          <a:p>
            <a:pPr algn="ctr"/>
            <a:r>
              <a:rPr lang="en-US" sz="1200" dirty="0"/>
              <a:t>30 days</a:t>
            </a:r>
          </a:p>
        </p:txBody>
      </p:sp>
      <p:sp>
        <p:nvSpPr>
          <p:cNvPr id="38" name="TextBox 37"/>
          <p:cNvSpPr txBox="1"/>
          <p:nvPr/>
        </p:nvSpPr>
        <p:spPr>
          <a:xfrm>
            <a:off x="3661470" y="4667858"/>
            <a:ext cx="748145" cy="276999"/>
          </a:xfrm>
          <a:prstGeom prst="rect">
            <a:avLst/>
          </a:prstGeom>
          <a:noFill/>
        </p:spPr>
        <p:txBody>
          <a:bodyPr wrap="square" rtlCol="0">
            <a:spAutoFit/>
          </a:bodyPr>
          <a:lstStyle/>
          <a:p>
            <a:pPr algn="ctr"/>
            <a:r>
              <a:rPr lang="en-US" sz="1200" dirty="0"/>
              <a:t>30 days</a:t>
            </a:r>
          </a:p>
        </p:txBody>
      </p:sp>
      <p:sp>
        <p:nvSpPr>
          <p:cNvPr id="39" name="Line 10"/>
          <p:cNvSpPr>
            <a:spLocks noChangeShapeType="1"/>
          </p:cNvSpPr>
          <p:nvPr/>
        </p:nvSpPr>
        <p:spPr bwMode="auto">
          <a:xfrm>
            <a:off x="4840032" y="1920707"/>
            <a:ext cx="514996" cy="0"/>
          </a:xfrm>
          <a:prstGeom prst="line">
            <a:avLst/>
          </a:prstGeom>
          <a:noFill/>
          <a:ln w="317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400" dirty="0">
              <a:solidFill>
                <a:srgbClr val="000000"/>
              </a:solidFill>
            </a:endParaRPr>
          </a:p>
        </p:txBody>
      </p:sp>
      <p:sp>
        <p:nvSpPr>
          <p:cNvPr id="40" name="Text Box 4"/>
          <p:cNvSpPr txBox="1">
            <a:spLocks noChangeArrowheads="1"/>
          </p:cNvSpPr>
          <p:nvPr/>
        </p:nvSpPr>
        <p:spPr bwMode="auto">
          <a:xfrm>
            <a:off x="5411061" y="1794526"/>
            <a:ext cx="259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en-US" sz="1200" i="1" dirty="0">
                <a:solidFill>
                  <a:srgbClr val="000000"/>
                </a:solidFill>
                <a:latin typeface="Segoe UI Semilight" panose="020B0402040204020203" pitchFamily="34" charset="0"/>
                <a:cs typeface="Segoe UI Semilight" panose="020B0402040204020203" pitchFamily="34" charset="0"/>
              </a:rPr>
              <a:t>Initial Tribal Consultation Meeting</a:t>
            </a:r>
          </a:p>
        </p:txBody>
      </p:sp>
      <p:sp>
        <p:nvSpPr>
          <p:cNvPr id="41" name="Line 10"/>
          <p:cNvSpPr>
            <a:spLocks noChangeShapeType="1"/>
          </p:cNvSpPr>
          <p:nvPr/>
        </p:nvSpPr>
        <p:spPr bwMode="auto">
          <a:xfrm>
            <a:off x="4819799" y="2514529"/>
            <a:ext cx="514996" cy="0"/>
          </a:xfrm>
          <a:prstGeom prst="line">
            <a:avLst/>
          </a:prstGeom>
          <a:noFill/>
          <a:ln w="317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400" dirty="0">
              <a:solidFill>
                <a:srgbClr val="000000"/>
              </a:solidFill>
            </a:endParaRPr>
          </a:p>
        </p:txBody>
      </p:sp>
      <p:sp>
        <p:nvSpPr>
          <p:cNvPr id="42" name="Text Box 4"/>
          <p:cNvSpPr txBox="1">
            <a:spLocks noChangeArrowheads="1"/>
          </p:cNvSpPr>
          <p:nvPr/>
        </p:nvSpPr>
        <p:spPr bwMode="auto">
          <a:xfrm>
            <a:off x="5411061" y="2350901"/>
            <a:ext cx="29163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en-US" sz="1200" i="1" dirty="0">
                <a:solidFill>
                  <a:srgbClr val="000000"/>
                </a:solidFill>
                <a:latin typeface="Segoe UI Semilight" panose="020B0402040204020203" pitchFamily="34" charset="0"/>
                <a:cs typeface="Segoe UI Semilight" panose="020B0402040204020203" pitchFamily="34" charset="0"/>
              </a:rPr>
              <a:t>Public Scoping Meeting and Site Visit</a:t>
            </a:r>
          </a:p>
        </p:txBody>
      </p:sp>
      <p:sp>
        <p:nvSpPr>
          <p:cNvPr id="2" name="Text Box 4">
            <a:extLst>
              <a:ext uri="{FF2B5EF4-FFF2-40B4-BE49-F238E27FC236}">
                <a16:creationId xmlns:a16="http://schemas.microsoft.com/office/drawing/2014/main" id="{175861CA-D448-4335-CFAB-F2F3ACF12D23}"/>
              </a:ext>
            </a:extLst>
          </p:cNvPr>
          <p:cNvSpPr txBox="1">
            <a:spLocks noChangeArrowheads="1"/>
          </p:cNvSpPr>
          <p:nvPr/>
        </p:nvSpPr>
        <p:spPr bwMode="auto">
          <a:xfrm>
            <a:off x="5411061" y="4665179"/>
            <a:ext cx="2662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en-US" sz="1200" i="1" dirty="0">
                <a:solidFill>
                  <a:srgbClr val="000000"/>
                </a:solidFill>
                <a:latin typeface="Segoe UI Semilight" panose="020B0402040204020203" pitchFamily="34" charset="0"/>
                <a:cs typeface="Segoe UI Semilight" panose="020B0402040204020203" pitchFamily="34" charset="0"/>
              </a:rPr>
              <a:t>Stakeholders File Comments (15 days)</a:t>
            </a:r>
          </a:p>
        </p:txBody>
      </p:sp>
      <p:sp>
        <p:nvSpPr>
          <p:cNvPr id="3" name="Line 10">
            <a:extLst>
              <a:ext uri="{FF2B5EF4-FFF2-40B4-BE49-F238E27FC236}">
                <a16:creationId xmlns:a16="http://schemas.microsoft.com/office/drawing/2014/main" id="{D6B700C1-1A47-53F0-CF8A-503CDED7A7BF}"/>
              </a:ext>
            </a:extLst>
          </p:cNvPr>
          <p:cNvSpPr>
            <a:spLocks noChangeShapeType="1"/>
          </p:cNvSpPr>
          <p:nvPr/>
        </p:nvSpPr>
        <p:spPr bwMode="auto">
          <a:xfrm>
            <a:off x="4819799" y="4803678"/>
            <a:ext cx="514996" cy="0"/>
          </a:xfrm>
          <a:prstGeom prst="line">
            <a:avLst/>
          </a:prstGeom>
          <a:noFill/>
          <a:ln w="31750">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en-US" sz="1400" dirty="0">
              <a:solidFill>
                <a:srgbClr val="000000"/>
              </a:solidFill>
            </a:endParaRPr>
          </a:p>
        </p:txBody>
      </p:sp>
    </p:spTree>
    <p:extLst>
      <p:ext uri="{BB962C8B-B14F-4D97-AF65-F5344CB8AC3E}">
        <p14:creationId xmlns:p14="http://schemas.microsoft.com/office/powerpoint/2010/main" val="510795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43</a:t>
            </a:fld>
            <a:endParaRPr lang="en-US"/>
          </a:p>
        </p:txBody>
      </p:sp>
      <p:sp>
        <p:nvSpPr>
          <p:cNvPr id="2" name="Content Placeholder 1"/>
          <p:cNvSpPr>
            <a:spLocks noGrp="1"/>
          </p:cNvSpPr>
          <p:nvPr>
            <p:ph sz="half" idx="1"/>
          </p:nvPr>
        </p:nvSpPr>
        <p:spPr>
          <a:xfrm>
            <a:off x="628650" y="1408175"/>
            <a:ext cx="7886700" cy="4768787"/>
          </a:xfrm>
        </p:spPr>
        <p:txBody>
          <a:bodyPr>
            <a:normAutofit/>
          </a:bodyPr>
          <a:lstStyle/>
          <a:p>
            <a:pPr marL="0" indent="0" algn="ctr">
              <a:buNone/>
            </a:pPr>
            <a:endParaRPr lang="en-US" dirty="0"/>
          </a:p>
          <a:p>
            <a:pPr marL="0" indent="0" algn="ctr">
              <a:buNone/>
            </a:pPr>
            <a:r>
              <a:rPr lang="en-US" sz="4400" dirty="0">
                <a:solidFill>
                  <a:schemeClr val="tx1"/>
                </a:solidFill>
              </a:rPr>
              <a:t>Q&amp;A Discussion </a:t>
            </a:r>
          </a:p>
          <a:p>
            <a:pPr marL="0" indent="0" algn="ctr">
              <a:buNone/>
            </a:pPr>
            <a:r>
              <a:rPr lang="en-US" sz="4400" dirty="0">
                <a:solidFill>
                  <a:schemeClr val="tx1"/>
                </a:solidFill>
              </a:rPr>
              <a:t>for cultural resource specialists and Tribal representatives only </a:t>
            </a:r>
          </a:p>
        </p:txBody>
      </p:sp>
    </p:spTree>
    <p:extLst>
      <p:ext uri="{BB962C8B-B14F-4D97-AF65-F5344CB8AC3E}">
        <p14:creationId xmlns:p14="http://schemas.microsoft.com/office/powerpoint/2010/main" val="218134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7FED3B-B0BD-4593-9299-61E6A33E16C9}"/>
              </a:ext>
            </a:extLst>
          </p:cNvPr>
          <p:cNvPicPr>
            <a:picLocks noChangeAspect="1"/>
          </p:cNvPicPr>
          <p:nvPr/>
        </p:nvPicPr>
        <p:blipFill rotWithShape="1">
          <a:blip r:embed="rId2"/>
          <a:srcRect l="10046" r="14092"/>
          <a:stretch/>
        </p:blipFill>
        <p:spPr>
          <a:xfrm>
            <a:off x="6548283" y="2242745"/>
            <a:ext cx="2487561" cy="2805112"/>
          </a:xfrm>
          <a:prstGeom prst="rect">
            <a:avLst/>
          </a:prstGeom>
        </p:spPr>
      </p:pic>
      <p:sp>
        <p:nvSpPr>
          <p:cNvPr id="2" name="Title 1">
            <a:extLst>
              <a:ext uri="{FF2B5EF4-FFF2-40B4-BE49-F238E27FC236}">
                <a16:creationId xmlns:a16="http://schemas.microsoft.com/office/drawing/2014/main" id="{80FF8EDE-A798-4B4F-A5E3-076087C09E1E}"/>
              </a:ext>
            </a:extLst>
          </p:cNvPr>
          <p:cNvSpPr>
            <a:spLocks noGrp="1"/>
          </p:cNvSpPr>
          <p:nvPr>
            <p:ph type="title"/>
          </p:nvPr>
        </p:nvSpPr>
        <p:spPr/>
        <p:txBody>
          <a:bodyPr>
            <a:normAutofit fontScale="90000"/>
          </a:bodyPr>
          <a:lstStyle/>
          <a:p>
            <a:r>
              <a:rPr lang="en-US" sz="2800" b="0" i="0" u="none" strike="noStrike" dirty="0">
                <a:solidFill>
                  <a:srgbClr val="567632"/>
                </a:solidFill>
                <a:effectLst/>
                <a:latin typeface="Segoe UI" panose="020B0502040204020203" pitchFamily="34" charset="0"/>
              </a:rPr>
              <a:t>Tips from the Kern River Conservancy and Kern County</a:t>
            </a:r>
            <a:endParaRPr lang="en-US" sz="4400" dirty="0">
              <a:solidFill>
                <a:srgbClr val="567632"/>
              </a:solidFill>
            </a:endParaRPr>
          </a:p>
        </p:txBody>
      </p:sp>
      <p:sp>
        <p:nvSpPr>
          <p:cNvPr id="3" name="Content Placeholder 2">
            <a:extLst>
              <a:ext uri="{FF2B5EF4-FFF2-40B4-BE49-F238E27FC236}">
                <a16:creationId xmlns:a16="http://schemas.microsoft.com/office/drawing/2014/main" id="{75D9C58C-35F4-47BB-9B87-F1AD12A2F0B2}"/>
              </a:ext>
            </a:extLst>
          </p:cNvPr>
          <p:cNvSpPr>
            <a:spLocks noGrp="1"/>
          </p:cNvSpPr>
          <p:nvPr>
            <p:ph idx="1"/>
          </p:nvPr>
        </p:nvSpPr>
        <p:spPr>
          <a:xfrm>
            <a:off x="403123" y="1113640"/>
            <a:ext cx="6292645" cy="5063323"/>
          </a:xfrm>
        </p:spPr>
        <p:txBody>
          <a:bodyPr>
            <a:normAutofit fontScale="92500"/>
          </a:bodyPr>
          <a:lstStyle/>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Slippery rocks, an unstable shoreline, or a distraction that takes your focus away from the water can cause an accident </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Keep a close watch on children even if they are far from the water</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Stay on established trails near rapids</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Check river and stream conditions beforehand</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Follow "No Swimming" signs</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Wear a properly fitting life jacket </a:t>
            </a:r>
            <a:r>
              <a:rPr lang="en-US" sz="1800" b="0" i="0" u="none" strike="noStrike">
                <a:solidFill>
                  <a:schemeClr val="tx2">
                    <a:lumMod val="60000"/>
                    <a:lumOff val="40000"/>
                  </a:schemeClr>
                </a:solidFill>
                <a:effectLst/>
                <a:latin typeface="Segoe UI" panose="020B0502040204020203" pitchFamily="34" charset="0"/>
              </a:rPr>
              <a:t>for all river activities</a:t>
            </a: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Don’t assume you have the swimming skills to keep you afloat, even the strongest swimmers can drown</a:t>
            </a:r>
            <a:r>
              <a:rPr lang="en-US" sz="1800" b="0" i="0" dirty="0">
                <a:solidFill>
                  <a:schemeClr val="tx2">
                    <a:lumMod val="60000"/>
                    <a:lumOff val="40000"/>
                  </a:schemeClr>
                </a:solidFill>
                <a:effectLst/>
                <a:latin typeface="Segoe UI" panose="020B0502040204020203" pitchFamily="34" charset="0"/>
              </a:rPr>
              <a:t>​</a:t>
            </a:r>
            <a:endParaRPr lang="en-US" b="0" i="0" dirty="0">
              <a:solidFill>
                <a:schemeClr val="tx2">
                  <a:lumMod val="60000"/>
                  <a:lumOff val="40000"/>
                </a:schemeClr>
              </a:solidFill>
              <a:effectLst/>
              <a:latin typeface="Arial" panose="020B0604020202020204" pitchFamily="34" charset="0"/>
            </a:endParaRPr>
          </a:p>
          <a:p>
            <a:pPr algn="l" rtl="0" fontAlgn="base">
              <a:lnSpc>
                <a:spcPct val="110000"/>
              </a:lnSpc>
              <a:spcBef>
                <a:spcPts val="600"/>
              </a:spcBef>
              <a:buFont typeface="Arial" panose="020B0604020202020204" pitchFamily="34" charset="0"/>
              <a:buChar char="•"/>
            </a:pPr>
            <a:r>
              <a:rPr lang="en-US" sz="1800" b="0" i="0" u="none" strike="noStrike" dirty="0">
                <a:solidFill>
                  <a:schemeClr val="tx2">
                    <a:lumMod val="60000"/>
                    <a:lumOff val="40000"/>
                  </a:schemeClr>
                </a:solidFill>
                <a:effectLst/>
                <a:latin typeface="Segoe UI" panose="020B0502040204020203" pitchFamily="34" charset="0"/>
              </a:rPr>
              <a:t>If you fall into the river, do not fight the current. Get into a "lawn chair" position and let the river take you toward the riverbank</a:t>
            </a:r>
          </a:p>
          <a:p>
            <a:pPr algn="l" rtl="0" fontAlgn="base">
              <a:lnSpc>
                <a:spcPct val="110000"/>
              </a:lnSpc>
              <a:spcBef>
                <a:spcPts val="600"/>
              </a:spcBef>
              <a:buFont typeface="Arial" panose="020B0604020202020204" pitchFamily="34" charset="0"/>
              <a:buChar char="•"/>
            </a:pPr>
            <a:r>
              <a:rPr lang="en-US" sz="1800" dirty="0">
                <a:solidFill>
                  <a:schemeClr val="tx2">
                    <a:lumMod val="60000"/>
                    <a:lumOff val="40000"/>
                  </a:schemeClr>
                </a:solidFill>
              </a:rPr>
              <a:t>Visit </a:t>
            </a:r>
            <a:r>
              <a:rPr lang="en-US" sz="1800" dirty="0">
                <a:solidFill>
                  <a:schemeClr val="tx2">
                    <a:lumMod val="60000"/>
                    <a:lumOff val="40000"/>
                  </a:schemeClr>
                </a:solidFill>
                <a:hlinkClick r:id="rId3"/>
              </a:rPr>
              <a:t>http://www.kernriverconservancy.org/river-safety</a:t>
            </a:r>
            <a:r>
              <a:rPr lang="en-US" sz="1800" dirty="0">
                <a:solidFill>
                  <a:schemeClr val="tx2">
                    <a:lumMod val="60000"/>
                    <a:lumOff val="40000"/>
                  </a:schemeClr>
                </a:solidFill>
              </a:rPr>
              <a:t> for up-to-date information</a:t>
            </a:r>
            <a:endParaRPr lang="en-US" b="0" i="0" dirty="0">
              <a:solidFill>
                <a:schemeClr val="tx2">
                  <a:lumMod val="60000"/>
                  <a:lumOff val="40000"/>
                </a:schemeClr>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B8863C5E-1CE6-459A-BE89-C92D192A3E8C}"/>
              </a:ext>
            </a:extLst>
          </p:cNvPr>
          <p:cNvSpPr>
            <a:spLocks noGrp="1"/>
          </p:cNvSpPr>
          <p:nvPr>
            <p:ph type="sldNum" sz="quarter" idx="12"/>
          </p:nvPr>
        </p:nvSpPr>
        <p:spPr/>
        <p:txBody>
          <a:bodyPr/>
          <a:lstStyle/>
          <a:p>
            <a:fld id="{186DC542-6CB9-419E-B49C-81182B59E367}" type="slidenum">
              <a:rPr lang="en-US" smtClean="0"/>
              <a:t>5</a:t>
            </a:fld>
            <a:endParaRPr lang="en-US"/>
          </a:p>
        </p:txBody>
      </p:sp>
    </p:spTree>
    <p:extLst>
      <p:ext uri="{BB962C8B-B14F-4D97-AF65-F5344CB8AC3E}">
        <p14:creationId xmlns:p14="http://schemas.microsoft.com/office/powerpoint/2010/main" val="2036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2"/>
            <a:ext cx="7886700" cy="4878662"/>
          </a:xfrm>
        </p:spPr>
        <p:txBody>
          <a:bodyPr>
            <a:normAutofit/>
          </a:bodyPr>
          <a:lstStyle/>
          <a:p>
            <a:r>
              <a:rPr lang="en-US" dirty="0">
                <a:latin typeface="Segoe UI Semilight" panose="020B0402040204020203" pitchFamily="34" charset="0"/>
                <a:cs typeface="Segoe UI Semilight" panose="020B0402040204020203" pitchFamily="34" charset="0"/>
              </a:rPr>
              <a:t>Please remain on mute unless called on</a:t>
            </a:r>
          </a:p>
          <a:p>
            <a:pPr>
              <a:spcAft>
                <a:spcPts val="600"/>
              </a:spcAft>
            </a:pPr>
            <a:r>
              <a:rPr lang="en-US" dirty="0">
                <a:latin typeface="Segoe UI Semilight" panose="020B0402040204020203" pitchFamily="34" charset="0"/>
                <a:cs typeface="Segoe UI Semilight" panose="020B0402040204020203" pitchFamily="34" charset="0"/>
              </a:rPr>
              <a:t>Turn off camera</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Meeting materials are available on Project website </a:t>
            </a:r>
            <a:r>
              <a:rPr lang="en-US" dirty="0">
                <a:latin typeface="Segoe UI Semilight" panose="020B0402040204020203" pitchFamily="34" charset="0"/>
                <a:cs typeface="Segoe UI Semilight" panose="020B0402040204020203" pitchFamily="34" charset="0"/>
                <a:hlinkClick r:id="rId3"/>
              </a:rPr>
              <a:t>www.sce.com/kr1</a:t>
            </a:r>
            <a:r>
              <a:rPr lang="en-US" dirty="0">
                <a:latin typeface="Segoe UI Semilight" panose="020B0402040204020203" pitchFamily="34" charset="0"/>
                <a:cs typeface="Segoe UI Semilight" panose="020B0402040204020203" pitchFamily="34" charset="0"/>
              </a:rPr>
              <a:t> </a:t>
            </a:r>
          </a:p>
          <a:p>
            <a:r>
              <a:rPr lang="en-US" dirty="0">
                <a:latin typeface="Segoe UI Semilight" panose="020B0402040204020203" pitchFamily="34" charset="0"/>
                <a:cs typeface="Segoe UI Semilight" panose="020B0402040204020203" pitchFamily="34" charset="0"/>
              </a:rPr>
              <a:t>Consider shutting down other background programs for best meeting audio/viewing quality</a:t>
            </a:r>
          </a:p>
        </p:txBody>
      </p:sp>
      <p:sp>
        <p:nvSpPr>
          <p:cNvPr id="4" name="Slide Number Placeholder 3"/>
          <p:cNvSpPr>
            <a:spLocks noGrp="1"/>
          </p:cNvSpPr>
          <p:nvPr>
            <p:ph type="sldNum" sz="quarter" idx="12"/>
          </p:nvPr>
        </p:nvSpPr>
        <p:spPr/>
        <p:txBody>
          <a:bodyPr/>
          <a:lstStyle/>
          <a:p>
            <a:fld id="{186DC542-6CB9-419E-B49C-81182B59E367}" type="slidenum">
              <a:rPr lang="en-US" smtClean="0"/>
              <a:t>6</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Meeting Tips </a:t>
            </a:r>
          </a:p>
        </p:txBody>
      </p:sp>
      <p:grpSp>
        <p:nvGrpSpPr>
          <p:cNvPr id="12" name="Group 11"/>
          <p:cNvGrpSpPr/>
          <p:nvPr/>
        </p:nvGrpSpPr>
        <p:grpSpPr>
          <a:xfrm>
            <a:off x="1481516" y="2286253"/>
            <a:ext cx="6136027" cy="595546"/>
            <a:chOff x="1481516" y="2286253"/>
            <a:chExt cx="6136027" cy="595546"/>
          </a:xfrm>
        </p:grpSpPr>
        <p:pic>
          <p:nvPicPr>
            <p:cNvPr id="11" name="Picture 10"/>
            <p:cNvPicPr>
              <a:picLocks noChangeAspect="1"/>
            </p:cNvPicPr>
            <p:nvPr/>
          </p:nvPicPr>
          <p:blipFill rotWithShape="1">
            <a:blip r:embed="rId4"/>
            <a:srcRect l="31764" t="19094" r="52985" b="75643"/>
            <a:stretch/>
          </p:blipFill>
          <p:spPr bwMode="auto">
            <a:xfrm>
              <a:off x="1481516" y="2286253"/>
              <a:ext cx="6136027" cy="595546"/>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453128" y="2313323"/>
              <a:ext cx="1069848" cy="54140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468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425164" y="1298302"/>
            <a:ext cx="3752753" cy="4878662"/>
          </a:xfrm>
        </p:spPr>
        <p:txBody>
          <a:bodyPr>
            <a:normAutofit/>
          </a:bodyPr>
          <a:lstStyle/>
          <a:p>
            <a:pPr marL="0" indent="0">
              <a:buNone/>
            </a:pPr>
            <a:r>
              <a:rPr lang="en-US" b="1" dirty="0">
                <a:latin typeface="Segoe UI Semilight" panose="020B0402040204020203" pitchFamily="34" charset="0"/>
                <a:cs typeface="Segoe UI Semilight" panose="020B0402040204020203" pitchFamily="34" charset="0"/>
              </a:rPr>
              <a:t>To submit a question/ comment in writing:</a:t>
            </a:r>
          </a:p>
          <a:p>
            <a:pPr marL="228600" lvl="1">
              <a:spcBef>
                <a:spcPts val="1000"/>
              </a:spcBef>
              <a:spcAft>
                <a:spcPts val="600"/>
              </a:spcAft>
            </a:pPr>
            <a:r>
              <a:rPr lang="en-US" dirty="0">
                <a:latin typeface="Segoe UI Semilight" panose="020B0402040204020203" pitchFamily="34" charset="0"/>
                <a:cs typeface="Segoe UI Semilight" panose="020B0402040204020203" pitchFamily="34" charset="0"/>
              </a:rPr>
              <a:t>Utilize the chat feature during the presentation to submit questions/ comments</a:t>
            </a:r>
          </a:p>
          <a:p>
            <a:pPr marL="228600" lvl="1">
              <a:spcBef>
                <a:spcPts val="1000"/>
              </a:spcBef>
              <a:spcAft>
                <a:spcPts val="600"/>
              </a:spcAft>
            </a:pPr>
            <a:r>
              <a:rPr lang="en-US" dirty="0">
                <a:latin typeface="Segoe UI Semilight" panose="020B0402040204020203" pitchFamily="34" charset="0"/>
                <a:cs typeface="Segoe UI Semilight" panose="020B0402040204020203" pitchFamily="34" charset="0"/>
              </a:rPr>
              <a:t>Questions submitted via the chat feature will be answered at the end of each agenda topic, as time allows</a:t>
            </a:r>
          </a:p>
        </p:txBody>
      </p:sp>
      <p:sp>
        <p:nvSpPr>
          <p:cNvPr id="4" name="Slide Number Placeholder 3"/>
          <p:cNvSpPr>
            <a:spLocks noGrp="1"/>
          </p:cNvSpPr>
          <p:nvPr>
            <p:ph type="sldNum" sz="quarter" idx="12"/>
          </p:nvPr>
        </p:nvSpPr>
        <p:spPr/>
        <p:txBody>
          <a:bodyPr/>
          <a:lstStyle/>
          <a:p>
            <a:fld id="{186DC542-6CB9-419E-B49C-81182B59E367}" type="slidenum">
              <a:rPr lang="en-US" smtClean="0"/>
              <a:t>7</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Meeting Tips </a:t>
            </a:r>
          </a:p>
        </p:txBody>
      </p:sp>
      <p:grpSp>
        <p:nvGrpSpPr>
          <p:cNvPr id="20" name="Group 19">
            <a:extLst>
              <a:ext uri="{FF2B5EF4-FFF2-40B4-BE49-F238E27FC236}">
                <a16:creationId xmlns:a16="http://schemas.microsoft.com/office/drawing/2014/main" id="{FD609B4D-4C06-33A6-3819-58AC7286799C}"/>
              </a:ext>
            </a:extLst>
          </p:cNvPr>
          <p:cNvGrpSpPr>
            <a:grpSpLocks noChangeAspect="1"/>
          </p:cNvGrpSpPr>
          <p:nvPr/>
        </p:nvGrpSpPr>
        <p:grpSpPr>
          <a:xfrm>
            <a:off x="4313903" y="1231491"/>
            <a:ext cx="4488971" cy="3505200"/>
            <a:chOff x="2565400" y="457200"/>
            <a:chExt cx="5949950" cy="4673600"/>
          </a:xfrm>
        </p:grpSpPr>
        <p:pic>
          <p:nvPicPr>
            <p:cNvPr id="2049" name="Picture 1" descr="A screenshot of a video chat&#10;&#10;Description automatically generated">
              <a:extLst>
                <a:ext uri="{FF2B5EF4-FFF2-40B4-BE49-F238E27FC236}">
                  <a16:creationId xmlns:a16="http://schemas.microsoft.com/office/drawing/2014/main" id="{ADC476EC-D18A-4C15-6529-CFEA27871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457200"/>
              <a:ext cx="5949950" cy="46736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374A33F-E55E-C871-5686-C5D7A68AF3F3}"/>
                </a:ext>
              </a:extLst>
            </p:cNvPr>
            <p:cNvSpPr/>
            <p:nvPr/>
          </p:nvSpPr>
          <p:spPr>
            <a:xfrm>
              <a:off x="6510450" y="4535477"/>
              <a:ext cx="1865630" cy="28257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a:extLst>
                <a:ext uri="{FF2B5EF4-FFF2-40B4-BE49-F238E27FC236}">
                  <a16:creationId xmlns:a16="http://schemas.microsoft.com/office/drawing/2014/main" id="{77C682EA-3067-3DF9-E432-085AB4EB0C29}"/>
                </a:ext>
              </a:extLst>
            </p:cNvPr>
            <p:cNvSpPr/>
            <p:nvPr/>
          </p:nvSpPr>
          <p:spPr>
            <a:xfrm>
              <a:off x="8043531" y="4818052"/>
              <a:ext cx="332550" cy="28257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a:extLst>
                <a:ext uri="{FF2B5EF4-FFF2-40B4-BE49-F238E27FC236}">
                  <a16:creationId xmlns:a16="http://schemas.microsoft.com/office/drawing/2014/main" id="{9313E494-E9B4-E90A-D6D6-5BA5A997D12A}"/>
                </a:ext>
              </a:extLst>
            </p:cNvPr>
            <p:cNvSpPr/>
            <p:nvPr/>
          </p:nvSpPr>
          <p:spPr>
            <a:xfrm>
              <a:off x="3470419" y="777246"/>
              <a:ext cx="300355" cy="39497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8" name="Rectangle 5">
            <a:extLst>
              <a:ext uri="{FF2B5EF4-FFF2-40B4-BE49-F238E27FC236}">
                <a16:creationId xmlns:a16="http://schemas.microsoft.com/office/drawing/2014/main" id="{0CA64936-03E2-650B-50FD-98095761FD2B}"/>
              </a:ext>
            </a:extLst>
          </p:cNvPr>
          <p:cNvSpPr>
            <a:spLocks noChangeArrowheads="1"/>
          </p:cNvSpPr>
          <p:nvPr/>
        </p:nvSpPr>
        <p:spPr bwMode="auto">
          <a:xfrm>
            <a:off x="25654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a:extLst>
              <a:ext uri="{FF2B5EF4-FFF2-40B4-BE49-F238E27FC236}">
                <a16:creationId xmlns:a16="http://schemas.microsoft.com/office/drawing/2014/main" id="{A8DCA77E-F312-E57D-8E34-28603B1C50AA}"/>
              </a:ext>
            </a:extLst>
          </p:cNvPr>
          <p:cNvSpPr>
            <a:spLocks noChangeArrowheads="1"/>
          </p:cNvSpPr>
          <p:nvPr/>
        </p:nvSpPr>
        <p:spPr bwMode="auto">
          <a:xfrm>
            <a:off x="2565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1589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4AC26-C958-44E4-92B8-E4021D27AB77}"/>
              </a:ext>
            </a:extLst>
          </p:cNvPr>
          <p:cNvSpPr>
            <a:spLocks noGrp="1"/>
          </p:cNvSpPr>
          <p:nvPr>
            <p:ph sz="half" idx="1"/>
          </p:nvPr>
        </p:nvSpPr>
        <p:spPr>
          <a:xfrm>
            <a:off x="628650" y="1298301"/>
            <a:ext cx="7886700" cy="4878662"/>
          </a:xfrm>
        </p:spPr>
        <p:txBody>
          <a:bodyPr>
            <a:normAutofit/>
          </a:bodyPr>
          <a:lstStyle/>
          <a:p>
            <a:pPr marL="0" indent="0">
              <a:buNone/>
            </a:pPr>
            <a:r>
              <a:rPr lang="en-US" b="1" dirty="0">
                <a:latin typeface="Segoe UI Semilight" panose="020B0402040204020203" pitchFamily="34" charset="0"/>
                <a:cs typeface="Segoe UI Semilight" panose="020B0402040204020203" pitchFamily="34" charset="0"/>
              </a:rPr>
              <a:t>To submit a question/comment verbally:</a:t>
            </a:r>
          </a:p>
          <a:p>
            <a:pPr>
              <a:spcAft>
                <a:spcPts val="1800"/>
              </a:spcAft>
            </a:pPr>
            <a:r>
              <a:rPr lang="en-US" sz="2400" dirty="0">
                <a:latin typeface="Segoe UI Semilight" panose="020B0402040204020203" pitchFamily="34" charset="0"/>
                <a:cs typeface="Segoe UI Semilight" panose="020B0402040204020203" pitchFamily="34" charset="0"/>
              </a:rPr>
              <a:t>Use the “Raise Hand” feature to indicate you would like to ask a question verbally</a:t>
            </a:r>
          </a:p>
          <a:p>
            <a:endParaRPr lang="en-US" sz="2400" dirty="0">
              <a:latin typeface="Segoe UI Semilight" panose="020B0402040204020203" pitchFamily="34" charset="0"/>
              <a:cs typeface="Segoe UI Semilight" panose="020B0402040204020203" pitchFamily="34" charset="0"/>
            </a:endParaRPr>
          </a:p>
          <a:p>
            <a:r>
              <a:rPr lang="en-US" sz="2400" dirty="0">
                <a:latin typeface="Segoe UI Semilight" panose="020B0402040204020203" pitchFamily="34" charset="0"/>
                <a:cs typeface="Segoe UI Semilight" panose="020B0402040204020203" pitchFamily="34" charset="0"/>
              </a:rPr>
              <a:t>Please wait to be called on and then unmute yourself</a:t>
            </a:r>
          </a:p>
          <a:p>
            <a:pPr lvl="1">
              <a:spcBef>
                <a:spcPts val="1000"/>
              </a:spcBef>
              <a:buFontTx/>
              <a:buChar char="–"/>
            </a:pPr>
            <a:r>
              <a:rPr lang="en-US" sz="2200" dirty="0">
                <a:latin typeface="Segoe UI Semilight" panose="020B0402040204020203" pitchFamily="34" charset="0"/>
                <a:cs typeface="Segoe UI Semilight" panose="020B0402040204020203" pitchFamily="34" charset="0"/>
              </a:rPr>
              <a:t>Introduce yourself (name and affiliation) prior to speaking</a:t>
            </a:r>
          </a:p>
          <a:p>
            <a:r>
              <a:rPr lang="en-US" sz="2400" dirty="0">
                <a:latin typeface="Segoe UI Semilight" panose="020B0402040204020203" pitchFamily="34" charset="0"/>
                <a:cs typeface="Segoe UI Semilight" panose="020B0402040204020203" pitchFamily="34" charset="0"/>
              </a:rPr>
              <a:t>Please stay on topic</a:t>
            </a:r>
          </a:p>
        </p:txBody>
      </p:sp>
      <p:sp>
        <p:nvSpPr>
          <p:cNvPr id="4" name="Slide Number Placeholder 3"/>
          <p:cNvSpPr>
            <a:spLocks noGrp="1"/>
          </p:cNvSpPr>
          <p:nvPr>
            <p:ph type="sldNum" sz="quarter" idx="12"/>
          </p:nvPr>
        </p:nvSpPr>
        <p:spPr/>
        <p:txBody>
          <a:bodyPr/>
          <a:lstStyle/>
          <a:p>
            <a:fld id="{186DC542-6CB9-419E-B49C-81182B59E367}" type="slidenum">
              <a:rPr lang="en-US" smtClean="0"/>
              <a:t>8</a:t>
            </a:fld>
            <a:endParaRPr lang="en-US"/>
          </a:p>
        </p:txBody>
      </p:sp>
      <p:sp>
        <p:nvSpPr>
          <p:cNvPr id="10" name="Title 9">
            <a:extLst>
              <a:ext uri="{FF2B5EF4-FFF2-40B4-BE49-F238E27FC236}">
                <a16:creationId xmlns:a16="http://schemas.microsoft.com/office/drawing/2014/main" id="{B98A53A1-AB97-4F7A-8A0D-7B4FB80741B1}"/>
              </a:ext>
            </a:extLst>
          </p:cNvPr>
          <p:cNvSpPr>
            <a:spLocks noGrp="1"/>
          </p:cNvSpPr>
          <p:nvPr>
            <p:ph type="title"/>
          </p:nvPr>
        </p:nvSpPr>
        <p:spPr>
          <a:xfrm>
            <a:off x="628650" y="457200"/>
            <a:ext cx="7886700" cy="841101"/>
          </a:xfrm>
        </p:spPr>
        <p:txBody>
          <a:bodyPr/>
          <a:lstStyle/>
          <a:p>
            <a:r>
              <a:rPr lang="en-US" dirty="0"/>
              <a:t>Meeting Tips </a:t>
            </a:r>
          </a:p>
        </p:txBody>
      </p:sp>
      <p:grpSp>
        <p:nvGrpSpPr>
          <p:cNvPr id="3" name="Group 2"/>
          <p:cNvGrpSpPr/>
          <p:nvPr/>
        </p:nvGrpSpPr>
        <p:grpSpPr>
          <a:xfrm>
            <a:off x="1353500" y="2624581"/>
            <a:ext cx="6136027" cy="595546"/>
            <a:chOff x="1353500" y="2679445"/>
            <a:chExt cx="6136027" cy="595546"/>
          </a:xfrm>
        </p:grpSpPr>
        <p:pic>
          <p:nvPicPr>
            <p:cNvPr id="6" name="Picture 5"/>
            <p:cNvPicPr>
              <a:picLocks noChangeAspect="1"/>
            </p:cNvPicPr>
            <p:nvPr/>
          </p:nvPicPr>
          <p:blipFill rotWithShape="1">
            <a:blip r:embed="rId3"/>
            <a:srcRect l="31764" t="19094" r="52985" b="75643"/>
            <a:stretch/>
          </p:blipFill>
          <p:spPr bwMode="auto">
            <a:xfrm>
              <a:off x="1353500" y="2679445"/>
              <a:ext cx="6136027" cy="595546"/>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615184" y="2706878"/>
              <a:ext cx="457200" cy="54140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5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t>9</a:t>
            </a:fld>
            <a:endParaRPr lang="en-US"/>
          </a:p>
        </p:txBody>
      </p:sp>
      <p:sp>
        <p:nvSpPr>
          <p:cNvPr id="2" name="Content Placeholder 1"/>
          <p:cNvSpPr>
            <a:spLocks noGrp="1"/>
          </p:cNvSpPr>
          <p:nvPr>
            <p:ph sz="half" idx="1"/>
          </p:nvPr>
        </p:nvSpPr>
        <p:spPr>
          <a:xfrm>
            <a:off x="212651" y="227960"/>
            <a:ext cx="4359349" cy="2249426"/>
          </a:xfrm>
        </p:spPr>
        <p:txBody>
          <a:bodyPr/>
          <a:lstStyle/>
          <a:p>
            <a:pPr marL="0" indent="0" algn="ctr">
              <a:buNone/>
            </a:pPr>
            <a:endParaRPr lang="en-US" dirty="0"/>
          </a:p>
          <a:p>
            <a:pPr marL="0" indent="0" algn="ctr">
              <a:buNone/>
            </a:pPr>
            <a:r>
              <a:rPr lang="en-US" sz="4400" dirty="0">
                <a:solidFill>
                  <a:schemeClr val="tx1"/>
                </a:solidFill>
              </a:rPr>
              <a:t>Welcome and Introductions</a:t>
            </a:r>
          </a:p>
        </p:txBody>
      </p:sp>
      <p:pic>
        <p:nvPicPr>
          <p:cNvPr id="5" name="Picture 4" descr="A person standing in a tunnel&#10;&#10;Description automatically generated with medium confidence">
            <a:extLst>
              <a:ext uri="{FF2B5EF4-FFF2-40B4-BE49-F238E27FC236}">
                <a16:creationId xmlns:a16="http://schemas.microsoft.com/office/drawing/2014/main" id="{DD0BE637-B84C-238A-8B5F-AF6D0C36540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7093" t="8792" r="8837"/>
          <a:stretch/>
        </p:blipFill>
        <p:spPr>
          <a:xfrm>
            <a:off x="4737015" y="301379"/>
            <a:ext cx="4194334" cy="5835955"/>
          </a:xfrm>
          <a:prstGeom prst="rect">
            <a:avLst/>
          </a:prstGeom>
          <a:ln w="6350">
            <a:solidFill>
              <a:schemeClr val="tx1"/>
            </a:solidFill>
          </a:ln>
        </p:spPr>
      </p:pic>
      <p:sp>
        <p:nvSpPr>
          <p:cNvPr id="6" name="TextBox 5">
            <a:extLst>
              <a:ext uri="{FF2B5EF4-FFF2-40B4-BE49-F238E27FC236}">
                <a16:creationId xmlns:a16="http://schemas.microsoft.com/office/drawing/2014/main" id="{1930180C-B25B-FF31-9451-E745EDC7E073}"/>
              </a:ext>
            </a:extLst>
          </p:cNvPr>
          <p:cNvSpPr txBox="1"/>
          <p:nvPr/>
        </p:nvSpPr>
        <p:spPr>
          <a:xfrm>
            <a:off x="339337" y="4106009"/>
            <a:ext cx="4272961" cy="1754326"/>
          </a:xfrm>
          <a:prstGeom prst="rect">
            <a:avLst/>
          </a:prstGeom>
          <a:noFill/>
        </p:spPr>
        <p:txBody>
          <a:bodyPr wrap="square" rtlCol="0">
            <a:spAutoFit/>
          </a:bodyPr>
          <a:lstStyle/>
          <a:p>
            <a:pPr algn="r"/>
            <a:r>
              <a:rPr lang="en-US" dirty="0"/>
              <a:t>A man standing inside the completed section of penstock at the Kern River No. 1 Hydro Plant (undated). </a:t>
            </a:r>
          </a:p>
          <a:p>
            <a:pPr algn="r"/>
            <a:endParaRPr lang="en-US" dirty="0"/>
          </a:p>
          <a:p>
            <a:pPr algn="r"/>
            <a:r>
              <a:rPr lang="en-US" dirty="0"/>
              <a:t>Source: SCE Photographs and Negatives, Huntington Digital Library</a:t>
            </a:r>
          </a:p>
        </p:txBody>
      </p:sp>
    </p:spTree>
    <p:extLst>
      <p:ext uri="{BB962C8B-B14F-4D97-AF65-F5344CB8AC3E}">
        <p14:creationId xmlns:p14="http://schemas.microsoft.com/office/powerpoint/2010/main" val="4150171880"/>
      </p:ext>
    </p:extLst>
  </p:cSld>
  <p:clrMapOvr>
    <a:masterClrMapping/>
  </p:clrMapOvr>
</p:sld>
</file>

<file path=ppt/theme/theme1.xml><?xml version="1.0" encoding="utf-8"?>
<a:theme xmlns:a="http://schemas.openxmlformats.org/drawingml/2006/main" name="Office Theme">
  <a:themeElements>
    <a:clrScheme name="One Voice Colors">
      <a:dk1>
        <a:srgbClr val="417300"/>
      </a:dk1>
      <a:lt1>
        <a:srgbClr val="FFFFFF"/>
      </a:lt1>
      <a:dk2>
        <a:srgbClr val="444444"/>
      </a:dk2>
      <a:lt2>
        <a:srgbClr val="BBBBBB"/>
      </a:lt2>
      <a:accent1>
        <a:srgbClr val="D3222A"/>
      </a:accent1>
      <a:accent2>
        <a:srgbClr val="EF8200"/>
      </a:accent2>
      <a:accent3>
        <a:srgbClr val="FDD475"/>
      </a:accent3>
      <a:accent4>
        <a:srgbClr val="A3D869"/>
      </a:accent4>
      <a:accent5>
        <a:srgbClr val="00C4DF"/>
      </a:accent5>
      <a:accent6>
        <a:srgbClr val="005ABB"/>
      </a:accent6>
      <a:hlink>
        <a:srgbClr val="567632"/>
      </a:hlink>
      <a:folHlink>
        <a:srgbClr val="8CB7C7"/>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30D08F547C514A9B893E2F8628BDA9" ma:contentTypeVersion="14" ma:contentTypeDescription="Create a new document." ma:contentTypeScope="" ma:versionID="1a6df90c9b3d43611bb544badd3e8f7a">
  <xsd:schema xmlns:xsd="http://www.w3.org/2001/XMLSchema" xmlns:xs="http://www.w3.org/2001/XMLSchema" xmlns:p="http://schemas.microsoft.com/office/2006/metadata/properties" xmlns:ns2="85c27cac-c914-44de-929e-a0c365c0ba56" xmlns:ns3="91d497b9-5169-4e51-9ec1-b331fdc46975" targetNamespace="http://schemas.microsoft.com/office/2006/metadata/properties" ma:root="true" ma:fieldsID="4207d721033c2072e732262ee830b0c2" ns2:_="" ns3:_="">
    <xsd:import namespace="85c27cac-c914-44de-929e-a0c365c0ba56"/>
    <xsd:import namespace="91d497b9-5169-4e51-9ec1-b331fdc469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27cac-c914-44de-929e-a0c365c0ba56"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lcf76f155ced4ddcb4097134ff3c332f" ma:index="7"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DateTaken" ma:index="9" nillable="true" ma:displayName="MediaServiceDateTaken" ma:description="" ma:hidden="true" ma:internalName="MediaServiceDateTaken"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d497b9-5169-4e51-9ec1-b331fdc46975"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8c3ccf19-f21c-436b-9a51-6d9862b111b0}" ma:internalName="TaxCatchAll" ma:showField="CatchAllData" ma:web="91d497b9-5169-4e51-9ec1-b331fdc4697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1d497b9-5169-4e51-9ec1-b331fdc46975">
      <UserInfo>
        <DisplayName>Finlay Anderson</DisplayName>
        <AccountId>10</AccountId>
        <AccountType/>
      </UserInfo>
    </SharedWithUsers>
    <TaxCatchAll xmlns="91d497b9-5169-4e51-9ec1-b331fdc46975" xsi:nil="true"/>
    <lcf76f155ced4ddcb4097134ff3c332f xmlns="85c27cac-c914-44de-929e-a0c365c0ba5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5D6787-4427-4597-88D6-4AF0E7D8E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27cac-c914-44de-929e-a0c365c0ba56"/>
    <ds:schemaRef ds:uri="91d497b9-5169-4e51-9ec1-b331fdc46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C509C6-FB36-44B5-9672-E8C4683FE37A}">
  <ds:schemaRef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91d497b9-5169-4e51-9ec1-b331fdc46975"/>
    <ds:schemaRef ds:uri="85c27cac-c914-44de-929e-a0c365c0ba56"/>
    <ds:schemaRef ds:uri="http://schemas.microsoft.com/office/2006/metadata/properties"/>
    <ds:schemaRef ds:uri="http://purl.org/dc/terms/"/>
    <ds:schemaRef ds:uri="http://www.w3.org/XML/1998/namespace"/>
  </ds:schemaRefs>
</ds:datastoreItem>
</file>

<file path=customXml/itemProps3.xml><?xml version="1.0" encoding="utf-8"?>
<ds:datastoreItem xmlns:ds="http://schemas.openxmlformats.org/officeDocument/2006/customXml" ds:itemID="{6DC51AF4-801D-4AD4-9AF1-9DE800FD48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4795</TotalTime>
  <Words>3162</Words>
  <Application>Microsoft Office PowerPoint</Application>
  <PresentationFormat>On-screen Show (4:3)</PresentationFormat>
  <Paragraphs>633</Paragraphs>
  <Slides>43</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Calibri Light</vt:lpstr>
      <vt:lpstr>Segoe UI</vt:lpstr>
      <vt:lpstr>Segoe UI Semilight</vt:lpstr>
      <vt:lpstr>Tahoma</vt:lpstr>
      <vt:lpstr>Office Theme</vt:lpstr>
      <vt:lpstr>Custom Design</vt:lpstr>
      <vt:lpstr>Kern River No. 1 Hydroelectric  FERC Project No. 1930 Technical Working Group Meeting</vt:lpstr>
      <vt:lpstr>Agenda</vt:lpstr>
      <vt:lpstr>Safety Moment</vt:lpstr>
      <vt:lpstr>River Safety</vt:lpstr>
      <vt:lpstr>Tips from the Kern River Conservancy and Kern County</vt:lpstr>
      <vt:lpstr>Meeting Tips </vt:lpstr>
      <vt:lpstr>Meeting Tips </vt:lpstr>
      <vt:lpstr>Meeting Tips </vt:lpstr>
      <vt:lpstr>PowerPoint Presentation</vt:lpstr>
      <vt:lpstr>Introductions</vt:lpstr>
      <vt:lpstr>PowerPoint Presentation</vt:lpstr>
      <vt:lpstr>Kern River No. 1 Hydroelectric Project Overview</vt:lpstr>
      <vt:lpstr>Kern River No. 1 Hydroelectric Project Overview</vt:lpstr>
      <vt:lpstr>FERC Relicensing Process</vt:lpstr>
      <vt:lpstr>PAD Availability</vt:lpstr>
      <vt:lpstr>PowerPoint Presentation</vt:lpstr>
      <vt:lpstr>PAD Section 3.13 Cultural Resources</vt:lpstr>
      <vt:lpstr>PowerPoint Presentation</vt:lpstr>
      <vt:lpstr>PAD Section 3.13 Cultural Resources</vt:lpstr>
      <vt:lpstr>PAD Section 3.13 Cultural Resources</vt:lpstr>
      <vt:lpstr>PAD Section 3.13 Cultural Resources</vt:lpstr>
      <vt:lpstr>PAD Section 3.13 Cultural Resources</vt:lpstr>
      <vt:lpstr>PowerPoint Presentation</vt:lpstr>
      <vt:lpstr>PAD Section 3.14 Tribal Resources</vt:lpstr>
      <vt:lpstr>PowerPoint Presentation</vt:lpstr>
      <vt:lpstr>PAD Section 3.14 Tribal Resources</vt:lpstr>
      <vt:lpstr>PAD Section 3.14 Tribal Resources</vt:lpstr>
      <vt:lpstr>PAD Section 3.14 Tribal Resources</vt:lpstr>
      <vt:lpstr>PowerPoint Presentation</vt:lpstr>
      <vt:lpstr>Draft Technical Study Plans</vt:lpstr>
      <vt:lpstr>Draft Technical Study Plans</vt:lpstr>
      <vt:lpstr>PowerPoint Presentation</vt:lpstr>
      <vt:lpstr>Draft Technical Study Plans</vt:lpstr>
      <vt:lpstr>Draft Technical Study Plans</vt:lpstr>
      <vt:lpstr>PowerPoint Presentation</vt:lpstr>
      <vt:lpstr>Draft Technical Study Plans</vt:lpstr>
      <vt:lpstr>Draft Technical Study Plans</vt:lpstr>
      <vt:lpstr>PowerPoint Presentation</vt:lpstr>
      <vt:lpstr>PowerPoint Presentation</vt:lpstr>
      <vt:lpstr>PowerPoint Presentation</vt:lpstr>
      <vt:lpstr>Draft Technical Study Plans</vt:lpstr>
      <vt:lpstr>FERC Study Plan Development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Rush Creek Hydroelectric Project FERC No. 1389</dc:title>
  <dc:creator>Julie Smith</dc:creator>
  <cp:lastModifiedBy>Audry Williams</cp:lastModifiedBy>
  <cp:revision>157</cp:revision>
  <cp:lastPrinted>2023-06-08T16:07:20Z</cp:lastPrinted>
  <dcterms:created xsi:type="dcterms:W3CDTF">2020-09-15T23:45:02Z</dcterms:created>
  <dcterms:modified xsi:type="dcterms:W3CDTF">2023-06-29T19:50:28Z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0x0101009830D08F547C514A9B893E2F8628BDA9</vt:lpwstr>
  </property>
  <property fmtid="{D5CDD505-2E9C-101B-9397-08002B2CF9AE}" pid="3" name="MediaServiceImageTags">
    <vt:lpwstr/>
  </property>
</Properties>
</file>